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Assumptions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One instruction can be fetched at each cycle.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Latency is 2 cycles for ALU, and 3 for multiplier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Instructions begin execution once fetched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 case two instructions finish at the same cycle, both can commit on the same cycle and the CDB arbitrates who writes first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7.8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7" name="Down Arrow 6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Trapezoid 15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4" name="Left-Right Arrow 23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7" name="Down Arrow 26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2971800" y="5867400"/>
            <a:ext cx="838200" cy="3048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Writes results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5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20574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7010400" y="2895600"/>
            <a:ext cx="1524000" cy="8382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tx2"/>
                </a:solidFill>
              </a:rPr>
              <a:t>RS#4 is now free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17.8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7" name="Down Arrow 6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Trapezoid 15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4" name="Left-Right Arrow 23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6" name="Down Arrow 25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2971800" y="5867400"/>
            <a:ext cx="838200" cy="3048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Writes results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5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20574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1066800" y="3200400"/>
            <a:ext cx="914400" cy="3048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tx2"/>
                </a:solidFill>
              </a:rPr>
              <a:t>RS#1 is now free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17.8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60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7" name="Down Arrow 6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4" name="Left-Right Arrow 23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6" name="Down Arrow 25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6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2057400" y="4114800"/>
            <a:ext cx="152400" cy="609600"/>
          </a:xfrm>
          <a:prstGeom prst="downArrow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apezoid 33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3276600" y="5181600"/>
            <a:ext cx="685800" cy="3810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BUSY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1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17.8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60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7" name="Down Arrow 6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Left-Right Arrow 22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24" name="Down Arrow 23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5" name="Down Arrow 24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7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3" name="Trapezoid 32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3276600" y="5181600"/>
            <a:ext cx="685800" cy="3810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BUSY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2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20574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17.8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60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5" name="Down Arrow 24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971800" y="5867400"/>
            <a:ext cx="838200" cy="3048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Writes results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8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3" name="Trapezoid 32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20574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-Right Arrow 36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8" name="Left-Right Arrow 37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9" name="Down Arrow 38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-Right Arrow 39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77.8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77.8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1" name="Down Arrow 20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971800" y="5867400"/>
            <a:ext cx="838200" cy="3048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Writes results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8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6" name="Trapezoid 25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</a:p>
        </p:txBody>
      </p:sp>
      <p:sp>
        <p:nvSpPr>
          <p:cNvPr id="27" name="Down Arrow 26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20574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-Right Arrow 28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0" name="Left-Right Arrow 29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1" name="Down Arrow 30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-Right Arrow 31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1066800" y="3505200"/>
            <a:ext cx="914400" cy="3048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tx2"/>
                </a:solidFill>
              </a:rPr>
              <a:t>RS#2 is now free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5257800" y="1219200"/>
            <a:ext cx="1752600" cy="5334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</a:t>
            </a:r>
            <a:r>
              <a:rPr kumimoji="0" lang="en-US" sz="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final results to R2. This is valid data; (most recent), and no other WAW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7162800" y="3352800"/>
            <a:ext cx="1752600" cy="5334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tx2"/>
                </a:solidFill>
              </a:rPr>
              <a:t>RS 5, observes a write  it has been looking for on the CDB (77.8). Now Multiplier can begin execution on cycle 9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77.8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77.8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1" name="Down Arrow 20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934200" y="5105400"/>
            <a:ext cx="838200" cy="3048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Busy, Cycle 1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9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6" name="Trapezoid 25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</a:p>
        </p:txBody>
      </p:sp>
      <p:sp>
        <p:nvSpPr>
          <p:cNvPr id="27" name="Down Arrow 26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20574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-Right Arrow 28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0" name="Left-Right Arrow 29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2" name="Left-Right Arrow 31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5257800" y="1219200"/>
            <a:ext cx="1752600" cy="5334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77.8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77.8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934200" y="5105400"/>
            <a:ext cx="838200" cy="3048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Busy, Cycle 2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10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5" name="Trapezoid 24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20574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-Right Arrow 27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29" name="Left-Right Arrow 28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0" name="Left-Right Arrow 29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5257800" y="1219200"/>
            <a:ext cx="1752600" cy="5334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77.8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77.8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934200" y="5105400"/>
            <a:ext cx="838200" cy="3048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Busy, Cycle 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11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3" name="Trapezoid 22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</a:p>
        </p:txBody>
      </p:sp>
      <p:sp>
        <p:nvSpPr>
          <p:cNvPr id="24" name="Down Arrow 23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20574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-Right Arrow 25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27" name="Left-Right Arrow 26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28" name="Left-Right Arrow 27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257800" y="1219200"/>
            <a:ext cx="1752600" cy="5334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77.8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778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77.8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781800" y="5943600"/>
            <a:ext cx="838200" cy="3048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Writes results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11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3" name="Trapezoid 22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</a:p>
        </p:txBody>
      </p:sp>
      <p:sp>
        <p:nvSpPr>
          <p:cNvPr id="24" name="Down Arrow 23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20574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181600" y="914400"/>
            <a:ext cx="1524000" cy="3810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the values to register</a:t>
            </a:r>
            <a:r>
              <a:rPr kumimoji="0" lang="en-US" sz="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-Right Arrow 33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5" name="Left-Right Arrow 34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6" name="Left-Right Arrow 35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apezoid 5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Left-Right Arrow 12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Left-Right Arrow 13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8" name="Down Arrow 37"/>
          <p:cNvSpPr/>
          <p:nvPr/>
        </p:nvSpPr>
        <p:spPr>
          <a:xfrm>
            <a:off x="2133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rapezoid 40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6.0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3.5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5" name="Left-Right Arrow 54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6" name="Down Arrow 55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77.8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778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77.8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781800" y="5943600"/>
            <a:ext cx="838200" cy="3048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Writes results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5" name="Trapezoid 24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20574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5334000" y="838200"/>
            <a:ext cx="838200" cy="1371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tx2"/>
                </a:solidFill>
              </a:rPr>
              <a:t>Final floating point register values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-Right Arrow 31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3" name="Left-Right Arrow 32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4" name="Left-Right Arrow 33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5" name="Right Brace 34"/>
          <p:cNvSpPr/>
          <p:nvPr/>
        </p:nvSpPr>
        <p:spPr>
          <a:xfrm>
            <a:off x="5181600" y="9906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Left-Right Arrow 6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>
            <a:off x="2133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apezoid 20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6.0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3.5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9" name="Left-Right Arrow 28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914400" y="1981200"/>
            <a:ext cx="838200" cy="274638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Decode</a:t>
            </a:r>
            <a:r>
              <a:rPr kumimoji="0" lang="en-US" sz="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800" b="1" dirty="0" smtClean="0">
                <a:solidFill>
                  <a:schemeClr val="tx2"/>
                </a:solidFill>
              </a:rPr>
              <a:t>I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1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rapezoid 85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87" name="Table 86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8" name="Table 87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9" name="Left-Right Arrow 88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90" name="Left-Right Arrow 89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1" name="Down Arrow 90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Down Arrow 91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own Arrow 92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0" name="Down Arrow 99"/>
          <p:cNvSpPr/>
          <p:nvPr/>
        </p:nvSpPr>
        <p:spPr>
          <a:xfrm>
            <a:off x="2133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Down Arrow 100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own Arrow 101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rapezoid 102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104" name="Table 103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5" name="Table 104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6.0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3.5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107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11" name="Left-Right Arrow 110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2" name="Down Arrow 111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>
            <a:off x="4648200" y="1981200"/>
            <a:ext cx="838200" cy="274638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800" b="1" noProof="0" dirty="0" smtClean="0">
                <a:solidFill>
                  <a:schemeClr val="tx2"/>
                </a:solidFill>
              </a:rPr>
              <a:t>Obtain Operands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7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1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7" name="Down Arrow 6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Down Arrow 15"/>
          <p:cNvSpPr/>
          <p:nvPr/>
        </p:nvSpPr>
        <p:spPr>
          <a:xfrm>
            <a:off x="2133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rapezoid 18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6.0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7" name="Left-Right Arrow 26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28" name="Down Arrow 27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181600" y="1219200"/>
            <a:ext cx="1981200" cy="274638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Since writing to R2, R2 data is not valid anymore, obtain new data from RS # 4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1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6934200" y="3200400"/>
            <a:ext cx="1981200" cy="4572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Operands are available, begin execution on next cycle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Down Arrow 35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rapezoid 29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7.8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3" name="Left-Right Arrow 32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4" name="Left-Right Arrow 33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35" name="Down Arrow 34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" name="Trapezoid 46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J: R0 &lt;- R4 + R8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5" name="Left-Right Arrow 54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56" name="Down Arrow 55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6934200" y="3200400"/>
            <a:ext cx="1447800" cy="228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Begin execution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6858000" y="5105400"/>
            <a:ext cx="685800" cy="3810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BUSY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</a:t>
            </a:r>
            <a:r>
              <a:rPr kumimoji="0" lang="en-US" sz="800" b="0" i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1981200" y="990600"/>
            <a:ext cx="1676400" cy="3048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Since writing to R0, new data is in RS </a:t>
            </a:r>
            <a:r>
              <a:rPr lang="en-US" sz="800" noProof="0" smtClean="0">
                <a:solidFill>
                  <a:schemeClr val="tx2"/>
                </a:solidFill>
              </a:rPr>
              <a:t># 1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2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2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Down Arrow 62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914400" y="1981200"/>
            <a:ext cx="838200" cy="274638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Decode</a:t>
            </a:r>
            <a:r>
              <a:rPr kumimoji="0" lang="en-US" sz="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800" b="1" noProof="0" dirty="0" smtClean="0">
                <a:solidFill>
                  <a:schemeClr val="tx2"/>
                </a:solidFill>
              </a:rPr>
              <a:t>J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1371600" y="2895600"/>
            <a:ext cx="609600" cy="990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Operands are available, begin execution on next cycle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own Arrow 67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own Arrow 68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own Arrow 69"/>
          <p:cNvSpPr/>
          <p:nvPr/>
        </p:nvSpPr>
        <p:spPr>
          <a:xfrm>
            <a:off x="2133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7.8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7" name="Down Arrow 6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Trapezoid 18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K: R2 &lt;- R0 + R2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7" name="Left-Right Arrow 26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28" name="Down Arrow 27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6858000" y="5105400"/>
            <a:ext cx="685800" cy="3810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BUSY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Cycle 2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1981200" y="990600"/>
            <a:ext cx="1676400" cy="4572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writing to R2, update the tag to RS#2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3276600" y="5181600"/>
            <a:ext cx="685800" cy="3810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BUSY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1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3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Down Arrow 35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914400" y="1981200"/>
            <a:ext cx="838200" cy="274638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Decode</a:t>
            </a:r>
            <a:r>
              <a:rPr kumimoji="0" lang="en-US" sz="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800" b="1" noProof="0" dirty="0" smtClean="0">
                <a:solidFill>
                  <a:schemeClr val="tx2"/>
                </a:solidFill>
              </a:rPr>
              <a:t>K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2057400" y="4114800"/>
            <a:ext cx="152400" cy="609600"/>
          </a:xfrm>
          <a:prstGeom prst="downArrow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1219200" y="3429000"/>
            <a:ext cx="762000" cy="6858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Operands for K not ready, monitor CDB for RS # 1 &amp; 4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7.8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Left-Right Arrow 5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7" name="Left-Right Arrow 6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8" name="Down Arrow 7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Trapezoid 16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5" name="Left-Right Arrow 24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6934200" y="3429000"/>
            <a:ext cx="14478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tx2"/>
                </a:solidFill>
              </a:rPr>
              <a:t>Only one operand is ready. Operand 1 will be fetched from RS # 2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6858000" y="5105400"/>
            <a:ext cx="685800" cy="3810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BUSY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Cycle 3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3276600" y="5181600"/>
            <a:ext cx="685800" cy="3810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BUSY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2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4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914400" y="1981200"/>
            <a:ext cx="838200" cy="274638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Decode</a:t>
            </a:r>
            <a:r>
              <a:rPr kumimoji="0" lang="en-US" sz="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800" b="1" dirty="0" smtClean="0">
                <a:solidFill>
                  <a:schemeClr val="tx2"/>
                </a:solidFill>
              </a:rPr>
              <a:t>L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Down Arrow 35"/>
          <p:cNvSpPr/>
          <p:nvPr/>
        </p:nvSpPr>
        <p:spPr>
          <a:xfrm>
            <a:off x="20574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5181600" y="990600"/>
            <a:ext cx="1676400" cy="4572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tx2"/>
                </a:solidFill>
              </a:rPr>
              <a:t>L</a:t>
            </a:r>
            <a:r>
              <a:rPr kumimoji="0" lang="en-US" sz="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writing to R0, update the tag to RS#5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5562600" y="4724400"/>
            <a:ext cx="1295400" cy="1066800"/>
          </a:xfrm>
          <a:prstGeom prst="trapezoi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574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81000"/>
                <a:gridCol w="32260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Op2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Tag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7.8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800" y="2819400"/>
          <a:ext cx="1981200" cy="1295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4770"/>
                <a:gridCol w="388834"/>
                <a:gridCol w="444381"/>
                <a:gridCol w="388834"/>
                <a:gridCol w="444381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RS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Op1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Op2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 rot="5400000">
            <a:off x="2286000" y="3962400"/>
            <a:ext cx="4343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228600" y="6248400"/>
            <a:ext cx="67056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7" name="Down Arrow 6"/>
          <p:cNvSpPr/>
          <p:nvPr/>
        </p:nvSpPr>
        <p:spPr>
          <a:xfrm>
            <a:off x="2438400" y="5791200"/>
            <a:ext cx="1524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172200" y="5791200"/>
            <a:ext cx="152400" cy="5334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8956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386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386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386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3657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0" y="32766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72000" y="3962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Trapezoid 15"/>
          <p:cNvSpPr/>
          <p:nvPr/>
        </p:nvSpPr>
        <p:spPr>
          <a:xfrm rot="10800000">
            <a:off x="1905000" y="4724400"/>
            <a:ext cx="1371600" cy="1066800"/>
          </a:xfrm>
          <a:prstGeom prst="trapezoid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-/+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0" y="838200"/>
          <a:ext cx="1752600" cy="9906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52600"/>
              </a:tblGrid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I: R2 &lt;- R0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J: R0 &lt;- R4 + R8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K: R2 &lt;- R0 + R2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3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L: R0 &lt;- R2 * R4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733800" y="762000"/>
          <a:ext cx="1371600" cy="1143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400"/>
                <a:gridCol w="388800"/>
                <a:gridCol w="302400"/>
                <a:gridCol w="378000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FP.R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Busy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Tag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Data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x</a:t>
                      </a:r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tx2"/>
                          </a:solidFill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</a:rPr>
                        <a:t>7.8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876800" y="2362200"/>
            <a:ext cx="1981200" cy="427038"/>
          </a:xfr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50" b="1" dirty="0" smtClean="0">
                <a:solidFill>
                  <a:schemeClr val="tx2"/>
                </a:solidFill>
              </a:rPr>
              <a:t>Multiplier Reservation Stations </a:t>
            </a:r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057400" y="2362200"/>
            <a:ext cx="19812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 Reservation </a:t>
            </a:r>
            <a:r>
              <a:rPr lang="en-US" sz="1100" b="1" dirty="0" smtClean="0">
                <a:solidFill>
                  <a:schemeClr val="tx2"/>
                </a:solidFill>
              </a:rPr>
              <a:t>Stations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733800" y="381000"/>
            <a:ext cx="1371600" cy="3508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Floating </a:t>
            </a:r>
            <a:r>
              <a:rPr lang="en-US" sz="1100" b="1" dirty="0" smtClean="0">
                <a:solidFill>
                  <a:schemeClr val="tx2"/>
                </a:solidFill>
              </a:rPr>
              <a:t>Point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0" y="381000"/>
            <a:ext cx="1752600" cy="427038"/>
          </a:xfrm>
          <a:prstGeom prst="rect">
            <a:avLst/>
          </a:prstGeom>
          <a:ln w="12700" cap="flat" cmpd="sng" algn="ctr">
            <a:solidFill>
              <a:schemeClr val="accent6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Bank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04800" y="2438400"/>
            <a:ext cx="9906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Decoder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4" name="Left-Right Arrow 23"/>
          <p:cNvSpPr/>
          <p:nvPr/>
        </p:nvSpPr>
        <p:spPr>
          <a:xfrm rot="5400000">
            <a:off x="-800100" y="4533900"/>
            <a:ext cx="3200400" cy="381000"/>
          </a:xfrm>
          <a:prstGeom prst="leftRightArrow">
            <a:avLst/>
          </a:prstGeom>
          <a:solidFill>
            <a:srgbClr val="FF0000">
              <a:alpha val="36863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CDB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6858000" y="5105400"/>
            <a:ext cx="1524000" cy="8382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tx2"/>
                </a:solidFill>
              </a:rPr>
              <a:t>Done with I, broadcast results on CDB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65532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57150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276600" y="5181600"/>
            <a:ext cx="685800" cy="3810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tx2"/>
                </a:solidFill>
              </a:rPr>
              <a:t>BUSY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2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8001000" y="381000"/>
            <a:ext cx="1143000" cy="609600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5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685800" y="1828800"/>
            <a:ext cx="228600" cy="609600"/>
          </a:xfrm>
          <a:prstGeom prst="down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2057400" y="4114800"/>
            <a:ext cx="152400" cy="609600"/>
          </a:xfrm>
          <a:prstGeom prst="downArrow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1724</Words>
  <Application>Microsoft Office PowerPoint</Application>
  <PresentationFormat>On-screen Show (4:3)</PresentationFormat>
  <Paragraphs>1356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Assumptions</vt:lpstr>
      <vt:lpstr>Multiplier Reservation Stations </vt:lpstr>
      <vt:lpstr>Multiplier Reservation Stations </vt:lpstr>
      <vt:lpstr>Multiplier Reservation Stations </vt:lpstr>
      <vt:lpstr>Multiplier Reservation Stations </vt:lpstr>
      <vt:lpstr>Multiplier Reservation Stations </vt:lpstr>
      <vt:lpstr>Multiplier Reservation Stations </vt:lpstr>
      <vt:lpstr>Multiplier Reservation Stations </vt:lpstr>
      <vt:lpstr>Multiplier Reservation Stations </vt:lpstr>
      <vt:lpstr>Multiplier Reservation Stations </vt:lpstr>
      <vt:lpstr>Multiplier Reservation Stations </vt:lpstr>
      <vt:lpstr>Multiplier Reservation Stations </vt:lpstr>
      <vt:lpstr>Multiplier Reservation Stations </vt:lpstr>
      <vt:lpstr>Multiplier Reservation Stations </vt:lpstr>
      <vt:lpstr>Multiplier Reservation Stations </vt:lpstr>
      <vt:lpstr>Multiplier Reservation Stations </vt:lpstr>
      <vt:lpstr>Multiplier Reservation Stations </vt:lpstr>
      <vt:lpstr>Multiplier Reservation Stations </vt:lpstr>
      <vt:lpstr>Multiplier Reservation Stations </vt:lpstr>
      <vt:lpstr>Multiplier Reservation Stations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Assumptions</dc:title>
  <dc:creator>H</dc:creator>
  <cp:lastModifiedBy>H</cp:lastModifiedBy>
  <cp:revision>31</cp:revision>
  <dcterms:created xsi:type="dcterms:W3CDTF">2006-08-16T00:00:00Z</dcterms:created>
  <dcterms:modified xsi:type="dcterms:W3CDTF">2009-12-14T22:56:16Z</dcterms:modified>
</cp:coreProperties>
</file>