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48468-8F99-460A-BBBF-461640CE7C8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FE1EF07-2F13-4B26-8775-73C4654AB769}">
      <dgm:prSet phldrT="[Text]" custT="1"/>
      <dgm:spPr/>
      <dgm:t>
        <a:bodyPr/>
        <a:lstStyle/>
        <a:p>
          <a:r>
            <a:rPr lang="en-IN" sz="1800" dirty="0" smtClean="0"/>
            <a:t>In Industries : As delivery co-ordinators to various stations on the assembly lines, forms interlinks between various departments and buildings inside the environment </a:t>
          </a:r>
          <a:endParaRPr lang="en-IN" sz="1800" dirty="0"/>
        </a:p>
      </dgm:t>
    </dgm:pt>
    <dgm:pt modelId="{0B12DD1D-7F6A-4810-BC54-64EB210EAC7F}" type="parTrans" cxnId="{D9A61D20-B285-4CB1-8804-5097F6A81220}">
      <dgm:prSet/>
      <dgm:spPr/>
      <dgm:t>
        <a:bodyPr/>
        <a:lstStyle/>
        <a:p>
          <a:endParaRPr lang="en-IN"/>
        </a:p>
      </dgm:t>
    </dgm:pt>
    <dgm:pt modelId="{1E3405EC-2B21-4EAD-B9B7-67ADC0E84EC9}" type="sibTrans" cxnId="{D9A61D20-B285-4CB1-8804-5097F6A81220}">
      <dgm:prSet/>
      <dgm:spPr/>
      <dgm:t>
        <a:bodyPr/>
        <a:lstStyle/>
        <a:p>
          <a:endParaRPr lang="en-IN"/>
        </a:p>
      </dgm:t>
    </dgm:pt>
    <dgm:pt modelId="{889C8ADB-E5B0-4E3B-B109-7495F749B24C}">
      <dgm:prSet phldrT="[Text]" custT="1"/>
      <dgm:spPr/>
      <dgm:t>
        <a:bodyPr/>
        <a:lstStyle/>
        <a:p>
          <a:r>
            <a:rPr lang="en-IN" sz="1800" dirty="0" smtClean="0"/>
            <a:t>In Household Systems : Children play tools,  micro-security stations, vacuum cleaner …</a:t>
          </a:r>
          <a:endParaRPr lang="en-IN" sz="1800" dirty="0"/>
        </a:p>
      </dgm:t>
    </dgm:pt>
    <dgm:pt modelId="{301F6B57-77E6-4A8A-8566-9B7E93CFB1A6}" type="parTrans" cxnId="{2D0FBF0D-9D89-41B5-9473-49BFE5D18D83}">
      <dgm:prSet/>
      <dgm:spPr/>
      <dgm:t>
        <a:bodyPr/>
        <a:lstStyle/>
        <a:p>
          <a:endParaRPr lang="en-IN"/>
        </a:p>
      </dgm:t>
    </dgm:pt>
    <dgm:pt modelId="{122AFE75-9064-436E-B8F1-5CD2B3B144E1}" type="sibTrans" cxnId="{2D0FBF0D-9D89-41B5-9473-49BFE5D18D83}">
      <dgm:prSet/>
      <dgm:spPr/>
      <dgm:t>
        <a:bodyPr/>
        <a:lstStyle/>
        <a:p>
          <a:endParaRPr lang="en-IN"/>
        </a:p>
      </dgm:t>
    </dgm:pt>
    <dgm:pt modelId="{FF1C04E1-70BD-4EB3-95A2-00673FBC2187}">
      <dgm:prSet phldrT="[Text]" custT="1"/>
      <dgm:spPr/>
      <dgm:t>
        <a:bodyPr/>
        <a:lstStyle/>
        <a:p>
          <a:r>
            <a:rPr lang="en-IN" sz="1800" b="0" dirty="0" smtClean="0">
              <a:latin typeface="Calibri" pitchFamily="34" charset="0"/>
            </a:rPr>
            <a:t>In Hospitals :  Safely transports from point A to point B, manoeuvres through corridors of a hospital, restaurant, office blocks, elevators and various departments to deliver items</a:t>
          </a:r>
          <a:endParaRPr lang="en-IN" sz="1800" b="0" dirty="0"/>
        </a:p>
      </dgm:t>
    </dgm:pt>
    <dgm:pt modelId="{2306433C-0F4A-4E1D-8209-3CCE02812227}" type="parTrans" cxnId="{68D0EE0F-4B58-461E-817B-8F33DC6E518B}">
      <dgm:prSet/>
      <dgm:spPr/>
      <dgm:t>
        <a:bodyPr/>
        <a:lstStyle/>
        <a:p>
          <a:endParaRPr lang="en-IN"/>
        </a:p>
      </dgm:t>
    </dgm:pt>
    <dgm:pt modelId="{580090CE-1F69-4F24-8A4C-9716C2084D55}" type="sibTrans" cxnId="{68D0EE0F-4B58-461E-817B-8F33DC6E518B}">
      <dgm:prSet/>
      <dgm:spPr/>
      <dgm:t>
        <a:bodyPr/>
        <a:lstStyle/>
        <a:p>
          <a:endParaRPr lang="en-IN"/>
        </a:p>
      </dgm:t>
    </dgm:pt>
    <dgm:pt modelId="{878F0769-CA0E-4D97-8982-6EDE44FDEC75}" type="pres">
      <dgm:prSet presAssocID="{4EA48468-8F99-460A-BBBF-461640CE7C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3B2DA4A-18EC-436B-9D8D-88277E9A96C1}" type="pres">
      <dgm:prSet presAssocID="{FFE1EF07-2F13-4B26-8775-73C4654AB769}" presName="composite" presStyleCnt="0"/>
      <dgm:spPr/>
    </dgm:pt>
    <dgm:pt modelId="{268066FA-6E13-48D5-88F7-703C75D07F36}" type="pres">
      <dgm:prSet presAssocID="{FFE1EF07-2F13-4B26-8775-73C4654AB769}" presName="imgShp" presStyleLbl="fgImgPlace1" presStyleIdx="0" presStyleCnt="3" custLinFactNeighborX="-19503" custLinFactNeighborY="-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AF31D07-8029-4F15-B4C3-8CF160733ECD}" type="pres">
      <dgm:prSet presAssocID="{FFE1EF07-2F13-4B26-8775-73C4654AB769}" presName="txShp" presStyleLbl="node1" presStyleIdx="0" presStyleCnt="3" custScaleX="125596" custLinFactNeighborX="6674" custLinFactNeighborY="-2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641C29-1CE2-4A56-9F63-85B60D762C5C}" type="pres">
      <dgm:prSet presAssocID="{1E3405EC-2B21-4EAD-B9B7-67ADC0E84EC9}" presName="spacing" presStyleCnt="0"/>
      <dgm:spPr/>
    </dgm:pt>
    <dgm:pt modelId="{A4B92C79-8658-4F4B-ADAE-76B6DC013DC8}" type="pres">
      <dgm:prSet presAssocID="{889C8ADB-E5B0-4E3B-B109-7495F749B24C}" presName="composite" presStyleCnt="0"/>
      <dgm:spPr/>
    </dgm:pt>
    <dgm:pt modelId="{351FA24A-F0A8-43E0-91F4-A5907ADC00CC}" type="pres">
      <dgm:prSet presAssocID="{889C8ADB-E5B0-4E3B-B109-7495F749B24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9F272AE-2686-472F-84BD-88DC63380756}" type="pres">
      <dgm:prSet presAssocID="{889C8ADB-E5B0-4E3B-B109-7495F749B24C}" presName="txShp" presStyleLbl="node1" presStyleIdx="1" presStyleCnt="3" custScaleX="116449" custLinFactNeighborX="4112" custLinFactNeighborY="31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F2EB32-4D03-4650-A597-6020F3493368}" type="pres">
      <dgm:prSet presAssocID="{122AFE75-9064-436E-B8F1-5CD2B3B144E1}" presName="spacing" presStyleCnt="0"/>
      <dgm:spPr/>
    </dgm:pt>
    <dgm:pt modelId="{15011618-BB87-4057-9BBC-212C9C62DE61}" type="pres">
      <dgm:prSet presAssocID="{FF1C04E1-70BD-4EB3-95A2-00673FBC2187}" presName="composite" presStyleCnt="0"/>
      <dgm:spPr/>
    </dgm:pt>
    <dgm:pt modelId="{CAF537F9-22A9-40C3-ABAB-3F573FDF2575}" type="pres">
      <dgm:prSet presAssocID="{FF1C04E1-70BD-4EB3-95A2-00673FBC2187}" presName="imgShp" presStyleLbl="fgImgPlace1" presStyleIdx="2" presStyleCnt="3" custScaleX="123236" custScaleY="123236" custLinFactNeighborX="-18212" custLinFactNeighborY="8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9A920B97-564F-405F-8F04-CEE85B58CEDE}" type="pres">
      <dgm:prSet presAssocID="{FF1C04E1-70BD-4EB3-95A2-00673FBC2187}" presName="txShp" presStyleLbl="node1" presStyleIdx="2" presStyleCnt="3" custScaleX="121671" custScaleY="101212" custLinFactNeighborX="5937" custLinFactNeighborY="15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CD77567-EDA9-4068-A43E-CEE41EA5AD93}" type="presOf" srcId="{4EA48468-8F99-460A-BBBF-461640CE7C8A}" destId="{878F0769-CA0E-4D97-8982-6EDE44FDEC75}" srcOrd="0" destOrd="0" presId="urn:microsoft.com/office/officeart/2005/8/layout/vList3"/>
    <dgm:cxn modelId="{2D0FBF0D-9D89-41B5-9473-49BFE5D18D83}" srcId="{4EA48468-8F99-460A-BBBF-461640CE7C8A}" destId="{889C8ADB-E5B0-4E3B-B109-7495F749B24C}" srcOrd="1" destOrd="0" parTransId="{301F6B57-77E6-4A8A-8566-9B7E93CFB1A6}" sibTransId="{122AFE75-9064-436E-B8F1-5CD2B3B144E1}"/>
    <dgm:cxn modelId="{68D0EE0F-4B58-461E-817B-8F33DC6E518B}" srcId="{4EA48468-8F99-460A-BBBF-461640CE7C8A}" destId="{FF1C04E1-70BD-4EB3-95A2-00673FBC2187}" srcOrd="2" destOrd="0" parTransId="{2306433C-0F4A-4E1D-8209-3CCE02812227}" sibTransId="{580090CE-1F69-4F24-8A4C-9716C2084D55}"/>
    <dgm:cxn modelId="{161046C8-524B-468C-853C-0616439A9B36}" type="presOf" srcId="{FF1C04E1-70BD-4EB3-95A2-00673FBC2187}" destId="{9A920B97-564F-405F-8F04-CEE85B58CEDE}" srcOrd="0" destOrd="0" presId="urn:microsoft.com/office/officeart/2005/8/layout/vList3"/>
    <dgm:cxn modelId="{368D9D03-FB8F-4255-A2F4-1D07BC25CD85}" type="presOf" srcId="{FFE1EF07-2F13-4B26-8775-73C4654AB769}" destId="{EAF31D07-8029-4F15-B4C3-8CF160733ECD}" srcOrd="0" destOrd="0" presId="urn:microsoft.com/office/officeart/2005/8/layout/vList3"/>
    <dgm:cxn modelId="{D9A61D20-B285-4CB1-8804-5097F6A81220}" srcId="{4EA48468-8F99-460A-BBBF-461640CE7C8A}" destId="{FFE1EF07-2F13-4B26-8775-73C4654AB769}" srcOrd="0" destOrd="0" parTransId="{0B12DD1D-7F6A-4810-BC54-64EB210EAC7F}" sibTransId="{1E3405EC-2B21-4EAD-B9B7-67ADC0E84EC9}"/>
    <dgm:cxn modelId="{D6B88033-AA0B-4123-882E-EC2999CBF38A}" type="presOf" srcId="{889C8ADB-E5B0-4E3B-B109-7495F749B24C}" destId="{A9F272AE-2686-472F-84BD-88DC63380756}" srcOrd="0" destOrd="0" presId="urn:microsoft.com/office/officeart/2005/8/layout/vList3"/>
    <dgm:cxn modelId="{EDF98D42-4CF0-4782-B2FF-6CA4BD05E485}" type="presParOf" srcId="{878F0769-CA0E-4D97-8982-6EDE44FDEC75}" destId="{A3B2DA4A-18EC-436B-9D8D-88277E9A96C1}" srcOrd="0" destOrd="0" presId="urn:microsoft.com/office/officeart/2005/8/layout/vList3"/>
    <dgm:cxn modelId="{8D7404AE-03A0-47E8-9AAF-A589D52CB425}" type="presParOf" srcId="{A3B2DA4A-18EC-436B-9D8D-88277E9A96C1}" destId="{268066FA-6E13-48D5-88F7-703C75D07F36}" srcOrd="0" destOrd="0" presId="urn:microsoft.com/office/officeart/2005/8/layout/vList3"/>
    <dgm:cxn modelId="{0D72944A-792F-4EF0-ACFB-2639C4C7C8EF}" type="presParOf" srcId="{A3B2DA4A-18EC-436B-9D8D-88277E9A96C1}" destId="{EAF31D07-8029-4F15-B4C3-8CF160733ECD}" srcOrd="1" destOrd="0" presId="urn:microsoft.com/office/officeart/2005/8/layout/vList3"/>
    <dgm:cxn modelId="{0376BFA5-EA3C-4700-9D48-95A98E7AE398}" type="presParOf" srcId="{878F0769-CA0E-4D97-8982-6EDE44FDEC75}" destId="{32641C29-1CE2-4A56-9F63-85B60D762C5C}" srcOrd="1" destOrd="0" presId="urn:microsoft.com/office/officeart/2005/8/layout/vList3"/>
    <dgm:cxn modelId="{05ADC630-83C2-471C-9AA0-426E0CC82420}" type="presParOf" srcId="{878F0769-CA0E-4D97-8982-6EDE44FDEC75}" destId="{A4B92C79-8658-4F4B-ADAE-76B6DC013DC8}" srcOrd="2" destOrd="0" presId="urn:microsoft.com/office/officeart/2005/8/layout/vList3"/>
    <dgm:cxn modelId="{DE0DD34F-A401-4051-95F4-83072FF910A9}" type="presParOf" srcId="{A4B92C79-8658-4F4B-ADAE-76B6DC013DC8}" destId="{351FA24A-F0A8-43E0-91F4-A5907ADC00CC}" srcOrd="0" destOrd="0" presId="urn:microsoft.com/office/officeart/2005/8/layout/vList3"/>
    <dgm:cxn modelId="{DEA49C1A-D557-459B-8998-A22891E63703}" type="presParOf" srcId="{A4B92C79-8658-4F4B-ADAE-76B6DC013DC8}" destId="{A9F272AE-2686-472F-84BD-88DC63380756}" srcOrd="1" destOrd="0" presId="urn:microsoft.com/office/officeart/2005/8/layout/vList3"/>
    <dgm:cxn modelId="{C53EAA03-CF5F-46E2-9FFE-CCC15F8DDC22}" type="presParOf" srcId="{878F0769-CA0E-4D97-8982-6EDE44FDEC75}" destId="{48F2EB32-4D03-4650-A597-6020F3493368}" srcOrd="3" destOrd="0" presId="urn:microsoft.com/office/officeart/2005/8/layout/vList3"/>
    <dgm:cxn modelId="{30DE55FA-713A-46DC-9506-4C88DB2C0AAA}" type="presParOf" srcId="{878F0769-CA0E-4D97-8982-6EDE44FDEC75}" destId="{15011618-BB87-4057-9BBC-212C9C62DE61}" srcOrd="4" destOrd="0" presId="urn:microsoft.com/office/officeart/2005/8/layout/vList3"/>
    <dgm:cxn modelId="{59CB4B49-3D41-407D-902B-30B0F29DFE60}" type="presParOf" srcId="{15011618-BB87-4057-9BBC-212C9C62DE61}" destId="{CAF537F9-22A9-40C3-ABAB-3F573FDF2575}" srcOrd="0" destOrd="0" presId="urn:microsoft.com/office/officeart/2005/8/layout/vList3"/>
    <dgm:cxn modelId="{1180D2F1-6848-4469-B9B0-3E6067097AB0}" type="presParOf" srcId="{15011618-BB87-4057-9BBC-212C9C62DE61}" destId="{9A920B97-564F-405F-8F04-CEE85B58CE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1E245-74D3-4FB8-A6AE-0B35FBA3968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C87A04A-7447-407D-8EC2-B583FA0A9B1D}">
      <dgm:prSet phldrT="[Text]" custT="1"/>
      <dgm:spPr/>
      <dgm:t>
        <a:bodyPr/>
        <a:lstStyle/>
        <a:p>
          <a:r>
            <a:rPr lang="en-IN" sz="1600" dirty="0" smtClean="0"/>
            <a:t>MSP430 G225 Series: Ultra Low Cost; Ultra Low Power Microcontroller</a:t>
          </a:r>
        </a:p>
      </dgm:t>
    </dgm:pt>
    <dgm:pt modelId="{7F2A2832-DBCA-4C0B-988E-F86EA90F53E8}" type="parTrans" cxnId="{7D153040-E93E-43A0-B413-DF0F9E58263E}">
      <dgm:prSet/>
      <dgm:spPr/>
      <dgm:t>
        <a:bodyPr/>
        <a:lstStyle/>
        <a:p>
          <a:endParaRPr lang="en-IN"/>
        </a:p>
      </dgm:t>
    </dgm:pt>
    <dgm:pt modelId="{DA3304D8-6637-46A1-A4D9-D973EA3418EE}" type="sibTrans" cxnId="{7D153040-E93E-43A0-B413-DF0F9E58263E}">
      <dgm:prSet/>
      <dgm:spPr/>
      <dgm:t>
        <a:bodyPr/>
        <a:lstStyle/>
        <a:p>
          <a:endParaRPr lang="en-IN"/>
        </a:p>
      </dgm:t>
    </dgm:pt>
    <dgm:pt modelId="{7AC032CC-71D8-4A06-96AB-795528183098}">
      <dgm:prSet phldrT="[Text]"/>
      <dgm:spPr/>
      <dgm:t>
        <a:bodyPr/>
        <a:lstStyle/>
        <a:p>
          <a:r>
            <a:rPr lang="en-US" dirty="0" smtClean="0"/>
            <a:t>CC2500 : </a:t>
          </a:r>
          <a:r>
            <a:rPr lang="en-IN" dirty="0" smtClean="0"/>
            <a:t>low-cost 2.4 GHz transceiver designed for very low-power wireless applications. Configurable data rate up to 500 kBaud.</a:t>
          </a:r>
          <a:endParaRPr lang="en-IN" dirty="0"/>
        </a:p>
      </dgm:t>
    </dgm:pt>
    <dgm:pt modelId="{8A4279DF-F7D6-4FC9-A24D-D067B63B976C}" type="parTrans" cxnId="{259555A1-69B5-4D8E-9E9B-217316C491F4}">
      <dgm:prSet/>
      <dgm:spPr/>
      <dgm:t>
        <a:bodyPr/>
        <a:lstStyle/>
        <a:p>
          <a:endParaRPr lang="en-IN"/>
        </a:p>
      </dgm:t>
    </dgm:pt>
    <dgm:pt modelId="{6C5ED004-C174-43E3-A46A-9F6147F22562}" type="sibTrans" cxnId="{259555A1-69B5-4D8E-9E9B-217316C491F4}">
      <dgm:prSet/>
      <dgm:spPr/>
      <dgm:t>
        <a:bodyPr/>
        <a:lstStyle/>
        <a:p>
          <a:endParaRPr lang="en-IN"/>
        </a:p>
      </dgm:t>
    </dgm:pt>
    <dgm:pt modelId="{30AD2CE1-3018-4B2C-B9CB-A1F8FD68DA79}">
      <dgm:prSet phldrT="[Text]"/>
      <dgm:spPr/>
      <dgm:t>
        <a:bodyPr/>
        <a:lstStyle/>
        <a:p>
          <a:r>
            <a:rPr lang="en-IN" dirty="0" smtClean="0"/>
            <a:t>Servo Motor: Control System: Pulse width control, 1500 μs neutral Operating Voltage: 4.8V </a:t>
          </a:r>
          <a:r>
            <a:rPr lang="en-US" dirty="0" smtClean="0"/>
            <a:t>～ </a:t>
          </a:r>
          <a:r>
            <a:rPr lang="en-IN" dirty="0" smtClean="0"/>
            <a:t>6.0V (DC)STD Direction: Counter clockwise/pulse traveling 800 to 2200 μsec. </a:t>
          </a:r>
          <a:endParaRPr lang="en-IN" dirty="0"/>
        </a:p>
      </dgm:t>
    </dgm:pt>
    <dgm:pt modelId="{9A2E0002-DEA0-42DD-A572-A301FA0E9527}" type="parTrans" cxnId="{39D9C10C-BC76-4C24-9002-30F68302C9DC}">
      <dgm:prSet/>
      <dgm:spPr/>
      <dgm:t>
        <a:bodyPr/>
        <a:lstStyle/>
        <a:p>
          <a:endParaRPr lang="en-IN"/>
        </a:p>
      </dgm:t>
    </dgm:pt>
    <dgm:pt modelId="{3BB1B35B-0FBC-4DCD-A9E6-9BD8CDBCECEC}" type="sibTrans" cxnId="{39D9C10C-BC76-4C24-9002-30F68302C9DC}">
      <dgm:prSet/>
      <dgm:spPr/>
      <dgm:t>
        <a:bodyPr/>
        <a:lstStyle/>
        <a:p>
          <a:endParaRPr lang="en-IN"/>
        </a:p>
      </dgm:t>
    </dgm:pt>
    <dgm:pt modelId="{37BAF87B-4781-470D-83D0-D20856687967}">
      <dgm:prSet custT="1"/>
      <dgm:spPr/>
      <dgm:t>
        <a:bodyPr/>
        <a:lstStyle/>
        <a:p>
          <a:r>
            <a:rPr lang="en-US" sz="1600" dirty="0" smtClean="0"/>
            <a:t>L293DNE: </a:t>
          </a:r>
          <a:r>
            <a:rPr lang="en-IN" sz="1600" dirty="0" smtClean="0"/>
            <a:t>Wide Supply-Voltage Range: 0V to 36 V, Separate Input-Logic Supply Output</a:t>
          </a:r>
          <a:endParaRPr lang="en-IN" sz="1600" dirty="0"/>
        </a:p>
      </dgm:t>
    </dgm:pt>
    <dgm:pt modelId="{49E3ECC9-7C85-4221-929B-60581DEA4207}" type="parTrans" cxnId="{C617C68C-42C6-42E7-B9DE-6972379BC6B0}">
      <dgm:prSet/>
      <dgm:spPr/>
      <dgm:t>
        <a:bodyPr/>
        <a:lstStyle/>
        <a:p>
          <a:endParaRPr lang="en-IN"/>
        </a:p>
      </dgm:t>
    </dgm:pt>
    <dgm:pt modelId="{A2C82046-2114-4730-8A4F-2D06CB2EEE0A}" type="sibTrans" cxnId="{C617C68C-42C6-42E7-B9DE-6972379BC6B0}">
      <dgm:prSet/>
      <dgm:spPr/>
      <dgm:t>
        <a:bodyPr/>
        <a:lstStyle/>
        <a:p>
          <a:endParaRPr lang="en-IN"/>
        </a:p>
      </dgm:t>
    </dgm:pt>
    <dgm:pt modelId="{552E7969-C24C-45E1-9E38-DC481CFA587A}" type="pres">
      <dgm:prSet presAssocID="{CC31E245-74D3-4FB8-A6AE-0B35FBA39680}" presName="linearFlow" presStyleCnt="0">
        <dgm:presLayoutVars>
          <dgm:dir/>
          <dgm:resizeHandles val="exact"/>
        </dgm:presLayoutVars>
      </dgm:prSet>
      <dgm:spPr/>
    </dgm:pt>
    <dgm:pt modelId="{A58F18B6-56C0-4013-AF21-E760AD32285F}" type="pres">
      <dgm:prSet presAssocID="{4C87A04A-7447-407D-8EC2-B583FA0A9B1D}" presName="comp" presStyleCnt="0"/>
      <dgm:spPr/>
    </dgm:pt>
    <dgm:pt modelId="{47D8473F-B82C-438C-A1B5-E82012E78AFA}" type="pres">
      <dgm:prSet presAssocID="{4C87A04A-7447-407D-8EC2-B583FA0A9B1D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3B60D8-F142-4B5B-9264-9B9D3813A4B0}" type="pres">
      <dgm:prSet presAssocID="{4C87A04A-7447-407D-8EC2-B583FA0A9B1D}" presName="rect1" presStyleLbl="lnNode1" presStyleIdx="0" presStyleCnt="4" custLinFactNeighborX="5848" custLinFactNeighborY="-39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FA4A3ADF-CD4D-4C78-B1D4-73215CEEECA0}" type="pres">
      <dgm:prSet presAssocID="{DA3304D8-6637-46A1-A4D9-D973EA3418EE}" presName="sibTrans" presStyleCnt="0"/>
      <dgm:spPr/>
    </dgm:pt>
    <dgm:pt modelId="{55E07B9D-FCF2-4E0A-ABD7-065337D126AB}" type="pres">
      <dgm:prSet presAssocID="{37BAF87B-4781-470D-83D0-D20856687967}" presName="comp" presStyleCnt="0"/>
      <dgm:spPr/>
    </dgm:pt>
    <dgm:pt modelId="{2C236E41-6861-4680-BCB7-09D78B177A5F}" type="pres">
      <dgm:prSet presAssocID="{37BAF87B-4781-470D-83D0-D20856687967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857C4F-861F-40F4-9557-52A301B7AE58}" type="pres">
      <dgm:prSet presAssocID="{37BAF87B-4781-470D-83D0-D20856687967}" presName="rect1" presStyleLbl="lnNode1" presStyleIdx="1" presStyleCnt="4" custLinFactNeighborX="-5263" custLinFactNeighborY="-46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1E48613-C9AC-4E68-B566-5F0383F88F3F}" type="pres">
      <dgm:prSet presAssocID="{A2C82046-2114-4730-8A4F-2D06CB2EEE0A}" presName="sibTrans" presStyleCnt="0"/>
      <dgm:spPr/>
    </dgm:pt>
    <dgm:pt modelId="{DF02160B-EAAB-4ACA-8E94-5C69B74DF0DE}" type="pres">
      <dgm:prSet presAssocID="{7AC032CC-71D8-4A06-96AB-795528183098}" presName="comp" presStyleCnt="0"/>
      <dgm:spPr/>
    </dgm:pt>
    <dgm:pt modelId="{7AF01B86-B10C-44A4-97BE-D4644A1CBA3B}" type="pres">
      <dgm:prSet presAssocID="{7AC032CC-71D8-4A06-96AB-795528183098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C62F6D-E148-4221-8B7A-864ECF8DAF0E}" type="pres">
      <dgm:prSet presAssocID="{7AC032CC-71D8-4A06-96AB-795528183098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656400A-E517-4032-952A-CFA6FA711D10}" type="pres">
      <dgm:prSet presAssocID="{6C5ED004-C174-43E3-A46A-9F6147F22562}" presName="sibTrans" presStyleCnt="0"/>
      <dgm:spPr/>
    </dgm:pt>
    <dgm:pt modelId="{9DC07F9D-79ED-4627-9FF4-3A9B360AE180}" type="pres">
      <dgm:prSet presAssocID="{30AD2CE1-3018-4B2C-B9CB-A1F8FD68DA79}" presName="comp" presStyleCnt="0"/>
      <dgm:spPr/>
    </dgm:pt>
    <dgm:pt modelId="{6840CB77-EEE1-4890-A800-F630C4696F12}" type="pres">
      <dgm:prSet presAssocID="{30AD2CE1-3018-4B2C-B9CB-A1F8FD68DA79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5751BC-CE97-451B-8559-EB6A29237507}" type="pres">
      <dgm:prSet presAssocID="{30AD2CE1-3018-4B2C-B9CB-A1F8FD68DA79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39D9C10C-BC76-4C24-9002-30F68302C9DC}" srcId="{CC31E245-74D3-4FB8-A6AE-0B35FBA39680}" destId="{30AD2CE1-3018-4B2C-B9CB-A1F8FD68DA79}" srcOrd="3" destOrd="0" parTransId="{9A2E0002-DEA0-42DD-A572-A301FA0E9527}" sibTransId="{3BB1B35B-0FBC-4DCD-A9E6-9BD8CDBCECEC}"/>
    <dgm:cxn modelId="{13F92F9D-3C91-4D3B-8819-29E817B9C707}" type="presOf" srcId="{30AD2CE1-3018-4B2C-B9CB-A1F8FD68DA79}" destId="{6840CB77-EEE1-4890-A800-F630C4696F12}" srcOrd="0" destOrd="0" presId="urn:microsoft.com/office/officeart/2008/layout/AlternatingPictureBlocks"/>
    <dgm:cxn modelId="{B4999807-241A-4C19-9B5F-2CCE880369CA}" type="presOf" srcId="{CC31E245-74D3-4FB8-A6AE-0B35FBA39680}" destId="{552E7969-C24C-45E1-9E38-DC481CFA587A}" srcOrd="0" destOrd="0" presId="urn:microsoft.com/office/officeart/2008/layout/AlternatingPictureBlocks"/>
    <dgm:cxn modelId="{259555A1-69B5-4D8E-9E9B-217316C491F4}" srcId="{CC31E245-74D3-4FB8-A6AE-0B35FBA39680}" destId="{7AC032CC-71D8-4A06-96AB-795528183098}" srcOrd="2" destOrd="0" parTransId="{8A4279DF-F7D6-4FC9-A24D-D067B63B976C}" sibTransId="{6C5ED004-C174-43E3-A46A-9F6147F22562}"/>
    <dgm:cxn modelId="{CDC9FBBC-EF58-4DE0-A608-C59B69872D9A}" type="presOf" srcId="{4C87A04A-7447-407D-8EC2-B583FA0A9B1D}" destId="{47D8473F-B82C-438C-A1B5-E82012E78AFA}" srcOrd="0" destOrd="0" presId="urn:microsoft.com/office/officeart/2008/layout/AlternatingPictureBlocks"/>
    <dgm:cxn modelId="{15484FCC-74C0-44A6-81AD-B34639A2B1B7}" type="presOf" srcId="{7AC032CC-71D8-4A06-96AB-795528183098}" destId="{7AF01B86-B10C-44A4-97BE-D4644A1CBA3B}" srcOrd="0" destOrd="0" presId="urn:microsoft.com/office/officeart/2008/layout/AlternatingPictureBlocks"/>
    <dgm:cxn modelId="{C617C68C-42C6-42E7-B9DE-6972379BC6B0}" srcId="{CC31E245-74D3-4FB8-A6AE-0B35FBA39680}" destId="{37BAF87B-4781-470D-83D0-D20856687967}" srcOrd="1" destOrd="0" parTransId="{49E3ECC9-7C85-4221-929B-60581DEA4207}" sibTransId="{A2C82046-2114-4730-8A4F-2D06CB2EEE0A}"/>
    <dgm:cxn modelId="{7D153040-E93E-43A0-B413-DF0F9E58263E}" srcId="{CC31E245-74D3-4FB8-A6AE-0B35FBA39680}" destId="{4C87A04A-7447-407D-8EC2-B583FA0A9B1D}" srcOrd="0" destOrd="0" parTransId="{7F2A2832-DBCA-4C0B-988E-F86EA90F53E8}" sibTransId="{DA3304D8-6637-46A1-A4D9-D973EA3418EE}"/>
    <dgm:cxn modelId="{32358647-94A8-41E2-B9CC-D51A07A4F803}" type="presOf" srcId="{37BAF87B-4781-470D-83D0-D20856687967}" destId="{2C236E41-6861-4680-BCB7-09D78B177A5F}" srcOrd="0" destOrd="0" presId="urn:microsoft.com/office/officeart/2008/layout/AlternatingPictureBlocks"/>
    <dgm:cxn modelId="{38667B23-DA29-4F2A-80A8-23D1AF8B0784}" type="presParOf" srcId="{552E7969-C24C-45E1-9E38-DC481CFA587A}" destId="{A58F18B6-56C0-4013-AF21-E760AD32285F}" srcOrd="0" destOrd="0" presId="urn:microsoft.com/office/officeart/2008/layout/AlternatingPictureBlocks"/>
    <dgm:cxn modelId="{C574F2F7-39EC-4136-9CA6-B8C8D055EA48}" type="presParOf" srcId="{A58F18B6-56C0-4013-AF21-E760AD32285F}" destId="{47D8473F-B82C-438C-A1B5-E82012E78AFA}" srcOrd="0" destOrd="0" presId="urn:microsoft.com/office/officeart/2008/layout/AlternatingPictureBlocks"/>
    <dgm:cxn modelId="{046EE445-A853-42B6-A94B-BDCF0ADDDE8D}" type="presParOf" srcId="{A58F18B6-56C0-4013-AF21-E760AD32285F}" destId="{8A3B60D8-F142-4B5B-9264-9B9D3813A4B0}" srcOrd="1" destOrd="0" presId="urn:microsoft.com/office/officeart/2008/layout/AlternatingPictureBlocks"/>
    <dgm:cxn modelId="{BBB69375-5E57-4B5F-9E5B-FE5172C00CC1}" type="presParOf" srcId="{552E7969-C24C-45E1-9E38-DC481CFA587A}" destId="{FA4A3ADF-CD4D-4C78-B1D4-73215CEEECA0}" srcOrd="1" destOrd="0" presId="urn:microsoft.com/office/officeart/2008/layout/AlternatingPictureBlocks"/>
    <dgm:cxn modelId="{A7A51523-041D-4783-AEA7-CD9A9C984AB7}" type="presParOf" srcId="{552E7969-C24C-45E1-9E38-DC481CFA587A}" destId="{55E07B9D-FCF2-4E0A-ABD7-065337D126AB}" srcOrd="2" destOrd="0" presId="urn:microsoft.com/office/officeart/2008/layout/AlternatingPictureBlocks"/>
    <dgm:cxn modelId="{1AEF05B8-F594-4EC0-B482-15CDC317D894}" type="presParOf" srcId="{55E07B9D-FCF2-4E0A-ABD7-065337D126AB}" destId="{2C236E41-6861-4680-BCB7-09D78B177A5F}" srcOrd="0" destOrd="0" presId="urn:microsoft.com/office/officeart/2008/layout/AlternatingPictureBlocks"/>
    <dgm:cxn modelId="{A30C0DCE-94CC-4651-8401-93A0219D0BED}" type="presParOf" srcId="{55E07B9D-FCF2-4E0A-ABD7-065337D126AB}" destId="{B3857C4F-861F-40F4-9557-52A301B7AE58}" srcOrd="1" destOrd="0" presId="urn:microsoft.com/office/officeart/2008/layout/AlternatingPictureBlocks"/>
    <dgm:cxn modelId="{D7D65505-0D55-4FE3-9193-5D2500C42B2F}" type="presParOf" srcId="{552E7969-C24C-45E1-9E38-DC481CFA587A}" destId="{F1E48613-C9AC-4E68-B566-5F0383F88F3F}" srcOrd="3" destOrd="0" presId="urn:microsoft.com/office/officeart/2008/layout/AlternatingPictureBlocks"/>
    <dgm:cxn modelId="{EA3A351E-B2E7-474E-82AE-E39A1BDEAA5E}" type="presParOf" srcId="{552E7969-C24C-45E1-9E38-DC481CFA587A}" destId="{DF02160B-EAAB-4ACA-8E94-5C69B74DF0DE}" srcOrd="4" destOrd="0" presId="urn:microsoft.com/office/officeart/2008/layout/AlternatingPictureBlocks"/>
    <dgm:cxn modelId="{9931357D-657D-402A-AB07-AE72A6234860}" type="presParOf" srcId="{DF02160B-EAAB-4ACA-8E94-5C69B74DF0DE}" destId="{7AF01B86-B10C-44A4-97BE-D4644A1CBA3B}" srcOrd="0" destOrd="0" presId="urn:microsoft.com/office/officeart/2008/layout/AlternatingPictureBlocks"/>
    <dgm:cxn modelId="{F18CFC9D-510E-4BAB-8E09-6FCDF01C4A68}" type="presParOf" srcId="{DF02160B-EAAB-4ACA-8E94-5C69B74DF0DE}" destId="{D0C62F6D-E148-4221-8B7A-864ECF8DAF0E}" srcOrd="1" destOrd="0" presId="urn:microsoft.com/office/officeart/2008/layout/AlternatingPictureBlocks"/>
    <dgm:cxn modelId="{034E4029-C2D5-4F11-AEB1-3FF2E2FCF266}" type="presParOf" srcId="{552E7969-C24C-45E1-9E38-DC481CFA587A}" destId="{3656400A-E517-4032-952A-CFA6FA711D10}" srcOrd="5" destOrd="0" presId="urn:microsoft.com/office/officeart/2008/layout/AlternatingPictureBlocks"/>
    <dgm:cxn modelId="{B232349C-0C3C-477A-A87B-0319E8D83C0B}" type="presParOf" srcId="{552E7969-C24C-45E1-9E38-DC481CFA587A}" destId="{9DC07F9D-79ED-4627-9FF4-3A9B360AE180}" srcOrd="6" destOrd="0" presId="urn:microsoft.com/office/officeart/2008/layout/AlternatingPictureBlocks"/>
    <dgm:cxn modelId="{010ED47B-027B-4815-B440-EF0AFF4BDD43}" type="presParOf" srcId="{9DC07F9D-79ED-4627-9FF4-3A9B360AE180}" destId="{6840CB77-EEE1-4890-A800-F630C4696F12}" srcOrd="0" destOrd="0" presId="urn:microsoft.com/office/officeart/2008/layout/AlternatingPictureBlocks"/>
    <dgm:cxn modelId="{B615E57E-152C-46F4-9A1D-92CE385F582B}" type="presParOf" srcId="{9DC07F9D-79ED-4627-9FF4-3A9B360AE180}" destId="{985751BC-CE97-451B-8559-EB6A2923750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9EB5AA-6303-4BE4-AF19-B162B5F0978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859EE96-F8F6-4822-8F3E-BD66BC688DCA}">
      <dgm:prSet phldrT="[Text]"/>
      <dgm:spPr/>
      <dgm:t>
        <a:bodyPr/>
        <a:lstStyle/>
        <a:p>
          <a:r>
            <a:rPr lang="en-IN" dirty="0" smtClean="0"/>
            <a:t>Submersible Water Pump : </a:t>
          </a:r>
          <a:r>
            <a:rPr lang="en-IN" b="1" dirty="0" smtClean="0"/>
            <a:t>Flow Rate GPM/LPM :</a:t>
          </a:r>
          <a:r>
            <a:rPr lang="en-IN" dirty="0" smtClean="0"/>
            <a:t>1.0 GPM</a:t>
          </a:r>
        </a:p>
        <a:p>
          <a:r>
            <a:rPr lang="en-IN" dirty="0" smtClean="0"/>
            <a:t>[3.8 LPM]  </a:t>
          </a:r>
          <a:endParaRPr lang="en-IN" dirty="0"/>
        </a:p>
      </dgm:t>
    </dgm:pt>
    <dgm:pt modelId="{D15A5D11-250A-4D4E-A688-89D3F04E74E2}" type="parTrans" cxnId="{5E5C9D4A-8C54-4BDB-8288-D30FCE69C390}">
      <dgm:prSet/>
      <dgm:spPr/>
      <dgm:t>
        <a:bodyPr/>
        <a:lstStyle/>
        <a:p>
          <a:endParaRPr lang="en-IN"/>
        </a:p>
      </dgm:t>
    </dgm:pt>
    <dgm:pt modelId="{6A2C6457-0EE0-4240-811B-420B915E2574}" type="sibTrans" cxnId="{5E5C9D4A-8C54-4BDB-8288-D30FCE69C390}">
      <dgm:prSet/>
      <dgm:spPr/>
      <dgm:t>
        <a:bodyPr/>
        <a:lstStyle/>
        <a:p>
          <a:endParaRPr lang="en-IN"/>
        </a:p>
      </dgm:t>
    </dgm:pt>
    <dgm:pt modelId="{903CC3E3-4537-4B69-A4F4-41BAC54FDF6D}">
      <dgm:prSet phldrT="[Text]"/>
      <dgm:spPr/>
      <dgm:t>
        <a:bodyPr/>
        <a:lstStyle/>
        <a:p>
          <a:r>
            <a:rPr lang="en-IN" dirty="0" smtClean="0"/>
            <a:t>Voltage Controller/ Voltage Step Down Unit</a:t>
          </a:r>
          <a:endParaRPr lang="en-IN" dirty="0"/>
        </a:p>
      </dgm:t>
    </dgm:pt>
    <dgm:pt modelId="{83F099D5-602F-4721-B2A6-9C3D7B7BE800}" type="parTrans" cxnId="{82D3808C-DC50-4E8B-9ED1-4EC36C1D64B8}">
      <dgm:prSet/>
      <dgm:spPr/>
      <dgm:t>
        <a:bodyPr/>
        <a:lstStyle/>
        <a:p>
          <a:endParaRPr lang="en-IN"/>
        </a:p>
      </dgm:t>
    </dgm:pt>
    <dgm:pt modelId="{01F16F3E-D127-4A5B-8255-5E9193733209}" type="sibTrans" cxnId="{82D3808C-DC50-4E8B-9ED1-4EC36C1D64B8}">
      <dgm:prSet/>
      <dgm:spPr/>
      <dgm:t>
        <a:bodyPr/>
        <a:lstStyle/>
        <a:p>
          <a:endParaRPr lang="en-IN"/>
        </a:p>
      </dgm:t>
    </dgm:pt>
    <dgm:pt modelId="{B453EE5B-6B4F-46EA-AEB7-D113CF6F5914}">
      <dgm:prSet phldrT="[Text]"/>
      <dgm:spPr/>
      <dgm:t>
        <a:bodyPr/>
        <a:lstStyle/>
        <a:p>
          <a:r>
            <a:rPr lang="en-IN" dirty="0" smtClean="0"/>
            <a:t>Other Mechanical Components </a:t>
          </a:r>
          <a:endParaRPr lang="en-IN" dirty="0"/>
        </a:p>
      </dgm:t>
    </dgm:pt>
    <dgm:pt modelId="{363317B3-5516-41AB-8EE8-B693BA6863D8}" type="parTrans" cxnId="{B31CB192-F0A6-4E2A-AA3F-D1B7D7F5C8CA}">
      <dgm:prSet/>
      <dgm:spPr/>
      <dgm:t>
        <a:bodyPr/>
        <a:lstStyle/>
        <a:p>
          <a:endParaRPr lang="en-IN"/>
        </a:p>
      </dgm:t>
    </dgm:pt>
    <dgm:pt modelId="{63F34EB3-6588-42A3-B436-6DAC08AF3E86}" type="sibTrans" cxnId="{B31CB192-F0A6-4E2A-AA3F-D1B7D7F5C8CA}">
      <dgm:prSet/>
      <dgm:spPr/>
      <dgm:t>
        <a:bodyPr/>
        <a:lstStyle/>
        <a:p>
          <a:endParaRPr lang="en-IN"/>
        </a:p>
      </dgm:t>
    </dgm:pt>
    <dgm:pt modelId="{9D7ACC64-107B-4AEC-8472-77965B1345CC}">
      <dgm:prSet/>
      <dgm:spPr/>
      <dgm:t>
        <a:bodyPr/>
        <a:lstStyle/>
        <a:p>
          <a:r>
            <a:rPr lang="en-IN" dirty="0" smtClean="0"/>
            <a:t>12 V Lead Acid Battery Source</a:t>
          </a:r>
          <a:endParaRPr lang="en-IN" dirty="0"/>
        </a:p>
      </dgm:t>
    </dgm:pt>
    <dgm:pt modelId="{0A267F06-1E84-4B20-8B0C-8843BB827972}" type="parTrans" cxnId="{0FEEECFA-2072-4B9E-A94A-5A610342FB5C}">
      <dgm:prSet/>
      <dgm:spPr/>
      <dgm:t>
        <a:bodyPr/>
        <a:lstStyle/>
        <a:p>
          <a:endParaRPr lang="en-IN"/>
        </a:p>
      </dgm:t>
    </dgm:pt>
    <dgm:pt modelId="{30141E68-D4AA-413D-867B-46C5A4A44E46}" type="sibTrans" cxnId="{0FEEECFA-2072-4B9E-A94A-5A610342FB5C}">
      <dgm:prSet/>
      <dgm:spPr/>
      <dgm:t>
        <a:bodyPr/>
        <a:lstStyle/>
        <a:p>
          <a:endParaRPr lang="en-IN"/>
        </a:p>
      </dgm:t>
    </dgm:pt>
    <dgm:pt modelId="{4B4A13B9-3E6C-4AB1-852C-8BC1CDB54F9A}" type="pres">
      <dgm:prSet presAssocID="{0E9EB5AA-6303-4BE4-AF19-B162B5F09785}" presName="linearFlow" presStyleCnt="0">
        <dgm:presLayoutVars>
          <dgm:dir/>
          <dgm:resizeHandles val="exact"/>
        </dgm:presLayoutVars>
      </dgm:prSet>
      <dgm:spPr/>
    </dgm:pt>
    <dgm:pt modelId="{E53642F7-1205-4F72-9A84-C1A54AAF5912}" type="pres">
      <dgm:prSet presAssocID="{4859EE96-F8F6-4822-8F3E-BD66BC688DCA}" presName="comp" presStyleCnt="0"/>
      <dgm:spPr/>
    </dgm:pt>
    <dgm:pt modelId="{CE66D34C-661C-498E-A0AC-6FA6CC480CB4}" type="pres">
      <dgm:prSet presAssocID="{4859EE96-F8F6-4822-8F3E-BD66BC688DCA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0C6A33-1D71-4C80-A471-AB4B7A1A3E77}" type="pres">
      <dgm:prSet presAssocID="{4859EE96-F8F6-4822-8F3E-BD66BC688DCA}" presName="rect1" presStyleLbl="lnNode1" presStyleIdx="0" presStyleCnt="4" custLinFactNeighborX="5798" custLinFactNeighborY="-197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791A371-5F76-4386-B5CF-C33E3088BB15}" type="pres">
      <dgm:prSet presAssocID="{6A2C6457-0EE0-4240-811B-420B915E2574}" presName="sibTrans" presStyleCnt="0"/>
      <dgm:spPr/>
    </dgm:pt>
    <dgm:pt modelId="{114B2CD1-D799-4922-A4CF-824BE2D844C5}" type="pres">
      <dgm:prSet presAssocID="{9D7ACC64-107B-4AEC-8472-77965B1345CC}" presName="comp" presStyleCnt="0"/>
      <dgm:spPr/>
    </dgm:pt>
    <dgm:pt modelId="{FB3334EB-B2B7-4B09-9ECA-0D2A681CEBDA}" type="pres">
      <dgm:prSet presAssocID="{9D7ACC64-107B-4AEC-8472-77965B1345CC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6D3541-AE0F-422A-B312-499D8B4D2821}" type="pres">
      <dgm:prSet presAssocID="{9D7ACC64-107B-4AEC-8472-77965B1345CC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508F1A6-8DE9-477A-BEC6-C77A5D1EF5DA}" type="pres">
      <dgm:prSet presAssocID="{30141E68-D4AA-413D-867B-46C5A4A44E46}" presName="sibTrans" presStyleCnt="0"/>
      <dgm:spPr/>
    </dgm:pt>
    <dgm:pt modelId="{D29A550D-20EE-41ED-93F9-A145D403069D}" type="pres">
      <dgm:prSet presAssocID="{903CC3E3-4537-4B69-A4F4-41BAC54FDF6D}" presName="comp" presStyleCnt="0"/>
      <dgm:spPr/>
    </dgm:pt>
    <dgm:pt modelId="{2D0D1A0A-04E0-4D1B-BB5E-041FC972371D}" type="pres">
      <dgm:prSet presAssocID="{903CC3E3-4537-4B69-A4F4-41BAC54FDF6D}" presName="rect2" presStyleLbl="node1" presStyleIdx="2" presStyleCnt="4" custLinFactNeighborX="1532" custLinFactNeighborY="-36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B65C0B-4B78-48C6-B019-A1F0BDC53EFC}" type="pres">
      <dgm:prSet presAssocID="{903CC3E3-4537-4B69-A4F4-41BAC54FDF6D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6B6D67D0-45CF-4DC2-9B84-A2D6F6874FA7}" type="pres">
      <dgm:prSet presAssocID="{01F16F3E-D127-4A5B-8255-5E9193733209}" presName="sibTrans" presStyleCnt="0"/>
      <dgm:spPr/>
    </dgm:pt>
    <dgm:pt modelId="{CBE1E71B-C7EF-4DC9-ABF5-2D7956B928E8}" type="pres">
      <dgm:prSet presAssocID="{B453EE5B-6B4F-46EA-AEB7-D113CF6F5914}" presName="comp" presStyleCnt="0"/>
      <dgm:spPr/>
    </dgm:pt>
    <dgm:pt modelId="{9CFA8A70-4059-475F-A17D-85238C4A18EE}" type="pres">
      <dgm:prSet presAssocID="{B453EE5B-6B4F-46EA-AEB7-D113CF6F5914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8EBD92-9DA6-4996-9FC7-4C0411E8C9DD}" type="pres">
      <dgm:prSet presAssocID="{B453EE5B-6B4F-46EA-AEB7-D113CF6F5914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0FEEECFA-2072-4B9E-A94A-5A610342FB5C}" srcId="{0E9EB5AA-6303-4BE4-AF19-B162B5F09785}" destId="{9D7ACC64-107B-4AEC-8472-77965B1345CC}" srcOrd="1" destOrd="0" parTransId="{0A267F06-1E84-4B20-8B0C-8843BB827972}" sibTransId="{30141E68-D4AA-413D-867B-46C5A4A44E46}"/>
    <dgm:cxn modelId="{396C432D-084C-49D3-8BCB-CF02D97A374A}" type="presOf" srcId="{9D7ACC64-107B-4AEC-8472-77965B1345CC}" destId="{FB3334EB-B2B7-4B09-9ECA-0D2A681CEBDA}" srcOrd="0" destOrd="0" presId="urn:microsoft.com/office/officeart/2008/layout/AlternatingPictureBlocks"/>
    <dgm:cxn modelId="{63217DC3-2979-46B9-AE13-AF9D61FAEEA8}" type="presOf" srcId="{B453EE5B-6B4F-46EA-AEB7-D113CF6F5914}" destId="{9CFA8A70-4059-475F-A17D-85238C4A18EE}" srcOrd="0" destOrd="0" presId="urn:microsoft.com/office/officeart/2008/layout/AlternatingPictureBlocks"/>
    <dgm:cxn modelId="{09A68FE4-09B0-4068-BBCC-DFE4D5AFD642}" type="presOf" srcId="{4859EE96-F8F6-4822-8F3E-BD66BC688DCA}" destId="{CE66D34C-661C-498E-A0AC-6FA6CC480CB4}" srcOrd="0" destOrd="0" presId="urn:microsoft.com/office/officeart/2008/layout/AlternatingPictureBlocks"/>
    <dgm:cxn modelId="{B31CB192-F0A6-4E2A-AA3F-D1B7D7F5C8CA}" srcId="{0E9EB5AA-6303-4BE4-AF19-B162B5F09785}" destId="{B453EE5B-6B4F-46EA-AEB7-D113CF6F5914}" srcOrd="3" destOrd="0" parTransId="{363317B3-5516-41AB-8EE8-B693BA6863D8}" sibTransId="{63F34EB3-6588-42A3-B436-6DAC08AF3E86}"/>
    <dgm:cxn modelId="{5E5C9D4A-8C54-4BDB-8288-D30FCE69C390}" srcId="{0E9EB5AA-6303-4BE4-AF19-B162B5F09785}" destId="{4859EE96-F8F6-4822-8F3E-BD66BC688DCA}" srcOrd="0" destOrd="0" parTransId="{D15A5D11-250A-4D4E-A688-89D3F04E74E2}" sibTransId="{6A2C6457-0EE0-4240-811B-420B915E2574}"/>
    <dgm:cxn modelId="{94316DC7-5136-4F1F-83D8-60D1B92E1C73}" type="presOf" srcId="{903CC3E3-4537-4B69-A4F4-41BAC54FDF6D}" destId="{2D0D1A0A-04E0-4D1B-BB5E-041FC972371D}" srcOrd="0" destOrd="0" presId="urn:microsoft.com/office/officeart/2008/layout/AlternatingPictureBlocks"/>
    <dgm:cxn modelId="{82D3808C-DC50-4E8B-9ED1-4EC36C1D64B8}" srcId="{0E9EB5AA-6303-4BE4-AF19-B162B5F09785}" destId="{903CC3E3-4537-4B69-A4F4-41BAC54FDF6D}" srcOrd="2" destOrd="0" parTransId="{83F099D5-602F-4721-B2A6-9C3D7B7BE800}" sibTransId="{01F16F3E-D127-4A5B-8255-5E9193733209}"/>
    <dgm:cxn modelId="{4C4963FA-E7F3-45BE-AE9D-B5D82E2C25BF}" type="presOf" srcId="{0E9EB5AA-6303-4BE4-AF19-B162B5F09785}" destId="{4B4A13B9-3E6C-4AB1-852C-8BC1CDB54F9A}" srcOrd="0" destOrd="0" presId="urn:microsoft.com/office/officeart/2008/layout/AlternatingPictureBlocks"/>
    <dgm:cxn modelId="{3DB51E96-E68F-4271-B894-C898884E25ED}" type="presParOf" srcId="{4B4A13B9-3E6C-4AB1-852C-8BC1CDB54F9A}" destId="{E53642F7-1205-4F72-9A84-C1A54AAF5912}" srcOrd="0" destOrd="0" presId="urn:microsoft.com/office/officeart/2008/layout/AlternatingPictureBlocks"/>
    <dgm:cxn modelId="{4998FB12-59E5-482B-B006-6C8E989ED699}" type="presParOf" srcId="{E53642F7-1205-4F72-9A84-C1A54AAF5912}" destId="{CE66D34C-661C-498E-A0AC-6FA6CC480CB4}" srcOrd="0" destOrd="0" presId="urn:microsoft.com/office/officeart/2008/layout/AlternatingPictureBlocks"/>
    <dgm:cxn modelId="{A9AD57EE-83B7-44EF-821E-BAD517539C44}" type="presParOf" srcId="{E53642F7-1205-4F72-9A84-C1A54AAF5912}" destId="{120C6A33-1D71-4C80-A471-AB4B7A1A3E77}" srcOrd="1" destOrd="0" presId="urn:microsoft.com/office/officeart/2008/layout/AlternatingPictureBlocks"/>
    <dgm:cxn modelId="{7EB017F9-2366-48D1-8DA3-98E4BFFB71CF}" type="presParOf" srcId="{4B4A13B9-3E6C-4AB1-852C-8BC1CDB54F9A}" destId="{F791A371-5F76-4386-B5CF-C33E3088BB15}" srcOrd="1" destOrd="0" presId="urn:microsoft.com/office/officeart/2008/layout/AlternatingPictureBlocks"/>
    <dgm:cxn modelId="{A7BE9F31-EE04-47B7-9DA3-D5D464C71272}" type="presParOf" srcId="{4B4A13B9-3E6C-4AB1-852C-8BC1CDB54F9A}" destId="{114B2CD1-D799-4922-A4CF-824BE2D844C5}" srcOrd="2" destOrd="0" presId="urn:microsoft.com/office/officeart/2008/layout/AlternatingPictureBlocks"/>
    <dgm:cxn modelId="{FB414E09-1E43-458E-B970-D9DC60A4B285}" type="presParOf" srcId="{114B2CD1-D799-4922-A4CF-824BE2D844C5}" destId="{FB3334EB-B2B7-4B09-9ECA-0D2A681CEBDA}" srcOrd="0" destOrd="0" presId="urn:microsoft.com/office/officeart/2008/layout/AlternatingPictureBlocks"/>
    <dgm:cxn modelId="{D540A335-C3CB-4BFE-807C-CB326472C1BF}" type="presParOf" srcId="{114B2CD1-D799-4922-A4CF-824BE2D844C5}" destId="{DE6D3541-AE0F-422A-B312-499D8B4D2821}" srcOrd="1" destOrd="0" presId="urn:microsoft.com/office/officeart/2008/layout/AlternatingPictureBlocks"/>
    <dgm:cxn modelId="{B88F3FD7-D884-4049-B098-BFDA000600C8}" type="presParOf" srcId="{4B4A13B9-3E6C-4AB1-852C-8BC1CDB54F9A}" destId="{F508F1A6-8DE9-477A-BEC6-C77A5D1EF5DA}" srcOrd="3" destOrd="0" presId="urn:microsoft.com/office/officeart/2008/layout/AlternatingPictureBlocks"/>
    <dgm:cxn modelId="{35D044E3-6F15-49AD-885A-2EA2239B066A}" type="presParOf" srcId="{4B4A13B9-3E6C-4AB1-852C-8BC1CDB54F9A}" destId="{D29A550D-20EE-41ED-93F9-A145D403069D}" srcOrd="4" destOrd="0" presId="urn:microsoft.com/office/officeart/2008/layout/AlternatingPictureBlocks"/>
    <dgm:cxn modelId="{A7AB85BF-C3DD-4CD7-A620-DD3B4B07F641}" type="presParOf" srcId="{D29A550D-20EE-41ED-93F9-A145D403069D}" destId="{2D0D1A0A-04E0-4D1B-BB5E-041FC972371D}" srcOrd="0" destOrd="0" presId="urn:microsoft.com/office/officeart/2008/layout/AlternatingPictureBlocks"/>
    <dgm:cxn modelId="{BEFECDCF-5A90-4169-8B14-3CEB4B134895}" type="presParOf" srcId="{D29A550D-20EE-41ED-93F9-A145D403069D}" destId="{E4B65C0B-4B78-48C6-B019-A1F0BDC53EFC}" srcOrd="1" destOrd="0" presId="urn:microsoft.com/office/officeart/2008/layout/AlternatingPictureBlocks"/>
    <dgm:cxn modelId="{2E6586C4-31C7-4882-93A4-B683A1EA25D5}" type="presParOf" srcId="{4B4A13B9-3E6C-4AB1-852C-8BC1CDB54F9A}" destId="{6B6D67D0-45CF-4DC2-9B84-A2D6F6874FA7}" srcOrd="5" destOrd="0" presId="urn:microsoft.com/office/officeart/2008/layout/AlternatingPictureBlocks"/>
    <dgm:cxn modelId="{E8F1034B-F610-4937-99B8-4FD3A38AFE33}" type="presParOf" srcId="{4B4A13B9-3E6C-4AB1-852C-8BC1CDB54F9A}" destId="{CBE1E71B-C7EF-4DC9-ABF5-2D7956B928E8}" srcOrd="6" destOrd="0" presId="urn:microsoft.com/office/officeart/2008/layout/AlternatingPictureBlocks"/>
    <dgm:cxn modelId="{6D354767-0893-4189-9E7A-557EF570B57B}" type="presParOf" srcId="{CBE1E71B-C7EF-4DC9-ABF5-2D7956B928E8}" destId="{9CFA8A70-4059-475F-A17D-85238C4A18EE}" srcOrd="0" destOrd="0" presId="urn:microsoft.com/office/officeart/2008/layout/AlternatingPictureBlocks"/>
    <dgm:cxn modelId="{AA94375C-9865-4B39-8045-A51D86E9EAEB}" type="presParOf" srcId="{CBE1E71B-C7EF-4DC9-ABF5-2D7956B928E8}" destId="{468EBD92-9DA6-4996-9FC7-4C0411E8C9D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2AB68-8A29-4966-BE8E-496637B27013}" type="doc">
      <dgm:prSet loTypeId="urn:microsoft.com/office/officeart/2005/8/layout/hProcess4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B2978B-A60C-4758-BE0A-80BB58112E77}">
      <dgm:prSet phldrT="[Text]"/>
      <dgm:spPr/>
      <dgm:t>
        <a:bodyPr/>
        <a:lstStyle/>
        <a:p>
          <a:r>
            <a:rPr lang="en-IN" dirty="0" smtClean="0"/>
            <a:t>CODE COMPOSER STUDIO v5</a:t>
          </a:r>
          <a:endParaRPr lang="en-IN" dirty="0"/>
        </a:p>
      </dgm:t>
    </dgm:pt>
    <dgm:pt modelId="{CD76480D-698A-4AD1-9EAC-B57EC6699518}" type="parTrans" cxnId="{C4DFF098-9A83-41BE-8513-759FF11A7DA0}">
      <dgm:prSet/>
      <dgm:spPr/>
      <dgm:t>
        <a:bodyPr/>
        <a:lstStyle/>
        <a:p>
          <a:endParaRPr lang="en-IN"/>
        </a:p>
      </dgm:t>
    </dgm:pt>
    <dgm:pt modelId="{E4272F36-E0A5-4E78-AD0C-6BF38628C03F}" type="sibTrans" cxnId="{C4DFF098-9A83-41BE-8513-759FF11A7DA0}">
      <dgm:prSet/>
      <dgm:spPr/>
      <dgm:t>
        <a:bodyPr/>
        <a:lstStyle/>
        <a:p>
          <a:endParaRPr lang="en-IN"/>
        </a:p>
      </dgm:t>
    </dgm:pt>
    <dgm:pt modelId="{B491F9F9-808C-41F1-B88F-8544E8CF357D}">
      <dgm:prSet phldrT="[Text]" custT="1"/>
      <dgm:spPr/>
      <dgm:t>
        <a:bodyPr/>
        <a:lstStyle/>
        <a:p>
          <a:r>
            <a:rPr lang="en-IN" sz="1600" dirty="0" smtClean="0"/>
            <a:t>Code Composer Studio™ (</a:t>
          </a:r>
          <a:r>
            <a:rPr lang="en-IN" sz="1600" dirty="0" err="1" smtClean="0"/>
            <a:t>CCStudio</a:t>
          </a:r>
          <a:r>
            <a:rPr lang="en-IN" sz="1600" dirty="0" smtClean="0"/>
            <a:t>) is an integrated development environment (IDE) for Texas Instruments (TI) embedded processor families. </a:t>
          </a:r>
          <a:endParaRPr lang="en-IN" sz="1600" dirty="0"/>
        </a:p>
      </dgm:t>
    </dgm:pt>
    <dgm:pt modelId="{8E94BC3D-BC7E-43A5-9A48-C248FE89881B}" type="parTrans" cxnId="{7DCAC6A2-8160-4A58-AE52-941517BFD7C4}">
      <dgm:prSet/>
      <dgm:spPr/>
      <dgm:t>
        <a:bodyPr/>
        <a:lstStyle/>
        <a:p>
          <a:endParaRPr lang="en-IN"/>
        </a:p>
      </dgm:t>
    </dgm:pt>
    <dgm:pt modelId="{B4DADD0E-38EF-467B-80EE-CFAF37CFA1F7}" type="sibTrans" cxnId="{7DCAC6A2-8160-4A58-AE52-941517BFD7C4}">
      <dgm:prSet/>
      <dgm:spPr/>
      <dgm:t>
        <a:bodyPr/>
        <a:lstStyle/>
        <a:p>
          <a:endParaRPr lang="en-IN"/>
        </a:p>
      </dgm:t>
    </dgm:pt>
    <dgm:pt modelId="{E6340581-D555-453E-89EA-6228A6916941}">
      <dgm:prSet phldrT="[Text]"/>
      <dgm:spPr/>
      <dgm:t>
        <a:bodyPr/>
        <a:lstStyle/>
        <a:p>
          <a:r>
            <a:rPr lang="en-IN" dirty="0" smtClean="0"/>
            <a:t>TERMITE</a:t>
          </a:r>
          <a:endParaRPr lang="en-IN" dirty="0"/>
        </a:p>
      </dgm:t>
    </dgm:pt>
    <dgm:pt modelId="{96C94F4B-CEB7-4E7A-96C5-4AC430E26950}" type="parTrans" cxnId="{D2C7D5B1-2267-4DDE-AF94-15B6E47CA77D}">
      <dgm:prSet/>
      <dgm:spPr/>
      <dgm:t>
        <a:bodyPr/>
        <a:lstStyle/>
        <a:p>
          <a:endParaRPr lang="en-IN"/>
        </a:p>
      </dgm:t>
    </dgm:pt>
    <dgm:pt modelId="{9882E33F-77FE-4B81-A472-83AFD852AC9D}" type="sibTrans" cxnId="{D2C7D5B1-2267-4DDE-AF94-15B6E47CA77D}">
      <dgm:prSet/>
      <dgm:spPr/>
      <dgm:t>
        <a:bodyPr/>
        <a:lstStyle/>
        <a:p>
          <a:endParaRPr lang="en-IN"/>
        </a:p>
      </dgm:t>
    </dgm:pt>
    <dgm:pt modelId="{60B75C2D-928A-441F-8CD5-1979D4EF0D61}">
      <dgm:prSet phldrT="[Text]"/>
      <dgm:spPr/>
      <dgm:t>
        <a:bodyPr/>
        <a:lstStyle/>
        <a:p>
          <a:r>
            <a:rPr lang="en-IN" dirty="0" smtClean="0"/>
            <a:t>Termite is an easy to use and easy to configure RS232 terminal. A conventional easy to use interface consists of a program interface line, capable of representing the transmitted and received data</a:t>
          </a:r>
          <a:endParaRPr lang="en-IN" dirty="0"/>
        </a:p>
      </dgm:t>
    </dgm:pt>
    <dgm:pt modelId="{2B97B2D8-12CD-498B-9F2E-9364CA691C47}" type="parTrans" cxnId="{41FD1571-8C7B-4C52-94D2-B210E59FF053}">
      <dgm:prSet/>
      <dgm:spPr/>
      <dgm:t>
        <a:bodyPr/>
        <a:lstStyle/>
        <a:p>
          <a:endParaRPr lang="en-IN"/>
        </a:p>
      </dgm:t>
    </dgm:pt>
    <dgm:pt modelId="{D5EDB10B-D80A-4740-BCDB-C69F12AB52E8}" type="sibTrans" cxnId="{41FD1571-8C7B-4C52-94D2-B210E59FF053}">
      <dgm:prSet/>
      <dgm:spPr/>
      <dgm:t>
        <a:bodyPr/>
        <a:lstStyle/>
        <a:p>
          <a:endParaRPr lang="en-IN"/>
        </a:p>
      </dgm:t>
    </dgm:pt>
    <dgm:pt modelId="{9C47B872-3875-43B6-B708-3BE28803AE1C}">
      <dgm:prSet/>
      <dgm:spPr/>
      <dgm:t>
        <a:bodyPr/>
        <a:lstStyle/>
        <a:p>
          <a:r>
            <a:rPr lang="en-IN" dirty="0" smtClean="0"/>
            <a:t>SQL Server</a:t>
          </a:r>
          <a:endParaRPr lang="en-IN" dirty="0"/>
        </a:p>
      </dgm:t>
    </dgm:pt>
    <dgm:pt modelId="{8486DCDF-312C-4E6A-9A27-CD2EA0A3B25B}" type="parTrans" cxnId="{4CF92600-CAC7-4736-98DE-E51249A527CE}">
      <dgm:prSet/>
      <dgm:spPr/>
      <dgm:t>
        <a:bodyPr/>
        <a:lstStyle/>
        <a:p>
          <a:endParaRPr lang="en-IN"/>
        </a:p>
      </dgm:t>
    </dgm:pt>
    <dgm:pt modelId="{6FB308B5-BA4D-4BD4-8B06-464F8447EB52}" type="sibTrans" cxnId="{4CF92600-CAC7-4736-98DE-E51249A527CE}">
      <dgm:prSet/>
      <dgm:spPr/>
      <dgm:t>
        <a:bodyPr/>
        <a:lstStyle/>
        <a:p>
          <a:endParaRPr lang="en-IN"/>
        </a:p>
      </dgm:t>
    </dgm:pt>
    <dgm:pt modelId="{20477376-3DC3-4097-8553-AA44BD11E23A}">
      <dgm:prSet custT="1"/>
      <dgm:spPr/>
      <dgm:t>
        <a:bodyPr/>
        <a:lstStyle/>
        <a:p>
          <a:r>
            <a:rPr lang="en-IN" sz="1600" dirty="0" smtClean="0"/>
            <a:t>Hosting a SQL server in a data base system which can control and handle data coming from a wireless source  for interaction and remote control.</a:t>
          </a:r>
          <a:endParaRPr lang="en-IN" sz="1600" dirty="0"/>
        </a:p>
      </dgm:t>
    </dgm:pt>
    <dgm:pt modelId="{B7A160C3-F88A-40E1-8748-79368EFCFDB1}" type="parTrans" cxnId="{35350309-35C5-4C97-8DFF-91602473E4B9}">
      <dgm:prSet/>
      <dgm:spPr/>
      <dgm:t>
        <a:bodyPr/>
        <a:lstStyle/>
        <a:p>
          <a:endParaRPr lang="en-IN"/>
        </a:p>
      </dgm:t>
    </dgm:pt>
    <dgm:pt modelId="{CE63D66A-91A1-4E81-935D-EEE0DA14E7A7}" type="sibTrans" cxnId="{35350309-35C5-4C97-8DFF-91602473E4B9}">
      <dgm:prSet/>
      <dgm:spPr/>
      <dgm:t>
        <a:bodyPr/>
        <a:lstStyle/>
        <a:p>
          <a:endParaRPr lang="en-IN"/>
        </a:p>
      </dgm:t>
    </dgm:pt>
    <dgm:pt modelId="{7D0BDCB1-7998-4E12-9620-F45CAABC2A08}" type="pres">
      <dgm:prSet presAssocID="{2FE2AB68-8A29-4966-BE8E-496637B270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603EEED-CEF1-4F4B-8A8C-921F439AC7B0}" type="pres">
      <dgm:prSet presAssocID="{2FE2AB68-8A29-4966-BE8E-496637B27013}" presName="tSp" presStyleCnt="0"/>
      <dgm:spPr/>
      <dgm:t>
        <a:bodyPr/>
        <a:lstStyle/>
        <a:p>
          <a:endParaRPr lang="en-IN"/>
        </a:p>
      </dgm:t>
    </dgm:pt>
    <dgm:pt modelId="{75592D92-C487-4B1A-8A23-C48CC5F21DD1}" type="pres">
      <dgm:prSet presAssocID="{2FE2AB68-8A29-4966-BE8E-496637B27013}" presName="bSp" presStyleCnt="0"/>
      <dgm:spPr/>
      <dgm:t>
        <a:bodyPr/>
        <a:lstStyle/>
        <a:p>
          <a:endParaRPr lang="en-IN"/>
        </a:p>
      </dgm:t>
    </dgm:pt>
    <dgm:pt modelId="{E9DFD695-752B-4D12-B251-A2A6319CEECE}" type="pres">
      <dgm:prSet presAssocID="{2FE2AB68-8A29-4966-BE8E-496637B27013}" presName="process" presStyleCnt="0"/>
      <dgm:spPr/>
      <dgm:t>
        <a:bodyPr/>
        <a:lstStyle/>
        <a:p>
          <a:endParaRPr lang="en-IN"/>
        </a:p>
      </dgm:t>
    </dgm:pt>
    <dgm:pt modelId="{6F427DE0-2050-4FFE-831A-D97BD9D75727}" type="pres">
      <dgm:prSet presAssocID="{ADB2978B-A60C-4758-BE0A-80BB58112E77}" presName="composite1" presStyleCnt="0"/>
      <dgm:spPr/>
      <dgm:t>
        <a:bodyPr/>
        <a:lstStyle/>
        <a:p>
          <a:endParaRPr lang="en-IN"/>
        </a:p>
      </dgm:t>
    </dgm:pt>
    <dgm:pt modelId="{50EF9756-6B1D-41AA-BC7E-97ACFD7D0401}" type="pres">
      <dgm:prSet presAssocID="{ADB2978B-A60C-4758-BE0A-80BB58112E77}" presName="dummyNode1" presStyleLbl="node1" presStyleIdx="0" presStyleCnt="3"/>
      <dgm:spPr/>
      <dgm:t>
        <a:bodyPr/>
        <a:lstStyle/>
        <a:p>
          <a:endParaRPr lang="en-IN"/>
        </a:p>
      </dgm:t>
    </dgm:pt>
    <dgm:pt modelId="{B8BE22E1-105B-43F7-A0D7-BD99000BDF70}" type="pres">
      <dgm:prSet presAssocID="{ADB2978B-A60C-4758-BE0A-80BB58112E77}" presName="childNode1" presStyleLbl="bgAcc1" presStyleIdx="0" presStyleCnt="3" custLinFactNeighborX="108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47F5E9-B58F-4D57-AEE7-FC5BC547CEC4}" type="pres">
      <dgm:prSet presAssocID="{ADB2978B-A60C-4758-BE0A-80BB58112E7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293A35-72D0-4BF6-9C94-69D1255BE7CA}" type="pres">
      <dgm:prSet presAssocID="{ADB2978B-A60C-4758-BE0A-80BB58112E77}" presName="parentNode1" presStyleLbl="node1" presStyleIdx="0" presStyleCnt="3" custLinFactNeighborY="1801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F20090-F04A-47C0-80C1-AF946EF9BA30}" type="pres">
      <dgm:prSet presAssocID="{ADB2978B-A60C-4758-BE0A-80BB58112E77}" presName="connSite1" presStyleCnt="0"/>
      <dgm:spPr/>
      <dgm:t>
        <a:bodyPr/>
        <a:lstStyle/>
        <a:p>
          <a:endParaRPr lang="en-IN"/>
        </a:p>
      </dgm:t>
    </dgm:pt>
    <dgm:pt modelId="{86C0451A-5E26-4DA8-B2CB-F9BEA96F83E0}" type="pres">
      <dgm:prSet presAssocID="{E4272F36-E0A5-4E78-AD0C-6BF38628C03F}" presName="Name9" presStyleLbl="sibTrans2D1" presStyleIdx="0" presStyleCnt="2"/>
      <dgm:spPr/>
      <dgm:t>
        <a:bodyPr/>
        <a:lstStyle/>
        <a:p>
          <a:endParaRPr lang="en-IN"/>
        </a:p>
      </dgm:t>
    </dgm:pt>
    <dgm:pt modelId="{D4039F38-7D53-452D-BF59-62AAFDDD0182}" type="pres">
      <dgm:prSet presAssocID="{E6340581-D555-453E-89EA-6228A6916941}" presName="composite2" presStyleCnt="0"/>
      <dgm:spPr/>
      <dgm:t>
        <a:bodyPr/>
        <a:lstStyle/>
        <a:p>
          <a:endParaRPr lang="en-IN"/>
        </a:p>
      </dgm:t>
    </dgm:pt>
    <dgm:pt modelId="{248130B6-1DCE-4B70-9B52-550700D7C529}" type="pres">
      <dgm:prSet presAssocID="{E6340581-D555-453E-89EA-6228A6916941}" presName="dummyNode2" presStyleLbl="node1" presStyleIdx="0" presStyleCnt="3"/>
      <dgm:spPr/>
      <dgm:t>
        <a:bodyPr/>
        <a:lstStyle/>
        <a:p>
          <a:endParaRPr lang="en-IN"/>
        </a:p>
      </dgm:t>
    </dgm:pt>
    <dgm:pt modelId="{F35C82ED-D1CC-4D56-9C96-C164FBE1722C}" type="pres">
      <dgm:prSet presAssocID="{E6340581-D555-453E-89EA-6228A6916941}" presName="childNode2" presStyleLbl="bgAcc1" presStyleIdx="1" presStyleCnt="3" custLinFactNeighborX="327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B773F8-8FB3-43A3-AF70-90B845B15D30}" type="pres">
      <dgm:prSet presAssocID="{E6340581-D555-453E-89EA-6228A691694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81F414-1044-450B-8B7D-390D3CACCE10}" type="pres">
      <dgm:prSet presAssocID="{E6340581-D555-453E-89EA-6228A691694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2E11CA-2CDB-49BB-882B-2B9310F40EDE}" type="pres">
      <dgm:prSet presAssocID="{E6340581-D555-453E-89EA-6228A6916941}" presName="connSite2" presStyleCnt="0"/>
      <dgm:spPr/>
      <dgm:t>
        <a:bodyPr/>
        <a:lstStyle/>
        <a:p>
          <a:endParaRPr lang="en-IN"/>
        </a:p>
      </dgm:t>
    </dgm:pt>
    <dgm:pt modelId="{011D422A-EDAA-452D-8F7C-9B992D459630}" type="pres">
      <dgm:prSet presAssocID="{9882E33F-77FE-4B81-A472-83AFD852AC9D}" presName="Name18" presStyleLbl="sibTrans2D1" presStyleIdx="1" presStyleCnt="2"/>
      <dgm:spPr/>
      <dgm:t>
        <a:bodyPr/>
        <a:lstStyle/>
        <a:p>
          <a:endParaRPr lang="en-IN"/>
        </a:p>
      </dgm:t>
    </dgm:pt>
    <dgm:pt modelId="{B6A1124B-4719-43F0-BD83-C2A3D95B55CA}" type="pres">
      <dgm:prSet presAssocID="{9C47B872-3875-43B6-B708-3BE28803AE1C}" presName="composite1" presStyleCnt="0"/>
      <dgm:spPr/>
      <dgm:t>
        <a:bodyPr/>
        <a:lstStyle/>
        <a:p>
          <a:endParaRPr lang="en-IN"/>
        </a:p>
      </dgm:t>
    </dgm:pt>
    <dgm:pt modelId="{3D0973E2-1109-4E7A-88CD-41BC938A8687}" type="pres">
      <dgm:prSet presAssocID="{9C47B872-3875-43B6-B708-3BE28803AE1C}" presName="dummyNode1" presStyleLbl="node1" presStyleIdx="1" presStyleCnt="3"/>
      <dgm:spPr/>
      <dgm:t>
        <a:bodyPr/>
        <a:lstStyle/>
        <a:p>
          <a:endParaRPr lang="en-IN"/>
        </a:p>
      </dgm:t>
    </dgm:pt>
    <dgm:pt modelId="{961B79A0-C344-4784-BD26-66045040C850}" type="pres">
      <dgm:prSet presAssocID="{9C47B872-3875-43B6-B708-3BE28803AE1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7AEC7E-8C84-4E0C-B2DF-2E0CE974F6EC}" type="pres">
      <dgm:prSet presAssocID="{9C47B872-3875-43B6-B708-3BE28803AE1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2349EF-7DCD-484B-8A51-BC47DF39E02B}" type="pres">
      <dgm:prSet presAssocID="{9C47B872-3875-43B6-B708-3BE28803AE1C}" presName="parentNode1" presStyleLbl="node1" presStyleIdx="2" presStyleCnt="3" custLinFactNeighborX="-12063" custLinFactNeighborY="2478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CAEC61-0046-4F1E-9E9F-BA7BFDF0605B}" type="pres">
      <dgm:prSet presAssocID="{9C47B872-3875-43B6-B708-3BE28803AE1C}" presName="connSite1" presStyleCnt="0"/>
      <dgm:spPr/>
      <dgm:t>
        <a:bodyPr/>
        <a:lstStyle/>
        <a:p>
          <a:endParaRPr lang="en-IN"/>
        </a:p>
      </dgm:t>
    </dgm:pt>
  </dgm:ptLst>
  <dgm:cxnLst>
    <dgm:cxn modelId="{41FD1571-8C7B-4C52-94D2-B210E59FF053}" srcId="{E6340581-D555-453E-89EA-6228A6916941}" destId="{60B75C2D-928A-441F-8CD5-1979D4EF0D61}" srcOrd="0" destOrd="0" parTransId="{2B97B2D8-12CD-498B-9F2E-9364CA691C47}" sibTransId="{D5EDB10B-D80A-4740-BCDB-C69F12AB52E8}"/>
    <dgm:cxn modelId="{7DCAC6A2-8160-4A58-AE52-941517BFD7C4}" srcId="{ADB2978B-A60C-4758-BE0A-80BB58112E77}" destId="{B491F9F9-808C-41F1-B88F-8544E8CF357D}" srcOrd="0" destOrd="0" parTransId="{8E94BC3D-BC7E-43A5-9A48-C248FE89881B}" sibTransId="{B4DADD0E-38EF-467B-80EE-CFAF37CFA1F7}"/>
    <dgm:cxn modelId="{509B9290-4CD2-44A7-8E0A-1C4CC209E7B6}" type="presOf" srcId="{E4272F36-E0A5-4E78-AD0C-6BF38628C03F}" destId="{86C0451A-5E26-4DA8-B2CB-F9BEA96F83E0}" srcOrd="0" destOrd="0" presId="urn:microsoft.com/office/officeart/2005/8/layout/hProcess4"/>
    <dgm:cxn modelId="{D28F124A-D2B6-4FD1-B0B4-68E8F7D01408}" type="presOf" srcId="{2FE2AB68-8A29-4966-BE8E-496637B27013}" destId="{7D0BDCB1-7998-4E12-9620-F45CAABC2A08}" srcOrd="0" destOrd="0" presId="urn:microsoft.com/office/officeart/2005/8/layout/hProcess4"/>
    <dgm:cxn modelId="{35350309-35C5-4C97-8DFF-91602473E4B9}" srcId="{9C47B872-3875-43B6-B708-3BE28803AE1C}" destId="{20477376-3DC3-4097-8553-AA44BD11E23A}" srcOrd="0" destOrd="0" parTransId="{B7A160C3-F88A-40E1-8748-79368EFCFDB1}" sibTransId="{CE63D66A-91A1-4E81-935D-EEE0DA14E7A7}"/>
    <dgm:cxn modelId="{D4FEDDB7-14DA-4820-8548-5B191C870558}" type="presOf" srcId="{20477376-3DC3-4097-8553-AA44BD11E23A}" destId="{961B79A0-C344-4784-BD26-66045040C850}" srcOrd="0" destOrd="0" presId="urn:microsoft.com/office/officeart/2005/8/layout/hProcess4"/>
    <dgm:cxn modelId="{4CF92600-CAC7-4736-98DE-E51249A527CE}" srcId="{2FE2AB68-8A29-4966-BE8E-496637B27013}" destId="{9C47B872-3875-43B6-B708-3BE28803AE1C}" srcOrd="2" destOrd="0" parTransId="{8486DCDF-312C-4E6A-9A27-CD2EA0A3B25B}" sibTransId="{6FB308B5-BA4D-4BD4-8B06-464F8447EB52}"/>
    <dgm:cxn modelId="{32181E7B-51BB-47E3-B0D6-3F59B5AABE00}" type="presOf" srcId="{60B75C2D-928A-441F-8CD5-1979D4EF0D61}" destId="{F35C82ED-D1CC-4D56-9C96-C164FBE1722C}" srcOrd="0" destOrd="0" presId="urn:microsoft.com/office/officeart/2005/8/layout/hProcess4"/>
    <dgm:cxn modelId="{A98BBA1B-723D-470D-898B-937EC04AE39C}" type="presOf" srcId="{9882E33F-77FE-4B81-A472-83AFD852AC9D}" destId="{011D422A-EDAA-452D-8F7C-9B992D459630}" srcOrd="0" destOrd="0" presId="urn:microsoft.com/office/officeart/2005/8/layout/hProcess4"/>
    <dgm:cxn modelId="{BD640921-1387-4C10-BF55-2FB815F3E603}" type="presOf" srcId="{ADB2978B-A60C-4758-BE0A-80BB58112E77}" destId="{6D293A35-72D0-4BF6-9C94-69D1255BE7CA}" srcOrd="0" destOrd="0" presId="urn:microsoft.com/office/officeart/2005/8/layout/hProcess4"/>
    <dgm:cxn modelId="{850C52A9-EA1B-4706-8D75-D748FD530201}" type="presOf" srcId="{B491F9F9-808C-41F1-B88F-8544E8CF357D}" destId="{4747F5E9-B58F-4D57-AEE7-FC5BC547CEC4}" srcOrd="1" destOrd="0" presId="urn:microsoft.com/office/officeart/2005/8/layout/hProcess4"/>
    <dgm:cxn modelId="{A0E233C6-A545-414E-8970-0DBB874058BD}" type="presOf" srcId="{60B75C2D-928A-441F-8CD5-1979D4EF0D61}" destId="{79B773F8-8FB3-43A3-AF70-90B845B15D30}" srcOrd="1" destOrd="0" presId="urn:microsoft.com/office/officeart/2005/8/layout/hProcess4"/>
    <dgm:cxn modelId="{C8B26B0B-3012-4EFC-A3B3-65B6A1A64604}" type="presOf" srcId="{B491F9F9-808C-41F1-B88F-8544E8CF357D}" destId="{B8BE22E1-105B-43F7-A0D7-BD99000BDF70}" srcOrd="0" destOrd="0" presId="urn:microsoft.com/office/officeart/2005/8/layout/hProcess4"/>
    <dgm:cxn modelId="{C4DFF098-9A83-41BE-8513-759FF11A7DA0}" srcId="{2FE2AB68-8A29-4966-BE8E-496637B27013}" destId="{ADB2978B-A60C-4758-BE0A-80BB58112E77}" srcOrd="0" destOrd="0" parTransId="{CD76480D-698A-4AD1-9EAC-B57EC6699518}" sibTransId="{E4272F36-E0A5-4E78-AD0C-6BF38628C03F}"/>
    <dgm:cxn modelId="{D2C7D5B1-2267-4DDE-AF94-15B6E47CA77D}" srcId="{2FE2AB68-8A29-4966-BE8E-496637B27013}" destId="{E6340581-D555-453E-89EA-6228A6916941}" srcOrd="1" destOrd="0" parTransId="{96C94F4B-CEB7-4E7A-96C5-4AC430E26950}" sibTransId="{9882E33F-77FE-4B81-A472-83AFD852AC9D}"/>
    <dgm:cxn modelId="{AF5B5AD9-08B2-4457-938C-6F0522C71364}" type="presOf" srcId="{E6340581-D555-453E-89EA-6228A6916941}" destId="{B781F414-1044-450B-8B7D-390D3CACCE10}" srcOrd="0" destOrd="0" presId="urn:microsoft.com/office/officeart/2005/8/layout/hProcess4"/>
    <dgm:cxn modelId="{AF62DB69-CD93-4F6E-9BEE-C6AFAE751B09}" type="presOf" srcId="{20477376-3DC3-4097-8553-AA44BD11E23A}" destId="{0C7AEC7E-8C84-4E0C-B2DF-2E0CE974F6EC}" srcOrd="1" destOrd="0" presId="urn:microsoft.com/office/officeart/2005/8/layout/hProcess4"/>
    <dgm:cxn modelId="{2FAC8478-F89F-467C-8B57-0B221ACFA085}" type="presOf" srcId="{9C47B872-3875-43B6-B708-3BE28803AE1C}" destId="{B12349EF-7DCD-484B-8A51-BC47DF39E02B}" srcOrd="0" destOrd="0" presId="urn:microsoft.com/office/officeart/2005/8/layout/hProcess4"/>
    <dgm:cxn modelId="{2EAFDBC6-25BA-4499-9DFF-A7AEB58E1135}" type="presParOf" srcId="{7D0BDCB1-7998-4E12-9620-F45CAABC2A08}" destId="{F603EEED-CEF1-4F4B-8A8C-921F439AC7B0}" srcOrd="0" destOrd="0" presId="urn:microsoft.com/office/officeart/2005/8/layout/hProcess4"/>
    <dgm:cxn modelId="{6DDAF8BC-130B-4C2E-86A9-3140E41D047D}" type="presParOf" srcId="{7D0BDCB1-7998-4E12-9620-F45CAABC2A08}" destId="{75592D92-C487-4B1A-8A23-C48CC5F21DD1}" srcOrd="1" destOrd="0" presId="urn:microsoft.com/office/officeart/2005/8/layout/hProcess4"/>
    <dgm:cxn modelId="{F872338F-D03C-484A-82A9-20E079C2F605}" type="presParOf" srcId="{7D0BDCB1-7998-4E12-9620-F45CAABC2A08}" destId="{E9DFD695-752B-4D12-B251-A2A6319CEECE}" srcOrd="2" destOrd="0" presId="urn:microsoft.com/office/officeart/2005/8/layout/hProcess4"/>
    <dgm:cxn modelId="{27BB8BCF-61D1-4B55-AC7A-C5F9CD212027}" type="presParOf" srcId="{E9DFD695-752B-4D12-B251-A2A6319CEECE}" destId="{6F427DE0-2050-4FFE-831A-D97BD9D75727}" srcOrd="0" destOrd="0" presId="urn:microsoft.com/office/officeart/2005/8/layout/hProcess4"/>
    <dgm:cxn modelId="{01D86B04-2D89-4419-AB5F-8E0388A85FC3}" type="presParOf" srcId="{6F427DE0-2050-4FFE-831A-D97BD9D75727}" destId="{50EF9756-6B1D-41AA-BC7E-97ACFD7D0401}" srcOrd="0" destOrd="0" presId="urn:microsoft.com/office/officeart/2005/8/layout/hProcess4"/>
    <dgm:cxn modelId="{798C93DB-1EE1-4FFA-82E0-9C0A61B08546}" type="presParOf" srcId="{6F427DE0-2050-4FFE-831A-D97BD9D75727}" destId="{B8BE22E1-105B-43F7-A0D7-BD99000BDF70}" srcOrd="1" destOrd="0" presId="urn:microsoft.com/office/officeart/2005/8/layout/hProcess4"/>
    <dgm:cxn modelId="{4849CC18-CDF8-47E9-95F6-922092341C9F}" type="presParOf" srcId="{6F427DE0-2050-4FFE-831A-D97BD9D75727}" destId="{4747F5E9-B58F-4D57-AEE7-FC5BC547CEC4}" srcOrd="2" destOrd="0" presId="urn:microsoft.com/office/officeart/2005/8/layout/hProcess4"/>
    <dgm:cxn modelId="{2BE413D9-520B-48A0-A498-1F8299B3F367}" type="presParOf" srcId="{6F427DE0-2050-4FFE-831A-D97BD9D75727}" destId="{6D293A35-72D0-4BF6-9C94-69D1255BE7CA}" srcOrd="3" destOrd="0" presId="urn:microsoft.com/office/officeart/2005/8/layout/hProcess4"/>
    <dgm:cxn modelId="{4D85803E-FA54-415D-AFEA-8208EF7B0B36}" type="presParOf" srcId="{6F427DE0-2050-4FFE-831A-D97BD9D75727}" destId="{78F20090-F04A-47C0-80C1-AF946EF9BA30}" srcOrd="4" destOrd="0" presId="urn:microsoft.com/office/officeart/2005/8/layout/hProcess4"/>
    <dgm:cxn modelId="{43026351-5207-42C6-8F1C-D92E705B6B94}" type="presParOf" srcId="{E9DFD695-752B-4D12-B251-A2A6319CEECE}" destId="{86C0451A-5E26-4DA8-B2CB-F9BEA96F83E0}" srcOrd="1" destOrd="0" presId="urn:microsoft.com/office/officeart/2005/8/layout/hProcess4"/>
    <dgm:cxn modelId="{788CAD37-6A5E-4B41-982D-90EC4B737636}" type="presParOf" srcId="{E9DFD695-752B-4D12-B251-A2A6319CEECE}" destId="{D4039F38-7D53-452D-BF59-62AAFDDD0182}" srcOrd="2" destOrd="0" presId="urn:microsoft.com/office/officeart/2005/8/layout/hProcess4"/>
    <dgm:cxn modelId="{FAF93282-EE2B-4D49-A41B-F37497906A91}" type="presParOf" srcId="{D4039F38-7D53-452D-BF59-62AAFDDD0182}" destId="{248130B6-1DCE-4B70-9B52-550700D7C529}" srcOrd="0" destOrd="0" presId="urn:microsoft.com/office/officeart/2005/8/layout/hProcess4"/>
    <dgm:cxn modelId="{09242379-74E8-40DB-8E15-4ADB83B6CF8D}" type="presParOf" srcId="{D4039F38-7D53-452D-BF59-62AAFDDD0182}" destId="{F35C82ED-D1CC-4D56-9C96-C164FBE1722C}" srcOrd="1" destOrd="0" presId="urn:microsoft.com/office/officeart/2005/8/layout/hProcess4"/>
    <dgm:cxn modelId="{D6F4CB06-285D-41BA-8991-2B2064D19641}" type="presParOf" srcId="{D4039F38-7D53-452D-BF59-62AAFDDD0182}" destId="{79B773F8-8FB3-43A3-AF70-90B845B15D30}" srcOrd="2" destOrd="0" presId="urn:microsoft.com/office/officeart/2005/8/layout/hProcess4"/>
    <dgm:cxn modelId="{569ABBF0-4BF9-43FD-9D59-5BFCF38CE132}" type="presParOf" srcId="{D4039F38-7D53-452D-BF59-62AAFDDD0182}" destId="{B781F414-1044-450B-8B7D-390D3CACCE10}" srcOrd="3" destOrd="0" presId="urn:microsoft.com/office/officeart/2005/8/layout/hProcess4"/>
    <dgm:cxn modelId="{63523DD1-7631-4DE7-AE0F-2120A8C4327E}" type="presParOf" srcId="{D4039F38-7D53-452D-BF59-62AAFDDD0182}" destId="{6D2E11CA-2CDB-49BB-882B-2B9310F40EDE}" srcOrd="4" destOrd="0" presId="urn:microsoft.com/office/officeart/2005/8/layout/hProcess4"/>
    <dgm:cxn modelId="{DD327396-AA6E-4F95-B628-6749D35248DF}" type="presParOf" srcId="{E9DFD695-752B-4D12-B251-A2A6319CEECE}" destId="{011D422A-EDAA-452D-8F7C-9B992D459630}" srcOrd="3" destOrd="0" presId="urn:microsoft.com/office/officeart/2005/8/layout/hProcess4"/>
    <dgm:cxn modelId="{056EBEDF-CDAF-4160-A8EB-B231EBCDAEB5}" type="presParOf" srcId="{E9DFD695-752B-4D12-B251-A2A6319CEECE}" destId="{B6A1124B-4719-43F0-BD83-C2A3D95B55CA}" srcOrd="4" destOrd="0" presId="urn:microsoft.com/office/officeart/2005/8/layout/hProcess4"/>
    <dgm:cxn modelId="{D24C024F-4922-47CD-A1BB-CE43FF90AC0D}" type="presParOf" srcId="{B6A1124B-4719-43F0-BD83-C2A3D95B55CA}" destId="{3D0973E2-1109-4E7A-88CD-41BC938A8687}" srcOrd="0" destOrd="0" presId="urn:microsoft.com/office/officeart/2005/8/layout/hProcess4"/>
    <dgm:cxn modelId="{C6155C02-8930-4FEA-8864-6E9F56B10597}" type="presParOf" srcId="{B6A1124B-4719-43F0-BD83-C2A3D95B55CA}" destId="{961B79A0-C344-4784-BD26-66045040C850}" srcOrd="1" destOrd="0" presId="urn:microsoft.com/office/officeart/2005/8/layout/hProcess4"/>
    <dgm:cxn modelId="{C36BF501-10A6-437D-8048-6C868CC35537}" type="presParOf" srcId="{B6A1124B-4719-43F0-BD83-C2A3D95B55CA}" destId="{0C7AEC7E-8C84-4E0C-B2DF-2E0CE974F6EC}" srcOrd="2" destOrd="0" presId="urn:microsoft.com/office/officeart/2005/8/layout/hProcess4"/>
    <dgm:cxn modelId="{A47C38E4-2415-4248-B860-15D4C12B2562}" type="presParOf" srcId="{B6A1124B-4719-43F0-BD83-C2A3D95B55CA}" destId="{B12349EF-7DCD-484B-8A51-BC47DF39E02B}" srcOrd="3" destOrd="0" presId="urn:microsoft.com/office/officeart/2005/8/layout/hProcess4"/>
    <dgm:cxn modelId="{E81E83F0-9838-4FA6-82C8-9F527B51DE3D}" type="presParOf" srcId="{B6A1124B-4719-43F0-BD83-C2A3D95B55CA}" destId="{C9CAEC61-0046-4F1E-9E9F-BA7BFDF0605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31D07-8029-4F15-B4C3-8CF160733ECD}">
      <dsp:nvSpPr>
        <dsp:cNvPr id="0" name=""/>
        <dsp:cNvSpPr/>
      </dsp:nvSpPr>
      <dsp:spPr>
        <a:xfrm rot="10800000">
          <a:off x="966028" y="1469"/>
          <a:ext cx="6364326" cy="12526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39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In Industries : As delivery co-ordinators to various stations on the assembly lines, forms interlinks between various departments and buildings inside the environment </a:t>
          </a:r>
          <a:endParaRPr lang="en-IN" sz="1800" kern="1200" dirty="0"/>
        </a:p>
      </dsp:txBody>
      <dsp:txXfrm rot="10800000">
        <a:off x="1279195" y="1469"/>
        <a:ext cx="6051159" cy="1252667"/>
      </dsp:txXfrm>
    </dsp:sp>
    <dsp:sp modelId="{268066FA-6E13-48D5-88F7-703C75D07F36}">
      <dsp:nvSpPr>
        <dsp:cNvPr id="0" name=""/>
        <dsp:cNvSpPr/>
      </dsp:nvSpPr>
      <dsp:spPr>
        <a:xfrm>
          <a:off x="405708" y="1469"/>
          <a:ext cx="1252667" cy="12526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272AE-2686-472F-84BD-88DC63380756}">
      <dsp:nvSpPr>
        <dsp:cNvPr id="0" name=""/>
        <dsp:cNvSpPr/>
      </dsp:nvSpPr>
      <dsp:spPr>
        <a:xfrm rot="10800000">
          <a:off x="1172744" y="1667902"/>
          <a:ext cx="5900820" cy="12526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39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In Household Systems : Children play tools,  micro-security stations, vacuum cleaner …</a:t>
          </a:r>
          <a:endParaRPr lang="en-IN" sz="1800" kern="1200" dirty="0"/>
        </a:p>
      </dsp:txBody>
      <dsp:txXfrm rot="10800000">
        <a:off x="1485911" y="1667902"/>
        <a:ext cx="5587653" cy="1252667"/>
      </dsp:txXfrm>
    </dsp:sp>
    <dsp:sp modelId="{351FA24A-F0A8-43E0-91F4-A5907ADC00CC}">
      <dsp:nvSpPr>
        <dsp:cNvPr id="0" name=""/>
        <dsp:cNvSpPr/>
      </dsp:nvSpPr>
      <dsp:spPr>
        <a:xfrm>
          <a:off x="754803" y="1628431"/>
          <a:ext cx="1252667" cy="12526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20B97-564F-405F-8F04-CEE85B58CEDE}">
      <dsp:nvSpPr>
        <dsp:cNvPr id="0" name=""/>
        <dsp:cNvSpPr/>
      </dsp:nvSpPr>
      <dsp:spPr>
        <a:xfrm rot="10800000">
          <a:off x="1139529" y="3412590"/>
          <a:ext cx="6165434" cy="12678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39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>
              <a:latin typeface="Calibri" pitchFamily="34" charset="0"/>
            </a:rPr>
            <a:t>In Hospitals :  Safely transports from point A to point B, manoeuvres through corridors of a hospital, restaurant, office blocks, elevators and various departments to deliver items</a:t>
          </a:r>
          <a:endParaRPr lang="en-IN" sz="1800" b="0" kern="1200" dirty="0"/>
        </a:p>
      </dsp:txBody>
      <dsp:txXfrm rot="10800000">
        <a:off x="1456491" y="3412590"/>
        <a:ext cx="5848472" cy="1267850"/>
      </dsp:txXfrm>
    </dsp:sp>
    <dsp:sp modelId="{CAF537F9-22A9-40C3-ABAB-3F573FDF2575}">
      <dsp:nvSpPr>
        <dsp:cNvPr id="0" name=""/>
        <dsp:cNvSpPr/>
      </dsp:nvSpPr>
      <dsp:spPr>
        <a:xfrm>
          <a:off x="387746" y="3256862"/>
          <a:ext cx="1543737" cy="15437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8473F-B82C-438C-A1B5-E82012E78AFA}">
      <dsp:nvSpPr>
        <dsp:cNvPr id="0" name=""/>
        <dsp:cNvSpPr/>
      </dsp:nvSpPr>
      <dsp:spPr>
        <a:xfrm>
          <a:off x="1354470" y="624996"/>
          <a:ext cx="2749985" cy="124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MSP430 G225 Series: Ultra Low Cost; Ultra Low Power Microcontroller</a:t>
          </a:r>
        </a:p>
      </dsp:txBody>
      <dsp:txXfrm>
        <a:off x="1354470" y="624996"/>
        <a:ext cx="2749985" cy="1243774"/>
      </dsp:txXfrm>
    </dsp:sp>
    <dsp:sp modelId="{8A3B60D8-F142-4B5B-9264-9B9D3813A4B0}">
      <dsp:nvSpPr>
        <dsp:cNvPr id="0" name=""/>
        <dsp:cNvSpPr/>
      </dsp:nvSpPr>
      <dsp:spPr>
        <a:xfrm>
          <a:off x="72008" y="576066"/>
          <a:ext cx="1231336" cy="12437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36E41-6861-4680-BCB7-09D78B177A5F}">
      <dsp:nvSpPr>
        <dsp:cNvPr id="0" name=""/>
        <dsp:cNvSpPr/>
      </dsp:nvSpPr>
      <dsp:spPr>
        <a:xfrm>
          <a:off x="0" y="2073994"/>
          <a:ext cx="2749985" cy="124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L293DNE: </a:t>
          </a:r>
          <a:r>
            <a:rPr lang="en-IN" sz="1600" kern="1200" dirty="0" smtClean="0"/>
            <a:t>Wide Supply-Voltage Range: 0V to 36 V, Separate Input-Logic Supply Output</a:t>
          </a:r>
          <a:endParaRPr lang="en-IN" sz="1600" kern="1200" dirty="0"/>
        </a:p>
      </dsp:txBody>
      <dsp:txXfrm>
        <a:off x="0" y="2073994"/>
        <a:ext cx="2749985" cy="1243774"/>
      </dsp:txXfrm>
    </dsp:sp>
    <dsp:sp modelId="{B3857C4F-861F-40F4-9557-52A301B7AE58}">
      <dsp:nvSpPr>
        <dsp:cNvPr id="0" name=""/>
        <dsp:cNvSpPr/>
      </dsp:nvSpPr>
      <dsp:spPr>
        <a:xfrm>
          <a:off x="2808313" y="2016220"/>
          <a:ext cx="1231336" cy="12437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01B86-B10C-44A4-97BE-D4644A1CBA3B}">
      <dsp:nvSpPr>
        <dsp:cNvPr id="0" name=""/>
        <dsp:cNvSpPr/>
      </dsp:nvSpPr>
      <dsp:spPr>
        <a:xfrm>
          <a:off x="1354470" y="3522991"/>
          <a:ext cx="2749985" cy="124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CC2500 : </a:t>
          </a:r>
          <a:r>
            <a:rPr lang="en-IN" sz="1300" kern="1200" dirty="0" smtClean="0"/>
            <a:t>low-cost 2.4 GHz transceiver designed for very low-power wireless applications. Configurable data rate up to 500 kBaud.</a:t>
          </a:r>
          <a:endParaRPr lang="en-IN" sz="1300" kern="1200" dirty="0"/>
        </a:p>
      </dsp:txBody>
      <dsp:txXfrm>
        <a:off x="1354470" y="3522991"/>
        <a:ext cx="2749985" cy="1243774"/>
      </dsp:txXfrm>
    </dsp:sp>
    <dsp:sp modelId="{D0C62F6D-E148-4221-8B7A-864ECF8DAF0E}">
      <dsp:nvSpPr>
        <dsp:cNvPr id="0" name=""/>
        <dsp:cNvSpPr/>
      </dsp:nvSpPr>
      <dsp:spPr>
        <a:xfrm>
          <a:off x="0" y="3522991"/>
          <a:ext cx="1231336" cy="124377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0CB77-EEE1-4890-A800-F630C4696F12}">
      <dsp:nvSpPr>
        <dsp:cNvPr id="0" name=""/>
        <dsp:cNvSpPr/>
      </dsp:nvSpPr>
      <dsp:spPr>
        <a:xfrm>
          <a:off x="0" y="4971988"/>
          <a:ext cx="2749985" cy="124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Servo Motor: Control System: Pulse width control, 1500 μs neutral Operating Voltage: 4.8V </a:t>
          </a:r>
          <a:r>
            <a:rPr lang="en-US" sz="1300" kern="1200" dirty="0" smtClean="0"/>
            <a:t>～ </a:t>
          </a:r>
          <a:r>
            <a:rPr lang="en-IN" sz="1300" kern="1200" dirty="0" smtClean="0"/>
            <a:t>6.0V (DC)STD Direction: Counter clockwise/pulse traveling 800 to 2200 μsec. </a:t>
          </a:r>
          <a:endParaRPr lang="en-IN" sz="1300" kern="1200" dirty="0"/>
        </a:p>
      </dsp:txBody>
      <dsp:txXfrm>
        <a:off x="0" y="4971988"/>
        <a:ext cx="2749985" cy="1243774"/>
      </dsp:txXfrm>
    </dsp:sp>
    <dsp:sp modelId="{985751BC-CE97-451B-8559-EB6A29237507}">
      <dsp:nvSpPr>
        <dsp:cNvPr id="0" name=""/>
        <dsp:cNvSpPr/>
      </dsp:nvSpPr>
      <dsp:spPr>
        <a:xfrm>
          <a:off x="2873119" y="4971988"/>
          <a:ext cx="1231336" cy="124377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6D34C-661C-498E-A0AC-6FA6CC480CB4}">
      <dsp:nvSpPr>
        <dsp:cNvPr id="0" name=""/>
        <dsp:cNvSpPr/>
      </dsp:nvSpPr>
      <dsp:spPr>
        <a:xfrm>
          <a:off x="1378233" y="526258"/>
          <a:ext cx="2798230" cy="126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Submersible Water Pump : </a:t>
          </a:r>
          <a:r>
            <a:rPr lang="en-IN" sz="1800" b="1" kern="1200" dirty="0" smtClean="0"/>
            <a:t>Flow Rate GPM/LPM :</a:t>
          </a:r>
          <a:r>
            <a:rPr lang="en-IN" sz="1800" kern="1200" dirty="0" smtClean="0"/>
            <a:t>1.0 GPM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[3.8 LPM]  </a:t>
          </a:r>
          <a:endParaRPr lang="en-IN" sz="1800" kern="1200" dirty="0"/>
        </a:p>
      </dsp:txBody>
      <dsp:txXfrm>
        <a:off x="1378233" y="526258"/>
        <a:ext cx="2798230" cy="1265595"/>
      </dsp:txXfrm>
    </dsp:sp>
    <dsp:sp modelId="{120C6A33-1D71-4C80-A471-AB4B7A1A3E77}">
      <dsp:nvSpPr>
        <dsp:cNvPr id="0" name=""/>
        <dsp:cNvSpPr/>
      </dsp:nvSpPr>
      <dsp:spPr>
        <a:xfrm>
          <a:off x="72645" y="501288"/>
          <a:ext cx="1252939" cy="12655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334EB-B2B7-4B09-9ECA-0D2A681CEBDA}">
      <dsp:nvSpPr>
        <dsp:cNvPr id="0" name=""/>
        <dsp:cNvSpPr/>
      </dsp:nvSpPr>
      <dsp:spPr>
        <a:xfrm>
          <a:off x="0" y="2000677"/>
          <a:ext cx="2798230" cy="126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12 V Lead Acid Battery Source</a:t>
          </a:r>
          <a:endParaRPr lang="en-IN" sz="1800" kern="1200" dirty="0"/>
        </a:p>
      </dsp:txBody>
      <dsp:txXfrm>
        <a:off x="0" y="2000677"/>
        <a:ext cx="2798230" cy="1265595"/>
      </dsp:txXfrm>
    </dsp:sp>
    <dsp:sp modelId="{DE6D3541-AE0F-422A-B312-499D8B4D2821}">
      <dsp:nvSpPr>
        <dsp:cNvPr id="0" name=""/>
        <dsp:cNvSpPr/>
      </dsp:nvSpPr>
      <dsp:spPr>
        <a:xfrm>
          <a:off x="2923524" y="2000677"/>
          <a:ext cx="1252939" cy="12655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1A0A-04E0-4D1B-BB5E-041FC972371D}">
      <dsp:nvSpPr>
        <dsp:cNvPr id="0" name=""/>
        <dsp:cNvSpPr/>
      </dsp:nvSpPr>
      <dsp:spPr>
        <a:xfrm>
          <a:off x="1378233" y="3429002"/>
          <a:ext cx="2798230" cy="126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Voltage Controller/ Voltage Step Down Unit</a:t>
          </a:r>
          <a:endParaRPr lang="en-IN" sz="1800" kern="1200" dirty="0"/>
        </a:p>
      </dsp:txBody>
      <dsp:txXfrm>
        <a:off x="1378233" y="3429002"/>
        <a:ext cx="2798230" cy="1265595"/>
      </dsp:txXfrm>
    </dsp:sp>
    <dsp:sp modelId="{E4B65C0B-4B78-48C6-B019-A1F0BDC53EFC}">
      <dsp:nvSpPr>
        <dsp:cNvPr id="0" name=""/>
        <dsp:cNvSpPr/>
      </dsp:nvSpPr>
      <dsp:spPr>
        <a:xfrm>
          <a:off x="0" y="3475095"/>
          <a:ext cx="1252939" cy="126559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A8A70-4059-475F-A17D-85238C4A18EE}">
      <dsp:nvSpPr>
        <dsp:cNvPr id="0" name=""/>
        <dsp:cNvSpPr/>
      </dsp:nvSpPr>
      <dsp:spPr>
        <a:xfrm>
          <a:off x="0" y="4949513"/>
          <a:ext cx="2798230" cy="126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Other Mechanical Components </a:t>
          </a:r>
          <a:endParaRPr lang="en-IN" sz="1800" kern="1200" dirty="0"/>
        </a:p>
      </dsp:txBody>
      <dsp:txXfrm>
        <a:off x="0" y="4949513"/>
        <a:ext cx="2798230" cy="1265595"/>
      </dsp:txXfrm>
    </dsp:sp>
    <dsp:sp modelId="{468EBD92-9DA6-4996-9FC7-4C0411E8C9DD}">
      <dsp:nvSpPr>
        <dsp:cNvPr id="0" name=""/>
        <dsp:cNvSpPr/>
      </dsp:nvSpPr>
      <dsp:spPr>
        <a:xfrm>
          <a:off x="2923524" y="4949513"/>
          <a:ext cx="1252939" cy="126559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E22E1-105B-43F7-A0D7-BD99000BDF70}">
      <dsp:nvSpPr>
        <dsp:cNvPr id="0" name=""/>
        <dsp:cNvSpPr/>
      </dsp:nvSpPr>
      <dsp:spPr>
        <a:xfrm>
          <a:off x="285018" y="2370664"/>
          <a:ext cx="2566312" cy="2116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Code Composer Studio™ (</a:t>
          </a:r>
          <a:r>
            <a:rPr lang="en-IN" sz="1600" kern="1200" dirty="0" err="1" smtClean="0"/>
            <a:t>CCStudio</a:t>
          </a:r>
          <a:r>
            <a:rPr lang="en-IN" sz="1600" kern="1200" dirty="0" smtClean="0"/>
            <a:t>) is an integrated development environment (IDE) for Texas Instruments (TI) embedded processor families. </a:t>
          </a:r>
          <a:endParaRPr lang="en-IN" sz="1600" kern="1200" dirty="0"/>
        </a:p>
      </dsp:txBody>
      <dsp:txXfrm>
        <a:off x="333728" y="2419374"/>
        <a:ext cx="2468892" cy="1565678"/>
      </dsp:txXfrm>
    </dsp:sp>
    <dsp:sp modelId="{86C0451A-5E26-4DA8-B2CB-F9BEA96F83E0}">
      <dsp:nvSpPr>
        <dsp:cNvPr id="0" name=""/>
        <dsp:cNvSpPr/>
      </dsp:nvSpPr>
      <dsp:spPr>
        <a:xfrm>
          <a:off x="1434395" y="3029901"/>
          <a:ext cx="2713512" cy="2713512"/>
        </a:xfrm>
        <a:prstGeom prst="leftCircularArrow">
          <a:avLst>
            <a:gd name="adj1" fmla="val 2229"/>
            <a:gd name="adj2" fmla="val 268418"/>
            <a:gd name="adj3" fmla="val 1793573"/>
            <a:gd name="adj4" fmla="val 8774134"/>
            <a:gd name="adj5" fmla="val 26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93A35-72D0-4BF6-9C94-69D1255BE7CA}">
      <dsp:nvSpPr>
        <dsp:cNvPr id="0" name=""/>
        <dsp:cNvSpPr/>
      </dsp:nvSpPr>
      <dsp:spPr>
        <a:xfrm>
          <a:off x="577122" y="4197157"/>
          <a:ext cx="2281166" cy="9071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CODE COMPOSER STUDIO v5</a:t>
          </a:r>
          <a:endParaRPr lang="en-IN" sz="2300" kern="1200" dirty="0"/>
        </a:p>
      </dsp:txBody>
      <dsp:txXfrm>
        <a:off x="603691" y="4223726"/>
        <a:ext cx="2228028" cy="854006"/>
      </dsp:txXfrm>
    </dsp:sp>
    <dsp:sp modelId="{F35C82ED-D1CC-4D56-9C96-C164FBE1722C}">
      <dsp:nvSpPr>
        <dsp:cNvPr id="0" name=""/>
        <dsp:cNvSpPr/>
      </dsp:nvSpPr>
      <dsp:spPr>
        <a:xfrm>
          <a:off x="3230266" y="2370664"/>
          <a:ext cx="2566312" cy="2116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317"/>
              <a:satOff val="-14450"/>
              <a:lumOff val="2059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/>
            <a:t>Termite is an easy to use and easy to configure RS232 terminal. A conventional easy to use interface consists of a program interface line, capable of representing the transmitted and received data</a:t>
          </a:r>
          <a:endParaRPr lang="en-IN" sz="1400" kern="1200" dirty="0"/>
        </a:p>
      </dsp:txBody>
      <dsp:txXfrm>
        <a:off x="3278976" y="2872946"/>
        <a:ext cx="2468892" cy="1565678"/>
      </dsp:txXfrm>
    </dsp:sp>
    <dsp:sp modelId="{011D422A-EDAA-452D-8F7C-9B992D459630}">
      <dsp:nvSpPr>
        <dsp:cNvPr id="0" name=""/>
        <dsp:cNvSpPr/>
      </dsp:nvSpPr>
      <dsp:spPr>
        <a:xfrm>
          <a:off x="4608567" y="1141160"/>
          <a:ext cx="2937990" cy="2937990"/>
        </a:xfrm>
        <a:prstGeom prst="circularArrow">
          <a:avLst>
            <a:gd name="adj1" fmla="val 2058"/>
            <a:gd name="adj2" fmla="val 246942"/>
            <a:gd name="adj3" fmla="val 19577547"/>
            <a:gd name="adj4" fmla="val 12575511"/>
            <a:gd name="adj5" fmla="val 2401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1F414-1044-450B-8B7D-390D3CACCE10}">
      <dsp:nvSpPr>
        <dsp:cNvPr id="0" name=""/>
        <dsp:cNvSpPr/>
      </dsp:nvSpPr>
      <dsp:spPr>
        <a:xfrm>
          <a:off x="3716562" y="1917092"/>
          <a:ext cx="2281166" cy="907144"/>
        </a:xfrm>
        <a:prstGeom prst="roundRect">
          <a:avLst>
            <a:gd name="adj" fmla="val 10000"/>
          </a:avLst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TERMITE</a:t>
          </a:r>
          <a:endParaRPr lang="en-IN" sz="2300" kern="1200" dirty="0"/>
        </a:p>
      </dsp:txBody>
      <dsp:txXfrm>
        <a:off x="3743131" y="1943661"/>
        <a:ext cx="2228028" cy="854006"/>
      </dsp:txXfrm>
    </dsp:sp>
    <dsp:sp modelId="{961B79A0-C344-4784-BD26-66045040C850}">
      <dsp:nvSpPr>
        <dsp:cNvPr id="0" name=""/>
        <dsp:cNvSpPr/>
      </dsp:nvSpPr>
      <dsp:spPr>
        <a:xfrm>
          <a:off x="6285711" y="2370664"/>
          <a:ext cx="2566312" cy="2116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Hosting a SQL server in a data base system which can control and handle data coming from a wireless source  for interaction and remote control.</a:t>
          </a:r>
          <a:endParaRPr lang="en-IN" sz="1600" kern="1200" dirty="0"/>
        </a:p>
      </dsp:txBody>
      <dsp:txXfrm>
        <a:off x="6334421" y="2419374"/>
        <a:ext cx="2468892" cy="1565678"/>
      </dsp:txXfrm>
    </dsp:sp>
    <dsp:sp modelId="{B12349EF-7DCD-484B-8A51-BC47DF39E02B}">
      <dsp:nvSpPr>
        <dsp:cNvPr id="0" name=""/>
        <dsp:cNvSpPr/>
      </dsp:nvSpPr>
      <dsp:spPr>
        <a:xfrm>
          <a:off x="6580825" y="4258598"/>
          <a:ext cx="2281166" cy="907144"/>
        </a:xfrm>
        <a:prstGeom prst="roundRect">
          <a:avLst>
            <a:gd name="adj" fmla="val 10000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SQL Server</a:t>
          </a:r>
          <a:endParaRPr lang="en-IN" sz="2300" kern="1200" dirty="0"/>
        </a:p>
      </dsp:txBody>
      <dsp:txXfrm>
        <a:off x="6607394" y="4285167"/>
        <a:ext cx="2228028" cy="85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E43C-27FA-4268-B8D7-C91C60E3BA97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D314-C256-46F6-92C3-9EC2F105AE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01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D314-C256-46F6-92C3-9EC2F105AE3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87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B29843-2BE4-4703-B5AB-27A1ED64A5A3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3B7E45-22C9-42FB-BC35-E8CA97E5AA5C}" type="datetimeFigureOut">
              <a:rPr lang="en-IN" smtClean="0"/>
              <a:t>10-03-2015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rEBkj_3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DsNZJTWw0w" TargetMode="External"/><Relationship Id="rId5" Type="http://schemas.openxmlformats.org/officeDocument/2006/relationships/hyperlink" Target="https://www.youtube.com/watch?v=w2itwFJCgFQ" TargetMode="External"/><Relationship Id="rId4" Type="http://schemas.openxmlformats.org/officeDocument/2006/relationships/hyperlink" Target="https://www.youtube.com/watch?v=zTNjOl6kjm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n-US" b="1" cap="all" spc="0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ele-Marines" pitchFamily="2" charset="0"/>
              </a:rPr>
              <a:t/>
            </a:r>
            <a:br>
              <a:rPr lang="en-US" b="1" cap="all" spc="0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ele-Marines" pitchFamily="2" charset="0"/>
              </a:rPr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5976664" cy="14401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Revolutionizing farming using      	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  Swarm Robotics</a:t>
            </a:r>
          </a:p>
          <a:p>
            <a:endParaRPr lang="en-IN" sz="36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5649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Guru Sharan B S, K S Nikhil, Anil H, Chaitra V</a:t>
            </a:r>
          </a:p>
          <a:p>
            <a:endParaRPr lang="en-US" dirty="0" smtClean="0"/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Conference on Intelligent Systems, Modeling and Simulation, Kualalampur, Malaysia, |IEEE, Feb 10-12  2015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94116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By,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Guru Sharan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Aditya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Kanawade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644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62068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SOFTWARE USED</a:t>
            </a:r>
            <a:endParaRPr lang="en-IN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6165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37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0392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35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036" y="551006"/>
            <a:ext cx="658416" cy="5759258"/>
          </a:xfrm>
        </p:spPr>
        <p:txBody>
          <a:bodyPr/>
          <a:lstStyle/>
          <a:p>
            <a:r>
              <a:rPr lang="en-US" sz="3600" dirty="0" smtClean="0"/>
              <a:t>F</a:t>
            </a:r>
            <a:br>
              <a:rPr lang="en-US" sz="3600" dirty="0" smtClean="0"/>
            </a:br>
            <a:r>
              <a:rPr lang="en-US" sz="3600" dirty="0" smtClean="0"/>
              <a:t>L</a:t>
            </a:r>
            <a:br>
              <a:rPr lang="en-US" sz="3600" dirty="0" smtClean="0"/>
            </a:b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3600" dirty="0" smtClean="0"/>
              <a:t>W</a:t>
            </a:r>
            <a:br>
              <a:rPr lang="en-US" sz="3600" dirty="0" smtClean="0"/>
            </a:br>
            <a:r>
              <a:rPr lang="en-US" sz="3600" dirty="0" smtClean="0"/>
              <a:t>CH</a:t>
            </a:r>
            <a:br>
              <a:rPr lang="en-US" sz="3600" dirty="0" smtClean="0"/>
            </a:br>
            <a:r>
              <a:rPr lang="en-US" sz="3600" dirty="0" smtClean="0"/>
              <a:t>A</a:t>
            </a:r>
            <a:br>
              <a:rPr lang="en-US" sz="3600" dirty="0" smtClean="0"/>
            </a:br>
            <a:r>
              <a:rPr lang="en-US" sz="3600" dirty="0" smtClean="0"/>
              <a:t>R</a:t>
            </a:r>
            <a:br>
              <a:rPr lang="en-US" sz="3600" dirty="0" smtClean="0"/>
            </a:br>
            <a:r>
              <a:rPr lang="en-US" sz="3600" dirty="0"/>
              <a:t>T</a:t>
            </a:r>
            <a:endParaRPr lang="en-IN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91"/>
            <a:ext cx="3384376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35"/>
            <a:ext cx="345638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8343" y="6309320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78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3244"/>
            <a:ext cx="7620000" cy="1008112"/>
          </a:xfrm>
        </p:spPr>
        <p:txBody>
          <a:bodyPr/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le-Marines" pitchFamily="2" charset="0"/>
              </a:rPr>
              <a:t>PLOUGHING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le-Marines" pitchFamily="2" charset="0"/>
              </a:rPr>
              <a:t>MECHANISM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01299"/>
            <a:ext cx="5397886" cy="369993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9" y="3173047"/>
            <a:ext cx="5301853" cy="34563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7668344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39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33" y="188640"/>
            <a:ext cx="7571184" cy="922114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SEEDING MECHANISM</a:t>
            </a:r>
            <a:endParaRPr lang="en-IN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035829" cy="302583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Right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2" descr="C:\Users\ANIL H\Pictures\Dimentions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3225196"/>
            <a:ext cx="4211958" cy="27960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2991" y="61819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01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200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IRRIGATION/FERTILIZATION</a:t>
            </a:r>
            <a:endParaRPr lang="en-IN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7344815" cy="4800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7668344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06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2362274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HARVEST SUPPORTER</a:t>
            </a:r>
            <a:endParaRPr lang="en-IN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664"/>
            <a:ext cx="6707088" cy="25202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1" y="3212976"/>
            <a:ext cx="5211445" cy="33045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7591818" y="6148184"/>
            <a:ext cx="7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33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53" y="0"/>
            <a:ext cx="76200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SWARM BEHAVIOUR</a:t>
            </a:r>
            <a:endParaRPr lang="en-IN" sz="40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89" y="1498495"/>
            <a:ext cx="2216382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" y="5016350"/>
            <a:ext cx="1512168" cy="1131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25" y="3658735"/>
            <a:ext cx="1206036" cy="902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01" y="5054696"/>
            <a:ext cx="1406892" cy="1052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01" y="3620754"/>
            <a:ext cx="1206035" cy="902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51" y="5013176"/>
            <a:ext cx="1462402" cy="109383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2556543" y="2832621"/>
            <a:ext cx="747034" cy="8261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222280" y="2866647"/>
            <a:ext cx="0" cy="21497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926493" y="2866647"/>
            <a:ext cx="996326" cy="7541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1"/>
            <a:endCxn id="5" idx="0"/>
          </p:cNvCxnSpPr>
          <p:nvPr/>
        </p:nvCxnSpPr>
        <p:spPr>
          <a:xfrm rot="10800000" flipV="1">
            <a:off x="1179341" y="2182570"/>
            <a:ext cx="1934748" cy="2833779"/>
          </a:xfrm>
          <a:prstGeom prst="curved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4" idx="3"/>
            <a:endCxn id="9" idx="0"/>
          </p:cNvCxnSpPr>
          <p:nvPr/>
        </p:nvCxnSpPr>
        <p:spPr>
          <a:xfrm>
            <a:off x="5330471" y="2182571"/>
            <a:ext cx="2085181" cy="2830605"/>
          </a:xfrm>
          <a:prstGeom prst="curved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" idx="3"/>
            <a:endCxn id="6" idx="2"/>
          </p:cNvCxnSpPr>
          <p:nvPr/>
        </p:nvCxnSpPr>
        <p:spPr>
          <a:xfrm flipV="1">
            <a:off x="1935425" y="4560813"/>
            <a:ext cx="621118" cy="1021065"/>
          </a:xfrm>
          <a:prstGeom prst="curvedConnector2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6" idx="2"/>
            <a:endCxn id="7" idx="1"/>
          </p:cNvCxnSpPr>
          <p:nvPr/>
        </p:nvCxnSpPr>
        <p:spPr>
          <a:xfrm rot="16200000" flipH="1">
            <a:off x="2528053" y="4589303"/>
            <a:ext cx="1020039" cy="963058"/>
          </a:xfrm>
          <a:prstGeom prst="curvedConnector2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3159561" y="4109774"/>
            <a:ext cx="216024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9" idx="1"/>
          </p:cNvCxnSpPr>
          <p:nvPr/>
        </p:nvCxnSpPr>
        <p:spPr>
          <a:xfrm flipV="1">
            <a:off x="4926493" y="5560092"/>
            <a:ext cx="1757958" cy="2076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7" idx="1"/>
          </p:cNvCxnSpPr>
          <p:nvPr/>
        </p:nvCxnSpPr>
        <p:spPr>
          <a:xfrm flipV="1">
            <a:off x="1935425" y="5580852"/>
            <a:ext cx="1584176" cy="102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3"/>
            <a:endCxn id="8" idx="2"/>
          </p:cNvCxnSpPr>
          <p:nvPr/>
        </p:nvCxnSpPr>
        <p:spPr>
          <a:xfrm flipV="1">
            <a:off x="4926493" y="4522831"/>
            <a:ext cx="996326" cy="1058021"/>
          </a:xfrm>
          <a:prstGeom prst="curvedConnector2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2"/>
            <a:endCxn id="9" idx="1"/>
          </p:cNvCxnSpPr>
          <p:nvPr/>
        </p:nvCxnSpPr>
        <p:spPr>
          <a:xfrm rot="16200000" flipH="1">
            <a:off x="5785005" y="4660645"/>
            <a:ext cx="1037261" cy="761632"/>
          </a:xfrm>
          <a:prstGeom prst="curvedConnector2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5" idx="3"/>
          </p:cNvCxnSpPr>
          <p:nvPr/>
        </p:nvCxnSpPr>
        <p:spPr>
          <a:xfrm rot="10800000" flipV="1">
            <a:off x="1935426" y="4522830"/>
            <a:ext cx="2286855" cy="1059048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9" idx="1"/>
          </p:cNvCxnSpPr>
          <p:nvPr/>
        </p:nvCxnSpPr>
        <p:spPr>
          <a:xfrm>
            <a:off x="4222280" y="4522831"/>
            <a:ext cx="2462171" cy="1037261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17" y="1426487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217" y="2110562"/>
            <a:ext cx="7200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5061" y="1052736"/>
            <a:ext cx="1219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Central DB Signals</a:t>
            </a:r>
          </a:p>
          <a:p>
            <a:endParaRPr lang="en-IN" b="1" dirty="0"/>
          </a:p>
          <a:p>
            <a:r>
              <a:rPr lang="en-IN" b="1" dirty="0" smtClean="0"/>
              <a:t>Interbot Signals</a:t>
            </a:r>
            <a:endParaRPr lang="en-IN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68344" y="62048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15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778098"/>
          </a:xfrm>
        </p:spPr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EXPERIMENTAL RESULTS</a:t>
            </a:r>
            <a:endParaRPr lang="en-IN" sz="44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416824" cy="56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8344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93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ADVANTAGES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277072"/>
          </a:xfrm>
        </p:spPr>
        <p:txBody>
          <a:bodyPr/>
          <a:lstStyle/>
          <a:p>
            <a:r>
              <a:rPr lang="en-US" sz="4000" dirty="0" smtClean="0"/>
              <a:t>Simple &amp; Robust Design</a:t>
            </a:r>
          </a:p>
          <a:p>
            <a:r>
              <a:rPr lang="en-US" sz="4000" dirty="0" smtClean="0"/>
              <a:t>Highly Efficient</a:t>
            </a:r>
          </a:p>
          <a:p>
            <a:r>
              <a:rPr lang="en-US" sz="4000" dirty="0" smtClean="0"/>
              <a:t>Reduces the human work</a:t>
            </a:r>
          </a:p>
          <a:p>
            <a:r>
              <a:rPr lang="en-US" sz="4000" dirty="0" smtClean="0"/>
              <a:t>Autonomous</a:t>
            </a:r>
          </a:p>
          <a:p>
            <a:r>
              <a:rPr lang="en-US" sz="4000" dirty="0" smtClean="0"/>
              <a:t>Reliable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522546" y="61219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10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20000" cy="11430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SWARM ROBOTICS – FUTURE OF ROBOTICS ?</a:t>
            </a:r>
            <a:endParaRPr lang="en-IN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94384"/>
            <a:ext cx="4966528" cy="34563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  <a:softEdge rad="31750"/>
          </a:effectLst>
          <a:scene3d>
            <a:camera prst="perspectiveContrastingLeftFacing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179512" y="1690905"/>
            <a:ext cx="43549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SWARM ROBOTS -  Advent in co-ordination and multitasking of multi-robot systems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Composition -  Groups of simple and similar bots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Biological References – Swarm behavior in Bees, Ants, Wasps, termites 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68344" y="624463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79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SHORTFALLS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609656" cy="3744416"/>
          </a:xfrm>
        </p:spPr>
        <p:txBody>
          <a:bodyPr/>
          <a:lstStyle/>
          <a:p>
            <a:r>
              <a:rPr lang="en-US" sz="4400" dirty="0" smtClean="0"/>
              <a:t>Scalability </a:t>
            </a:r>
          </a:p>
          <a:p>
            <a:r>
              <a:rPr lang="en-US" sz="4400" dirty="0" smtClean="0"/>
              <a:t>Inter Bot Communication</a:t>
            </a:r>
          </a:p>
          <a:p>
            <a:r>
              <a:rPr lang="en-US" sz="4400" dirty="0" smtClean="0"/>
              <a:t>Self Repairing/Healing</a:t>
            </a:r>
          </a:p>
          <a:p>
            <a:r>
              <a:rPr lang="en-US" sz="4400" dirty="0" smtClean="0"/>
              <a:t>Under Drastic Conditions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20595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62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FUTURE WORK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5" y="1844824"/>
            <a:ext cx="8388424" cy="3528392"/>
          </a:xfrm>
        </p:spPr>
        <p:txBody>
          <a:bodyPr/>
          <a:lstStyle/>
          <a:p>
            <a:r>
              <a:rPr lang="en-US" sz="4000" dirty="0" smtClean="0"/>
              <a:t>Making it more Scalable</a:t>
            </a:r>
          </a:p>
          <a:p>
            <a:r>
              <a:rPr lang="en-US" sz="4000" dirty="0" smtClean="0"/>
              <a:t>Implementing  Self Healing/Repairing</a:t>
            </a:r>
          </a:p>
          <a:p>
            <a:r>
              <a:rPr lang="en-US" sz="4000" dirty="0" smtClean="0"/>
              <a:t>Harnessing Solar Power</a:t>
            </a:r>
          </a:p>
          <a:p>
            <a:r>
              <a:rPr lang="en-US" sz="4000" dirty="0" smtClean="0"/>
              <a:t>Using CLOUD technology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480983" y="60556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80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ADDITIONAL REFERENCES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8159552" cy="2520280"/>
          </a:xfrm>
        </p:spPr>
        <p:txBody>
          <a:bodyPr>
            <a:normAutofit/>
          </a:bodyPr>
          <a:lstStyle/>
          <a:p>
            <a:r>
              <a:rPr lang="en-IN" sz="2800" dirty="0">
                <a:hlinkClick r:id="rId3"/>
              </a:rPr>
              <a:t>https://</a:t>
            </a:r>
            <a:r>
              <a:rPr lang="en-IN" sz="2800" dirty="0" smtClean="0">
                <a:hlinkClick r:id="rId3"/>
              </a:rPr>
              <a:t>www.youtube.com/watch?v=4ErEBkj_3PY</a:t>
            </a:r>
            <a:endParaRPr lang="en-IN" sz="2800" dirty="0" smtClean="0"/>
          </a:p>
          <a:p>
            <a:r>
              <a:rPr lang="en-IN" sz="2800" dirty="0">
                <a:hlinkClick r:id="rId4"/>
              </a:rPr>
              <a:t>https://</a:t>
            </a:r>
            <a:r>
              <a:rPr lang="en-IN" sz="2800" dirty="0" smtClean="0">
                <a:hlinkClick r:id="rId4"/>
              </a:rPr>
              <a:t>www.youtube.com/watch?v=zTNjOl6kjm0</a:t>
            </a:r>
            <a:endParaRPr lang="en-IN" sz="2800" dirty="0" smtClean="0"/>
          </a:p>
          <a:p>
            <a:r>
              <a:rPr lang="en-IN" sz="2800" dirty="0">
                <a:hlinkClick r:id="rId5"/>
              </a:rPr>
              <a:t>https://</a:t>
            </a:r>
            <a:r>
              <a:rPr lang="en-IN" sz="2800" dirty="0" smtClean="0">
                <a:hlinkClick r:id="rId5"/>
              </a:rPr>
              <a:t>www.youtube.com/watch?v=w2itwFJCgFQ</a:t>
            </a:r>
            <a:endParaRPr lang="en-IN" sz="2800" dirty="0" smtClean="0"/>
          </a:p>
          <a:p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www.youtube.com/watch?v=CDsNZJTWw0w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89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rastic.com/site/wp-content/uploads/2013/07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oldingbib.dk/sites/default/files/content_images/dreamstime_xxl_9055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2246" y="4221088"/>
            <a:ext cx="378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508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</a:t>
            </a:r>
            <a:endParaRPr lang="en-IN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77072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ANY QUESTIONS ?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5726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SWARM ROBOTS TODAY</a:t>
            </a:r>
            <a:endParaRPr lang="en-IN" sz="4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62888"/>
              </p:ext>
            </p:extLst>
          </p:nvPr>
        </p:nvGraphicFramePr>
        <p:xfrm>
          <a:off x="467544" y="126876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61966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34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+mn-lt"/>
              </a:rPr>
              <a:t>ROBOT FARMERS ARE FUTURE OF AGRICULTURE</a:t>
            </a:r>
            <a:endParaRPr lang="en-IN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381500" cy="2628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19" y="2276872"/>
            <a:ext cx="4226834" cy="29969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FARMBOTS – Bots which can plough, water, sow seeds, harvest 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Importance – Reduces complex machinery, manufacturing cost  greatly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1744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1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36" y="278926"/>
            <a:ext cx="7499176" cy="932598"/>
          </a:xfrm>
        </p:spPr>
        <p:txBody>
          <a:bodyPr/>
          <a:lstStyle/>
          <a:p>
            <a:pPr algn="ctr"/>
            <a:r>
              <a:rPr lang="en-US" sz="3200" dirty="0" smtClean="0">
                <a:latin typeface="+mn-lt"/>
              </a:rPr>
              <a:t>SWARM ROBOTS FINE BUT WHY FARMING ?</a:t>
            </a:r>
            <a:endParaRPr lang="en-IN" sz="3200" dirty="0">
              <a:latin typeface="+mn-lt"/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0" y="264154"/>
            <a:ext cx="8497120" cy="6189182"/>
            <a:chOff x="986302" y="5066"/>
            <a:chExt cx="6810535" cy="6847867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509023" y="2527787"/>
              <a:ext cx="1802425" cy="1802425"/>
              <a:chOff x="3509023" y="2527787"/>
              <a:chExt cx="1802425" cy="1802425"/>
            </a:xfrm>
            <a:grpFill/>
          </p:grpSpPr>
          <p:sp>
            <p:nvSpPr>
              <p:cNvPr id="31" name="Oval 30"/>
              <p:cNvSpPr/>
              <p:nvPr/>
            </p:nvSpPr>
            <p:spPr>
              <a:xfrm>
                <a:off x="3509023" y="2527787"/>
                <a:ext cx="1802425" cy="1802425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4"/>
              <p:cNvSpPr/>
              <p:nvPr/>
            </p:nvSpPr>
            <p:spPr>
              <a:xfrm>
                <a:off x="3772982" y="2791746"/>
                <a:ext cx="1274507" cy="127450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200" b="1" kern="1200" dirty="0" smtClean="0">
                    <a:solidFill>
                      <a:srgbClr val="FF0000"/>
                    </a:solidFill>
                  </a:rPr>
                  <a:t>Why robotics in farming?</a:t>
                </a:r>
                <a:endParaRPr lang="en-IN" sz="2200" b="1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103823" y="1987565"/>
              <a:ext cx="612824" cy="381756"/>
              <a:chOff x="4103823" y="1987565"/>
              <a:chExt cx="612824" cy="381756"/>
            </a:xfrm>
            <a:grpFill/>
          </p:grpSpPr>
          <p:sp>
            <p:nvSpPr>
              <p:cNvPr id="29" name="Right Arrow 28"/>
              <p:cNvSpPr/>
              <p:nvPr/>
            </p:nvSpPr>
            <p:spPr>
              <a:xfrm rot="16200000">
                <a:off x="4219357" y="1872031"/>
                <a:ext cx="381756" cy="61282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25400" prstMaterial="plastic">
                <a:bevelT w="25400" h="25400"/>
                <a:bevelB w="25400" h="25400"/>
              </a:sp3d>
            </p:spPr>
            <p:style>
              <a:ln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ight Arrow 6"/>
              <p:cNvSpPr/>
              <p:nvPr/>
            </p:nvSpPr>
            <p:spPr>
              <a:xfrm rot="16200000">
                <a:off x="4276621" y="2051860"/>
                <a:ext cx="267229" cy="367694"/>
              </a:xfrm>
              <a:prstGeom prst="rect">
                <a:avLst/>
              </a:prstGeom>
              <a:grpFill/>
              <a:sp3d z="-25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1800" kern="12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09023" y="5066"/>
              <a:ext cx="1802425" cy="1802425"/>
              <a:chOff x="3509023" y="5066"/>
              <a:chExt cx="1802425" cy="1802425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3509023" y="5066"/>
                <a:ext cx="1802425" cy="1802425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Oval 8"/>
              <p:cNvSpPr/>
              <p:nvPr/>
            </p:nvSpPr>
            <p:spPr>
              <a:xfrm>
                <a:off x="3772982" y="269025"/>
                <a:ext cx="1274507" cy="127450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1400" b="1" kern="1200" dirty="0" smtClean="0">
                    <a:solidFill>
                      <a:srgbClr val="FF0000"/>
                    </a:solidFill>
                  </a:rPr>
                  <a:t>AUTONOMOUS</a:t>
                </a:r>
                <a:endParaRPr lang="en-IN" sz="1400" b="1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69913" y="3122587"/>
              <a:ext cx="381756" cy="612824"/>
              <a:chOff x="5469913" y="3122587"/>
              <a:chExt cx="381756" cy="612824"/>
            </a:xfrm>
            <a:grpFill/>
          </p:grpSpPr>
          <p:sp>
            <p:nvSpPr>
              <p:cNvPr id="25" name="Right Arrow 24"/>
              <p:cNvSpPr/>
              <p:nvPr/>
            </p:nvSpPr>
            <p:spPr>
              <a:xfrm>
                <a:off x="5469913" y="3122587"/>
                <a:ext cx="381756" cy="61282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25400" prstMaterial="plastic">
                <a:bevelT w="25400" h="25400"/>
                <a:bevelB w="25400" h="25400"/>
              </a:sp3d>
            </p:spPr>
            <p:style>
              <a:ln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ight Arrow 10"/>
              <p:cNvSpPr/>
              <p:nvPr/>
            </p:nvSpPr>
            <p:spPr>
              <a:xfrm>
                <a:off x="5469913" y="3245152"/>
                <a:ext cx="267229" cy="367694"/>
              </a:xfrm>
              <a:prstGeom prst="rect">
                <a:avLst/>
              </a:prstGeom>
              <a:grpFill/>
              <a:sp3d z="-25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1800" kern="120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994412" y="2527787"/>
              <a:ext cx="1802425" cy="1802425"/>
              <a:chOff x="5994412" y="2527787"/>
              <a:chExt cx="1802425" cy="1802425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5994412" y="2527787"/>
                <a:ext cx="1802425" cy="1802425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12"/>
              <p:cNvSpPr/>
              <p:nvPr/>
            </p:nvSpPr>
            <p:spPr>
              <a:xfrm>
                <a:off x="6295703" y="2791746"/>
                <a:ext cx="1274507" cy="127450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1600" b="1" kern="1200" dirty="0" smtClean="0">
                    <a:solidFill>
                      <a:srgbClr val="FF0000"/>
                    </a:solidFill>
                  </a:rPr>
                  <a:t>HIGH RELIABILITY</a:t>
                </a:r>
                <a:endParaRPr lang="en-IN" sz="1600" b="1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103823" y="4488677"/>
              <a:ext cx="612824" cy="381756"/>
              <a:chOff x="4103823" y="4488677"/>
              <a:chExt cx="612824" cy="381756"/>
            </a:xfrm>
            <a:grpFill/>
          </p:grpSpPr>
          <p:sp>
            <p:nvSpPr>
              <p:cNvPr id="21" name="Right Arrow 20"/>
              <p:cNvSpPr/>
              <p:nvPr/>
            </p:nvSpPr>
            <p:spPr>
              <a:xfrm rot="5400000">
                <a:off x="4219357" y="4373143"/>
                <a:ext cx="381756" cy="61282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25400" prstMaterial="plastic">
                <a:bevelT w="25400" h="25400"/>
                <a:bevelB w="25400" h="25400"/>
              </a:sp3d>
            </p:spPr>
            <p:style>
              <a:ln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ight Arrow 14"/>
              <p:cNvSpPr/>
              <p:nvPr/>
            </p:nvSpPr>
            <p:spPr>
              <a:xfrm rot="5400000">
                <a:off x="4276621" y="4438445"/>
                <a:ext cx="267229" cy="367694"/>
              </a:xfrm>
              <a:prstGeom prst="rect">
                <a:avLst/>
              </a:prstGeom>
              <a:grpFill/>
              <a:sp3d z="-25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1800" kern="12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509023" y="5050508"/>
              <a:ext cx="1802425" cy="1802425"/>
              <a:chOff x="3509023" y="5050508"/>
              <a:chExt cx="1802425" cy="1802425"/>
            </a:xfrm>
            <a:grpFill/>
          </p:grpSpPr>
          <p:sp>
            <p:nvSpPr>
              <p:cNvPr id="19" name="Oval 18"/>
              <p:cNvSpPr/>
              <p:nvPr/>
            </p:nvSpPr>
            <p:spPr>
              <a:xfrm>
                <a:off x="3509023" y="5050508"/>
                <a:ext cx="1802425" cy="1802425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16"/>
              <p:cNvSpPr/>
              <p:nvPr/>
            </p:nvSpPr>
            <p:spPr>
              <a:xfrm>
                <a:off x="3772982" y="5314467"/>
                <a:ext cx="1274507" cy="127450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1800" b="1" kern="1200" dirty="0" smtClean="0">
                    <a:solidFill>
                      <a:srgbClr val="FF0000"/>
                    </a:solidFill>
                  </a:rPr>
                  <a:t>DEPLETING LABOUR FORCE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968801" y="3122587"/>
              <a:ext cx="381756" cy="612824"/>
              <a:chOff x="2968801" y="3122587"/>
              <a:chExt cx="381756" cy="612824"/>
            </a:xfrm>
            <a:grpFill/>
          </p:grpSpPr>
          <p:sp>
            <p:nvSpPr>
              <p:cNvPr id="17" name="Right Arrow 16"/>
              <p:cNvSpPr/>
              <p:nvPr/>
            </p:nvSpPr>
            <p:spPr>
              <a:xfrm rot="10800000">
                <a:off x="2968801" y="3122587"/>
                <a:ext cx="381756" cy="61282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  <a:sp3d z="-25400" prstMaterial="plastic">
                <a:bevelT w="25400" h="25400"/>
                <a:bevelB w="25400" h="25400"/>
              </a:sp3d>
            </p:spPr>
            <p:style>
              <a:ln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18"/>
              <p:cNvSpPr/>
              <p:nvPr/>
            </p:nvSpPr>
            <p:spPr>
              <a:xfrm rot="21600000">
                <a:off x="3083328" y="3245152"/>
                <a:ext cx="267229" cy="367694"/>
              </a:xfrm>
              <a:prstGeom prst="rect">
                <a:avLst/>
              </a:prstGeom>
              <a:grpFill/>
              <a:sp3d z="-25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1800" kern="12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86302" y="2527787"/>
              <a:ext cx="1802425" cy="1802425"/>
              <a:chOff x="986302" y="2527787"/>
              <a:chExt cx="1802425" cy="1802425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986302" y="2527787"/>
                <a:ext cx="1802425" cy="1802425"/>
              </a:xfrm>
              <a:prstGeom prst="ellipse">
                <a:avLst/>
              </a:prstGeom>
              <a:grpFill/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20"/>
              <p:cNvSpPr/>
              <p:nvPr/>
            </p:nvSpPr>
            <p:spPr>
              <a:xfrm>
                <a:off x="1250261" y="2791746"/>
                <a:ext cx="1274507" cy="127450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1800" b="1" kern="1200" dirty="0" smtClean="0">
                    <a:solidFill>
                      <a:srgbClr val="FF0000"/>
                    </a:solidFill>
                  </a:rPr>
                  <a:t>COST EFFECTIVE</a:t>
                </a:r>
                <a:endParaRPr lang="en-IN" sz="1800" b="1" kern="1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7710314" y="6214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3067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20000" cy="1124744"/>
          </a:xfrm>
        </p:spPr>
        <p:txBody>
          <a:bodyPr/>
          <a:lstStyle/>
          <a:p>
            <a:pPr algn="ctr"/>
            <a:r>
              <a:rPr lang="en-US" sz="4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PRELIMINARY DESIGN</a:t>
            </a:r>
            <a:r>
              <a:rPr lang="en-US" sz="4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/>
            </a:r>
            <a:br>
              <a:rPr lang="en-US" sz="4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</a:b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8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PRELIMINARY DESIGN</a:t>
            </a:r>
            <a:endParaRPr lang="en-IN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067391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19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3"/>
            <a:ext cx="9144000" cy="684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0392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87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BLOCK DIAGRAM</a:t>
            </a:r>
            <a:endParaRPr lang="en-IN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3284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336" y="6247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92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648072" cy="6192688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C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O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M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P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O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N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ENT</a:t>
            </a:r>
            <a:br>
              <a:rPr lang="en-US" sz="4000" dirty="0" smtClean="0">
                <a:latin typeface="+mn-lt"/>
              </a:rPr>
            </a:br>
            <a:r>
              <a:rPr lang="en-US" sz="4000" dirty="0">
                <a:latin typeface="+mn-lt"/>
              </a:rPr>
              <a:t>S</a:t>
            </a:r>
            <a:endParaRPr lang="en-IN" sz="40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391940"/>
              </p:ext>
            </p:extLst>
          </p:nvPr>
        </p:nvGraphicFramePr>
        <p:xfrm>
          <a:off x="107504" y="188640"/>
          <a:ext cx="4104456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8909614"/>
              </p:ext>
            </p:extLst>
          </p:nvPr>
        </p:nvGraphicFramePr>
        <p:xfrm>
          <a:off x="4940424" y="30105"/>
          <a:ext cx="41764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08231" y="63950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1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170</TotalTime>
  <Words>514</Words>
  <Application>Microsoft Office PowerPoint</Application>
  <PresentationFormat>On-screen Show (4:3)</PresentationFormat>
  <Paragraphs>107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 </vt:lpstr>
      <vt:lpstr>SWARM ROBOTICS – FUTURE OF ROBOTICS ?</vt:lpstr>
      <vt:lpstr>SWARM ROBOTS TODAY</vt:lpstr>
      <vt:lpstr>ROBOT FARMERS ARE FUTURE OF AGRICULTURE</vt:lpstr>
      <vt:lpstr>SWARM ROBOTS FINE BUT WHY FARMING ?</vt:lpstr>
      <vt:lpstr>PRELIMINARY DESIGN </vt:lpstr>
      <vt:lpstr>PowerPoint Presentation</vt:lpstr>
      <vt:lpstr>BLOCK DIAGRAM</vt:lpstr>
      <vt:lpstr>C O M P O N ENT S</vt:lpstr>
      <vt:lpstr>PowerPoint Presentation</vt:lpstr>
      <vt:lpstr>PowerPoint Presentation</vt:lpstr>
      <vt:lpstr>F L O W CH A R T</vt:lpstr>
      <vt:lpstr>PLOUGHING MECHANISM</vt:lpstr>
      <vt:lpstr>SEEDING MECHANISM</vt:lpstr>
      <vt:lpstr>IRRIGATION/FERTILIZATION</vt:lpstr>
      <vt:lpstr>HARVEST SUPPORTER</vt:lpstr>
      <vt:lpstr>SWARM BEHAVIOUR</vt:lpstr>
      <vt:lpstr>EXPERIMENTAL RESULTS</vt:lpstr>
      <vt:lpstr>ADVANTAGES</vt:lpstr>
      <vt:lpstr>SHORTFALLS</vt:lpstr>
      <vt:lpstr>FUTURE WORK</vt:lpstr>
      <vt:lpstr>ADDITIONAL 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DELL</cp:lastModifiedBy>
  <cp:revision>18</cp:revision>
  <dcterms:created xsi:type="dcterms:W3CDTF">2015-03-09T18:55:46Z</dcterms:created>
  <dcterms:modified xsi:type="dcterms:W3CDTF">2015-03-10T16:44:32Z</dcterms:modified>
</cp:coreProperties>
</file>