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8"/>
  </p:notesMasterIdLst>
  <p:handoutMasterIdLst>
    <p:handoutMasterId r:id="rId19"/>
  </p:handoutMasterIdLst>
  <p:sldIdLst>
    <p:sldId id="256" r:id="rId3"/>
    <p:sldId id="265" r:id="rId4"/>
    <p:sldId id="273" r:id="rId5"/>
    <p:sldId id="272" r:id="rId6"/>
    <p:sldId id="274" r:id="rId7"/>
    <p:sldId id="275" r:id="rId8"/>
    <p:sldId id="276" r:id="rId9"/>
    <p:sldId id="277" r:id="rId10"/>
    <p:sldId id="278" r:id="rId11"/>
    <p:sldId id="279" r:id="rId12"/>
    <p:sldId id="280" r:id="rId13"/>
    <p:sldId id="281" r:id="rId14"/>
    <p:sldId id="282" r:id="rId15"/>
    <p:sldId id="283" r:id="rId16"/>
    <p:sldId id="28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6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92" d="100"/>
          <a:sy n="92" d="100"/>
        </p:scale>
        <p:origin x="498" y="90"/>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eg"/></Relationships>
</file>

<file path=ppt/diagrams/_rels/data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image" Target="../media/image6.jpg"/></Relationships>
</file>

<file path=ppt/diagrams/_rels/data3.xml.rels><?xml version="1.0" encoding="UTF-8" standalone="yes"?>
<Relationships xmlns="http://schemas.openxmlformats.org/package/2006/relationships"><Relationship Id="rId1" Type="http://schemas.openxmlformats.org/officeDocument/2006/relationships/image" Target="../media/image7.jp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image" Target="../media/image6.jpg"/></Relationships>
</file>

<file path=ppt/diagrams/_rels/drawing3.xml.rels><?xml version="1.0" encoding="UTF-8" standalone="yes"?>
<Relationships xmlns="http://schemas.openxmlformats.org/package/2006/relationships"><Relationship Id="rId1"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F96EBF-F27E-46AA-882E-2B9DE3E03699}" type="doc">
      <dgm:prSet loTypeId="urn:microsoft.com/office/officeart/2005/8/layout/hList7" loCatId="process" qsTypeId="urn:microsoft.com/office/officeart/2005/8/quickstyle/3d7" qsCatId="3D" csTypeId="urn:microsoft.com/office/officeart/2005/8/colors/colorful3" csCatId="colorful" phldr="1"/>
      <dgm:spPr/>
    </dgm:pt>
    <dgm:pt modelId="{9EFB35F2-9E72-46F9-87C7-31EC2A980D7A}">
      <dgm:prSet phldrT="[Text]"/>
      <dgm:spPr/>
      <dgm:t>
        <a:bodyPr/>
        <a:lstStyle/>
        <a:p>
          <a:r>
            <a:rPr lang="en-US" dirty="0" smtClean="0"/>
            <a:t>Defining Code Blocks</a:t>
          </a:r>
          <a:endParaRPr lang="en-US" dirty="0"/>
        </a:p>
      </dgm:t>
    </dgm:pt>
    <dgm:pt modelId="{526DCDE0-7E9F-47BC-B6C0-CD46BA5A7343}" type="parTrans" cxnId="{7409FDDD-120C-453D-999C-6E4FF3BD822D}">
      <dgm:prSet/>
      <dgm:spPr/>
      <dgm:t>
        <a:bodyPr/>
        <a:lstStyle/>
        <a:p>
          <a:endParaRPr lang="en-US"/>
        </a:p>
      </dgm:t>
    </dgm:pt>
    <dgm:pt modelId="{C6AD8369-A3BE-45AF-BF27-D4F5A72AB84F}" type="sibTrans" cxnId="{7409FDDD-120C-453D-999C-6E4FF3BD822D}">
      <dgm:prSet/>
      <dgm:spPr/>
      <dgm:t>
        <a:bodyPr/>
        <a:lstStyle/>
        <a:p>
          <a:endParaRPr lang="en-US"/>
        </a:p>
      </dgm:t>
    </dgm:pt>
    <dgm:pt modelId="{92399123-D196-473F-9E05-5DD1B96481EC}">
      <dgm:prSet phldrT="[Text]"/>
      <dgm:spPr/>
      <dgm:t>
        <a:bodyPr/>
        <a:lstStyle/>
        <a:p>
          <a:r>
            <a:rPr lang="en-US" dirty="0" smtClean="0"/>
            <a:t>Control Flow Graph Extraction</a:t>
          </a:r>
          <a:endParaRPr lang="en-US" dirty="0"/>
        </a:p>
      </dgm:t>
    </dgm:pt>
    <dgm:pt modelId="{D6368A80-FF20-4637-8EA6-6E69482FB419}" type="parTrans" cxnId="{D544BB33-15A7-488F-BCFB-0E06FFB01CEB}">
      <dgm:prSet/>
      <dgm:spPr/>
      <dgm:t>
        <a:bodyPr/>
        <a:lstStyle/>
        <a:p>
          <a:endParaRPr lang="en-US"/>
        </a:p>
      </dgm:t>
    </dgm:pt>
    <dgm:pt modelId="{9E22F688-7A8E-4D2D-9A49-4E431C086F1A}" type="sibTrans" cxnId="{D544BB33-15A7-488F-BCFB-0E06FFB01CEB}">
      <dgm:prSet/>
      <dgm:spPr/>
      <dgm:t>
        <a:bodyPr/>
        <a:lstStyle/>
        <a:p>
          <a:endParaRPr lang="en-US"/>
        </a:p>
      </dgm:t>
    </dgm:pt>
    <dgm:pt modelId="{BB4DE642-8E29-4A8B-9CD9-BEBC1B63C928}">
      <dgm:prSet phldrT="[Text]"/>
      <dgm:spPr/>
      <dgm:t>
        <a:bodyPr/>
        <a:lstStyle/>
        <a:p>
          <a:r>
            <a:rPr lang="en-US" dirty="0" smtClean="0"/>
            <a:t>Error Detection</a:t>
          </a:r>
          <a:endParaRPr lang="en-US" dirty="0"/>
        </a:p>
      </dgm:t>
    </dgm:pt>
    <dgm:pt modelId="{89679838-49FE-4502-A5AF-F5963E7721D1}" type="parTrans" cxnId="{B1FE58BD-63B8-4578-999A-FC9A9A0825E7}">
      <dgm:prSet/>
      <dgm:spPr/>
      <dgm:t>
        <a:bodyPr/>
        <a:lstStyle/>
        <a:p>
          <a:endParaRPr lang="en-US"/>
        </a:p>
      </dgm:t>
    </dgm:pt>
    <dgm:pt modelId="{D7DF3BE2-D3A6-4E6B-BA02-D7BC62196866}" type="sibTrans" cxnId="{B1FE58BD-63B8-4578-999A-FC9A9A0825E7}">
      <dgm:prSet/>
      <dgm:spPr/>
      <dgm:t>
        <a:bodyPr/>
        <a:lstStyle/>
        <a:p>
          <a:endParaRPr lang="en-US"/>
        </a:p>
      </dgm:t>
    </dgm:pt>
    <dgm:pt modelId="{BA8E2A3C-87AE-480B-A32C-A81E19991CF5}" type="pres">
      <dgm:prSet presAssocID="{4DF96EBF-F27E-46AA-882E-2B9DE3E03699}" presName="Name0" presStyleCnt="0">
        <dgm:presLayoutVars>
          <dgm:dir/>
          <dgm:resizeHandles val="exact"/>
        </dgm:presLayoutVars>
      </dgm:prSet>
      <dgm:spPr/>
    </dgm:pt>
    <dgm:pt modelId="{1E9D91FE-B90C-43A3-BEA8-A918F280E609}" type="pres">
      <dgm:prSet presAssocID="{4DF96EBF-F27E-46AA-882E-2B9DE3E03699}" presName="fgShape" presStyleLbl="fgShp" presStyleIdx="0" presStyleCnt="1"/>
      <dgm:spPr/>
    </dgm:pt>
    <dgm:pt modelId="{21135BAD-AF5B-43EC-A3D9-B23D23BED160}" type="pres">
      <dgm:prSet presAssocID="{4DF96EBF-F27E-46AA-882E-2B9DE3E03699}" presName="linComp" presStyleCnt="0"/>
      <dgm:spPr/>
    </dgm:pt>
    <dgm:pt modelId="{B45C7DCE-E782-4379-BFE9-F1AF1DC09341}" type="pres">
      <dgm:prSet presAssocID="{9EFB35F2-9E72-46F9-87C7-31EC2A980D7A}" presName="compNode" presStyleCnt="0"/>
      <dgm:spPr/>
    </dgm:pt>
    <dgm:pt modelId="{208B4165-DB3F-4971-B9AE-C09347FF757C}" type="pres">
      <dgm:prSet presAssocID="{9EFB35F2-9E72-46F9-87C7-31EC2A980D7A}" presName="bkgdShape" presStyleLbl="node1" presStyleIdx="0" presStyleCnt="3"/>
      <dgm:spPr/>
      <dgm:t>
        <a:bodyPr/>
        <a:lstStyle/>
        <a:p>
          <a:endParaRPr lang="en-US"/>
        </a:p>
      </dgm:t>
    </dgm:pt>
    <dgm:pt modelId="{9594799F-E9BA-435A-874C-E8CA09DC9E7F}" type="pres">
      <dgm:prSet presAssocID="{9EFB35F2-9E72-46F9-87C7-31EC2A980D7A}" presName="nodeTx" presStyleLbl="node1" presStyleIdx="0" presStyleCnt="3">
        <dgm:presLayoutVars>
          <dgm:bulletEnabled val="1"/>
        </dgm:presLayoutVars>
      </dgm:prSet>
      <dgm:spPr/>
      <dgm:t>
        <a:bodyPr/>
        <a:lstStyle/>
        <a:p>
          <a:endParaRPr lang="en-US"/>
        </a:p>
      </dgm:t>
    </dgm:pt>
    <dgm:pt modelId="{845C7619-31BC-4C98-A73A-6992A5671EEB}" type="pres">
      <dgm:prSet presAssocID="{9EFB35F2-9E72-46F9-87C7-31EC2A980D7A}" presName="invisiNode" presStyleLbl="node1" presStyleIdx="0" presStyleCnt="3"/>
      <dgm:spPr/>
    </dgm:pt>
    <dgm:pt modelId="{E8AE4570-E68E-4819-B629-874288C9DF4F}" type="pres">
      <dgm:prSet presAssocID="{9EFB35F2-9E72-46F9-87C7-31EC2A980D7A}"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4CD2DA75-5384-4866-8C8F-58B21C53D9A9}" type="pres">
      <dgm:prSet presAssocID="{C6AD8369-A3BE-45AF-BF27-D4F5A72AB84F}" presName="sibTrans" presStyleLbl="sibTrans2D1" presStyleIdx="0" presStyleCnt="0"/>
      <dgm:spPr/>
      <dgm:t>
        <a:bodyPr/>
        <a:lstStyle/>
        <a:p>
          <a:endParaRPr lang="en-US"/>
        </a:p>
      </dgm:t>
    </dgm:pt>
    <dgm:pt modelId="{D0AA7153-6198-492C-A019-94E500B870A9}" type="pres">
      <dgm:prSet presAssocID="{92399123-D196-473F-9E05-5DD1B96481EC}" presName="compNode" presStyleCnt="0"/>
      <dgm:spPr/>
    </dgm:pt>
    <dgm:pt modelId="{297A5D2E-2859-4586-A16C-FAFA9308DA7D}" type="pres">
      <dgm:prSet presAssocID="{92399123-D196-473F-9E05-5DD1B96481EC}" presName="bkgdShape" presStyleLbl="node1" presStyleIdx="1" presStyleCnt="3"/>
      <dgm:spPr/>
      <dgm:t>
        <a:bodyPr/>
        <a:lstStyle/>
        <a:p>
          <a:endParaRPr lang="en-US"/>
        </a:p>
      </dgm:t>
    </dgm:pt>
    <dgm:pt modelId="{7AC74B51-48B6-4EB5-95CF-1B6783DCB40D}" type="pres">
      <dgm:prSet presAssocID="{92399123-D196-473F-9E05-5DD1B96481EC}" presName="nodeTx" presStyleLbl="node1" presStyleIdx="1" presStyleCnt="3">
        <dgm:presLayoutVars>
          <dgm:bulletEnabled val="1"/>
        </dgm:presLayoutVars>
      </dgm:prSet>
      <dgm:spPr/>
      <dgm:t>
        <a:bodyPr/>
        <a:lstStyle/>
        <a:p>
          <a:endParaRPr lang="en-US"/>
        </a:p>
      </dgm:t>
    </dgm:pt>
    <dgm:pt modelId="{31223763-980A-4BB4-A8E0-8C6D82F59946}" type="pres">
      <dgm:prSet presAssocID="{92399123-D196-473F-9E05-5DD1B96481EC}" presName="invisiNode" presStyleLbl="node1" presStyleIdx="1" presStyleCnt="3"/>
      <dgm:spPr/>
    </dgm:pt>
    <dgm:pt modelId="{B53B8C23-1ACE-40DB-BA13-C01D022CB926}" type="pres">
      <dgm:prSet presAssocID="{92399123-D196-473F-9E05-5DD1B96481EC}"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FF3D13C7-9641-4046-8C36-CE3FFCD9C4D9}" type="pres">
      <dgm:prSet presAssocID="{9E22F688-7A8E-4D2D-9A49-4E431C086F1A}" presName="sibTrans" presStyleLbl="sibTrans2D1" presStyleIdx="0" presStyleCnt="0"/>
      <dgm:spPr/>
      <dgm:t>
        <a:bodyPr/>
        <a:lstStyle/>
        <a:p>
          <a:endParaRPr lang="en-US"/>
        </a:p>
      </dgm:t>
    </dgm:pt>
    <dgm:pt modelId="{AA960D72-BD8A-4E08-84F4-8FE384C78337}" type="pres">
      <dgm:prSet presAssocID="{BB4DE642-8E29-4A8B-9CD9-BEBC1B63C928}" presName="compNode" presStyleCnt="0"/>
      <dgm:spPr/>
    </dgm:pt>
    <dgm:pt modelId="{D2EED8CF-BE0E-47BB-B5DD-E7B44D80FBD4}" type="pres">
      <dgm:prSet presAssocID="{BB4DE642-8E29-4A8B-9CD9-BEBC1B63C928}" presName="bkgdShape" presStyleLbl="node1" presStyleIdx="2" presStyleCnt="3"/>
      <dgm:spPr/>
      <dgm:t>
        <a:bodyPr/>
        <a:lstStyle/>
        <a:p>
          <a:endParaRPr lang="en-US"/>
        </a:p>
      </dgm:t>
    </dgm:pt>
    <dgm:pt modelId="{409C20D2-A7A8-462C-A82D-43BA6E8EA2D8}" type="pres">
      <dgm:prSet presAssocID="{BB4DE642-8E29-4A8B-9CD9-BEBC1B63C928}" presName="nodeTx" presStyleLbl="node1" presStyleIdx="2" presStyleCnt="3">
        <dgm:presLayoutVars>
          <dgm:bulletEnabled val="1"/>
        </dgm:presLayoutVars>
      </dgm:prSet>
      <dgm:spPr/>
      <dgm:t>
        <a:bodyPr/>
        <a:lstStyle/>
        <a:p>
          <a:endParaRPr lang="en-US"/>
        </a:p>
      </dgm:t>
    </dgm:pt>
    <dgm:pt modelId="{E5BE7B89-A191-46CC-BF2E-FA7433469EC7}" type="pres">
      <dgm:prSet presAssocID="{BB4DE642-8E29-4A8B-9CD9-BEBC1B63C928}" presName="invisiNode" presStyleLbl="node1" presStyleIdx="2" presStyleCnt="3"/>
      <dgm:spPr/>
    </dgm:pt>
    <dgm:pt modelId="{B2468BDA-6EC2-43C1-8D72-1F721A23B935}" type="pres">
      <dgm:prSet presAssocID="{BB4DE642-8E29-4A8B-9CD9-BEBC1B63C928}"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dgm:spPr>
    </dgm:pt>
  </dgm:ptLst>
  <dgm:cxnLst>
    <dgm:cxn modelId="{1F3993AC-D428-4F95-9447-39C1E64ADAB8}" type="presOf" srcId="{92399123-D196-473F-9E05-5DD1B96481EC}" destId="{7AC74B51-48B6-4EB5-95CF-1B6783DCB40D}" srcOrd="1" destOrd="0" presId="urn:microsoft.com/office/officeart/2005/8/layout/hList7"/>
    <dgm:cxn modelId="{3ED1F88F-6AD0-4DB8-BE53-D958A5C08933}" type="presOf" srcId="{4DF96EBF-F27E-46AA-882E-2B9DE3E03699}" destId="{BA8E2A3C-87AE-480B-A32C-A81E19991CF5}" srcOrd="0" destOrd="0" presId="urn:microsoft.com/office/officeart/2005/8/layout/hList7"/>
    <dgm:cxn modelId="{B1FE58BD-63B8-4578-999A-FC9A9A0825E7}" srcId="{4DF96EBF-F27E-46AA-882E-2B9DE3E03699}" destId="{BB4DE642-8E29-4A8B-9CD9-BEBC1B63C928}" srcOrd="2" destOrd="0" parTransId="{89679838-49FE-4502-A5AF-F5963E7721D1}" sibTransId="{D7DF3BE2-D3A6-4E6B-BA02-D7BC62196866}"/>
    <dgm:cxn modelId="{D544BB33-15A7-488F-BCFB-0E06FFB01CEB}" srcId="{4DF96EBF-F27E-46AA-882E-2B9DE3E03699}" destId="{92399123-D196-473F-9E05-5DD1B96481EC}" srcOrd="1" destOrd="0" parTransId="{D6368A80-FF20-4637-8EA6-6E69482FB419}" sibTransId="{9E22F688-7A8E-4D2D-9A49-4E431C086F1A}"/>
    <dgm:cxn modelId="{F134C99C-82CF-4176-AA36-6E251382A236}" type="presOf" srcId="{9E22F688-7A8E-4D2D-9A49-4E431C086F1A}" destId="{FF3D13C7-9641-4046-8C36-CE3FFCD9C4D9}" srcOrd="0" destOrd="0" presId="urn:microsoft.com/office/officeart/2005/8/layout/hList7"/>
    <dgm:cxn modelId="{7409FDDD-120C-453D-999C-6E4FF3BD822D}" srcId="{4DF96EBF-F27E-46AA-882E-2B9DE3E03699}" destId="{9EFB35F2-9E72-46F9-87C7-31EC2A980D7A}" srcOrd="0" destOrd="0" parTransId="{526DCDE0-7E9F-47BC-B6C0-CD46BA5A7343}" sibTransId="{C6AD8369-A3BE-45AF-BF27-D4F5A72AB84F}"/>
    <dgm:cxn modelId="{E2B178CC-844D-4B02-A438-2DAF3B2F5BBA}" type="presOf" srcId="{9EFB35F2-9E72-46F9-87C7-31EC2A980D7A}" destId="{9594799F-E9BA-435A-874C-E8CA09DC9E7F}" srcOrd="1" destOrd="0" presId="urn:microsoft.com/office/officeart/2005/8/layout/hList7"/>
    <dgm:cxn modelId="{FC04F92B-BC2A-46CE-A89F-E23533DF8E5B}" type="presOf" srcId="{BB4DE642-8E29-4A8B-9CD9-BEBC1B63C928}" destId="{D2EED8CF-BE0E-47BB-B5DD-E7B44D80FBD4}" srcOrd="0" destOrd="0" presId="urn:microsoft.com/office/officeart/2005/8/layout/hList7"/>
    <dgm:cxn modelId="{9FC6405D-51B7-42AD-AC80-D5697A891255}" type="presOf" srcId="{BB4DE642-8E29-4A8B-9CD9-BEBC1B63C928}" destId="{409C20D2-A7A8-462C-A82D-43BA6E8EA2D8}" srcOrd="1" destOrd="0" presId="urn:microsoft.com/office/officeart/2005/8/layout/hList7"/>
    <dgm:cxn modelId="{C45C4AB7-AA75-414B-92BF-25592224A79C}" type="presOf" srcId="{C6AD8369-A3BE-45AF-BF27-D4F5A72AB84F}" destId="{4CD2DA75-5384-4866-8C8F-58B21C53D9A9}" srcOrd="0" destOrd="0" presId="urn:microsoft.com/office/officeart/2005/8/layout/hList7"/>
    <dgm:cxn modelId="{6693A354-DBF4-4C56-BDBB-A019E05CEEA5}" type="presOf" srcId="{92399123-D196-473F-9E05-5DD1B96481EC}" destId="{297A5D2E-2859-4586-A16C-FAFA9308DA7D}" srcOrd="0" destOrd="0" presId="urn:microsoft.com/office/officeart/2005/8/layout/hList7"/>
    <dgm:cxn modelId="{161BADB6-5D61-4844-85DE-10991E0D5D47}" type="presOf" srcId="{9EFB35F2-9E72-46F9-87C7-31EC2A980D7A}" destId="{208B4165-DB3F-4971-B9AE-C09347FF757C}" srcOrd="0" destOrd="0" presId="urn:microsoft.com/office/officeart/2005/8/layout/hList7"/>
    <dgm:cxn modelId="{C5E9E97D-ADBF-416A-9FE0-643832CA416A}" type="presParOf" srcId="{BA8E2A3C-87AE-480B-A32C-A81E19991CF5}" destId="{1E9D91FE-B90C-43A3-BEA8-A918F280E609}" srcOrd="0" destOrd="0" presId="urn:microsoft.com/office/officeart/2005/8/layout/hList7"/>
    <dgm:cxn modelId="{7549C56F-6E64-454A-812A-E566FAC5CC85}" type="presParOf" srcId="{BA8E2A3C-87AE-480B-A32C-A81E19991CF5}" destId="{21135BAD-AF5B-43EC-A3D9-B23D23BED160}" srcOrd="1" destOrd="0" presId="urn:microsoft.com/office/officeart/2005/8/layout/hList7"/>
    <dgm:cxn modelId="{1357ABF5-4C52-4D5A-9FEC-9C5F573EC74F}" type="presParOf" srcId="{21135BAD-AF5B-43EC-A3D9-B23D23BED160}" destId="{B45C7DCE-E782-4379-BFE9-F1AF1DC09341}" srcOrd="0" destOrd="0" presId="urn:microsoft.com/office/officeart/2005/8/layout/hList7"/>
    <dgm:cxn modelId="{45CA3B6C-FFCE-4674-A91F-4F4F884DE76E}" type="presParOf" srcId="{B45C7DCE-E782-4379-BFE9-F1AF1DC09341}" destId="{208B4165-DB3F-4971-B9AE-C09347FF757C}" srcOrd="0" destOrd="0" presId="urn:microsoft.com/office/officeart/2005/8/layout/hList7"/>
    <dgm:cxn modelId="{C1C91D55-D4C8-46A4-832A-34AACB69F177}" type="presParOf" srcId="{B45C7DCE-E782-4379-BFE9-F1AF1DC09341}" destId="{9594799F-E9BA-435A-874C-E8CA09DC9E7F}" srcOrd="1" destOrd="0" presId="urn:microsoft.com/office/officeart/2005/8/layout/hList7"/>
    <dgm:cxn modelId="{B328B741-CC1D-4F3D-A149-26390B8D7735}" type="presParOf" srcId="{B45C7DCE-E782-4379-BFE9-F1AF1DC09341}" destId="{845C7619-31BC-4C98-A73A-6992A5671EEB}" srcOrd="2" destOrd="0" presId="urn:microsoft.com/office/officeart/2005/8/layout/hList7"/>
    <dgm:cxn modelId="{BB092CB9-72AF-4B4C-AB4B-59E014ECED4E}" type="presParOf" srcId="{B45C7DCE-E782-4379-BFE9-F1AF1DC09341}" destId="{E8AE4570-E68E-4819-B629-874288C9DF4F}" srcOrd="3" destOrd="0" presId="urn:microsoft.com/office/officeart/2005/8/layout/hList7"/>
    <dgm:cxn modelId="{EF81219D-D397-47E7-A777-775D46B6D654}" type="presParOf" srcId="{21135BAD-AF5B-43EC-A3D9-B23D23BED160}" destId="{4CD2DA75-5384-4866-8C8F-58B21C53D9A9}" srcOrd="1" destOrd="0" presId="urn:microsoft.com/office/officeart/2005/8/layout/hList7"/>
    <dgm:cxn modelId="{7815397A-60D2-45DB-8E00-268B853A2EC8}" type="presParOf" srcId="{21135BAD-AF5B-43EC-A3D9-B23D23BED160}" destId="{D0AA7153-6198-492C-A019-94E500B870A9}" srcOrd="2" destOrd="0" presId="urn:microsoft.com/office/officeart/2005/8/layout/hList7"/>
    <dgm:cxn modelId="{192FD3E2-28C2-432C-AAE3-1214606AB9EE}" type="presParOf" srcId="{D0AA7153-6198-492C-A019-94E500B870A9}" destId="{297A5D2E-2859-4586-A16C-FAFA9308DA7D}" srcOrd="0" destOrd="0" presId="urn:microsoft.com/office/officeart/2005/8/layout/hList7"/>
    <dgm:cxn modelId="{82A5887E-8AAB-4603-9716-E2263DF5A6E8}" type="presParOf" srcId="{D0AA7153-6198-492C-A019-94E500B870A9}" destId="{7AC74B51-48B6-4EB5-95CF-1B6783DCB40D}" srcOrd="1" destOrd="0" presId="urn:microsoft.com/office/officeart/2005/8/layout/hList7"/>
    <dgm:cxn modelId="{404AFABE-A70C-4E0D-A85E-B8B99604DBFD}" type="presParOf" srcId="{D0AA7153-6198-492C-A019-94E500B870A9}" destId="{31223763-980A-4BB4-A8E0-8C6D82F59946}" srcOrd="2" destOrd="0" presId="urn:microsoft.com/office/officeart/2005/8/layout/hList7"/>
    <dgm:cxn modelId="{9C802B50-F44D-4B45-A555-8636A4376AAC}" type="presParOf" srcId="{D0AA7153-6198-492C-A019-94E500B870A9}" destId="{B53B8C23-1ACE-40DB-BA13-C01D022CB926}" srcOrd="3" destOrd="0" presId="urn:microsoft.com/office/officeart/2005/8/layout/hList7"/>
    <dgm:cxn modelId="{05A1F1CA-D14B-4450-8593-A368BC86D29E}" type="presParOf" srcId="{21135BAD-AF5B-43EC-A3D9-B23D23BED160}" destId="{FF3D13C7-9641-4046-8C36-CE3FFCD9C4D9}" srcOrd="3" destOrd="0" presId="urn:microsoft.com/office/officeart/2005/8/layout/hList7"/>
    <dgm:cxn modelId="{809C640E-C605-4310-B9F5-05BF2E571370}" type="presParOf" srcId="{21135BAD-AF5B-43EC-A3D9-B23D23BED160}" destId="{AA960D72-BD8A-4E08-84F4-8FE384C78337}" srcOrd="4" destOrd="0" presId="urn:microsoft.com/office/officeart/2005/8/layout/hList7"/>
    <dgm:cxn modelId="{8337AF7B-2AF4-4E5F-AFE7-E4354F0779C4}" type="presParOf" srcId="{AA960D72-BD8A-4E08-84F4-8FE384C78337}" destId="{D2EED8CF-BE0E-47BB-B5DD-E7B44D80FBD4}" srcOrd="0" destOrd="0" presId="urn:microsoft.com/office/officeart/2005/8/layout/hList7"/>
    <dgm:cxn modelId="{13B19E98-EB01-495D-9F1D-AC5754825503}" type="presParOf" srcId="{AA960D72-BD8A-4E08-84F4-8FE384C78337}" destId="{409C20D2-A7A8-462C-A82D-43BA6E8EA2D8}" srcOrd="1" destOrd="0" presId="urn:microsoft.com/office/officeart/2005/8/layout/hList7"/>
    <dgm:cxn modelId="{2F803F4F-7174-4EF1-BD10-9601BB73E36C}" type="presParOf" srcId="{AA960D72-BD8A-4E08-84F4-8FE384C78337}" destId="{E5BE7B89-A191-46CC-BF2E-FA7433469EC7}" srcOrd="2" destOrd="0" presId="urn:microsoft.com/office/officeart/2005/8/layout/hList7"/>
    <dgm:cxn modelId="{5F51E835-40D1-498A-A0FE-449E8A2C4BA6}" type="presParOf" srcId="{AA960D72-BD8A-4E08-84F4-8FE384C78337}" destId="{B2468BDA-6EC2-43C1-8D72-1F721A23B935}"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F96EBF-F27E-46AA-882E-2B9DE3E03699}" type="doc">
      <dgm:prSet loTypeId="urn:microsoft.com/office/officeart/2005/8/layout/hList7" loCatId="process" qsTypeId="urn:microsoft.com/office/officeart/2005/8/quickstyle/3d7" qsCatId="3D" csTypeId="urn:microsoft.com/office/officeart/2005/8/colors/colorful3" csCatId="colorful" phldr="1"/>
      <dgm:spPr/>
    </dgm:pt>
    <dgm:pt modelId="{9EFB35F2-9E72-46F9-87C7-31EC2A980D7A}">
      <dgm:prSet phldrT="[Text]"/>
      <dgm:spPr>
        <a:solidFill>
          <a:schemeClr val="tx1">
            <a:lumMod val="50000"/>
          </a:schemeClr>
        </a:solidFill>
      </dgm:spPr>
      <dgm:t>
        <a:bodyPr/>
        <a:lstStyle/>
        <a:p>
          <a:r>
            <a:rPr lang="en-US" dirty="0" smtClean="0"/>
            <a:t>Defining Code Blocks</a:t>
          </a:r>
          <a:endParaRPr lang="en-US" dirty="0"/>
        </a:p>
      </dgm:t>
    </dgm:pt>
    <dgm:pt modelId="{526DCDE0-7E9F-47BC-B6C0-CD46BA5A7343}" type="parTrans" cxnId="{7409FDDD-120C-453D-999C-6E4FF3BD822D}">
      <dgm:prSet/>
      <dgm:spPr/>
      <dgm:t>
        <a:bodyPr/>
        <a:lstStyle/>
        <a:p>
          <a:endParaRPr lang="en-US"/>
        </a:p>
      </dgm:t>
    </dgm:pt>
    <dgm:pt modelId="{C6AD8369-A3BE-45AF-BF27-D4F5A72AB84F}" type="sibTrans" cxnId="{7409FDDD-120C-453D-999C-6E4FF3BD822D}">
      <dgm:prSet/>
      <dgm:spPr/>
      <dgm:t>
        <a:bodyPr/>
        <a:lstStyle/>
        <a:p>
          <a:endParaRPr lang="en-US"/>
        </a:p>
      </dgm:t>
    </dgm:pt>
    <dgm:pt modelId="{92399123-D196-473F-9E05-5DD1B96481EC}">
      <dgm:prSet phldrT="[Text]"/>
      <dgm:spPr/>
      <dgm:t>
        <a:bodyPr/>
        <a:lstStyle/>
        <a:p>
          <a:r>
            <a:rPr lang="en-US" dirty="0" smtClean="0"/>
            <a:t>Control Flow Graph Extraction</a:t>
          </a:r>
          <a:endParaRPr lang="en-US" dirty="0"/>
        </a:p>
      </dgm:t>
    </dgm:pt>
    <dgm:pt modelId="{D6368A80-FF20-4637-8EA6-6E69482FB419}" type="parTrans" cxnId="{D544BB33-15A7-488F-BCFB-0E06FFB01CEB}">
      <dgm:prSet/>
      <dgm:spPr/>
      <dgm:t>
        <a:bodyPr/>
        <a:lstStyle/>
        <a:p>
          <a:endParaRPr lang="en-US"/>
        </a:p>
      </dgm:t>
    </dgm:pt>
    <dgm:pt modelId="{9E22F688-7A8E-4D2D-9A49-4E431C086F1A}" type="sibTrans" cxnId="{D544BB33-15A7-488F-BCFB-0E06FFB01CEB}">
      <dgm:prSet/>
      <dgm:spPr/>
      <dgm:t>
        <a:bodyPr/>
        <a:lstStyle/>
        <a:p>
          <a:endParaRPr lang="en-US"/>
        </a:p>
      </dgm:t>
    </dgm:pt>
    <dgm:pt modelId="{BB4DE642-8E29-4A8B-9CD9-BEBC1B63C928}">
      <dgm:prSet phldrT="[Text]"/>
      <dgm:spPr/>
      <dgm:t>
        <a:bodyPr/>
        <a:lstStyle/>
        <a:p>
          <a:r>
            <a:rPr lang="en-US" dirty="0" smtClean="0"/>
            <a:t>Error Detection</a:t>
          </a:r>
          <a:endParaRPr lang="en-US" dirty="0"/>
        </a:p>
      </dgm:t>
    </dgm:pt>
    <dgm:pt modelId="{89679838-49FE-4502-A5AF-F5963E7721D1}" type="parTrans" cxnId="{B1FE58BD-63B8-4578-999A-FC9A9A0825E7}">
      <dgm:prSet/>
      <dgm:spPr/>
      <dgm:t>
        <a:bodyPr/>
        <a:lstStyle/>
        <a:p>
          <a:endParaRPr lang="en-US"/>
        </a:p>
      </dgm:t>
    </dgm:pt>
    <dgm:pt modelId="{D7DF3BE2-D3A6-4E6B-BA02-D7BC62196866}" type="sibTrans" cxnId="{B1FE58BD-63B8-4578-999A-FC9A9A0825E7}">
      <dgm:prSet/>
      <dgm:spPr/>
      <dgm:t>
        <a:bodyPr/>
        <a:lstStyle/>
        <a:p>
          <a:endParaRPr lang="en-US"/>
        </a:p>
      </dgm:t>
    </dgm:pt>
    <dgm:pt modelId="{BA8E2A3C-87AE-480B-A32C-A81E19991CF5}" type="pres">
      <dgm:prSet presAssocID="{4DF96EBF-F27E-46AA-882E-2B9DE3E03699}" presName="Name0" presStyleCnt="0">
        <dgm:presLayoutVars>
          <dgm:dir/>
          <dgm:resizeHandles val="exact"/>
        </dgm:presLayoutVars>
      </dgm:prSet>
      <dgm:spPr/>
    </dgm:pt>
    <dgm:pt modelId="{1E9D91FE-B90C-43A3-BEA8-A918F280E609}" type="pres">
      <dgm:prSet presAssocID="{4DF96EBF-F27E-46AA-882E-2B9DE3E03699}" presName="fgShape" presStyleLbl="fgShp" presStyleIdx="0" presStyleCnt="1"/>
      <dgm:spPr/>
    </dgm:pt>
    <dgm:pt modelId="{21135BAD-AF5B-43EC-A3D9-B23D23BED160}" type="pres">
      <dgm:prSet presAssocID="{4DF96EBF-F27E-46AA-882E-2B9DE3E03699}" presName="linComp" presStyleCnt="0"/>
      <dgm:spPr/>
    </dgm:pt>
    <dgm:pt modelId="{B45C7DCE-E782-4379-BFE9-F1AF1DC09341}" type="pres">
      <dgm:prSet presAssocID="{9EFB35F2-9E72-46F9-87C7-31EC2A980D7A}" presName="compNode" presStyleCnt="0"/>
      <dgm:spPr/>
    </dgm:pt>
    <dgm:pt modelId="{208B4165-DB3F-4971-B9AE-C09347FF757C}" type="pres">
      <dgm:prSet presAssocID="{9EFB35F2-9E72-46F9-87C7-31EC2A980D7A}" presName="bkgdShape" presStyleLbl="node1" presStyleIdx="0" presStyleCnt="3"/>
      <dgm:spPr/>
      <dgm:t>
        <a:bodyPr/>
        <a:lstStyle/>
        <a:p>
          <a:endParaRPr lang="en-US"/>
        </a:p>
      </dgm:t>
    </dgm:pt>
    <dgm:pt modelId="{9594799F-E9BA-435A-874C-E8CA09DC9E7F}" type="pres">
      <dgm:prSet presAssocID="{9EFB35F2-9E72-46F9-87C7-31EC2A980D7A}" presName="nodeTx" presStyleLbl="node1" presStyleIdx="0" presStyleCnt="3">
        <dgm:presLayoutVars>
          <dgm:bulletEnabled val="1"/>
        </dgm:presLayoutVars>
      </dgm:prSet>
      <dgm:spPr/>
      <dgm:t>
        <a:bodyPr/>
        <a:lstStyle/>
        <a:p>
          <a:endParaRPr lang="en-US"/>
        </a:p>
      </dgm:t>
    </dgm:pt>
    <dgm:pt modelId="{845C7619-31BC-4C98-A73A-6992A5671EEB}" type="pres">
      <dgm:prSet presAssocID="{9EFB35F2-9E72-46F9-87C7-31EC2A980D7A}" presName="invisiNode" presStyleLbl="node1" presStyleIdx="0" presStyleCnt="3"/>
      <dgm:spPr/>
    </dgm:pt>
    <dgm:pt modelId="{E8AE4570-E68E-4819-B629-874288C9DF4F}" type="pres">
      <dgm:prSet presAssocID="{9EFB35F2-9E72-46F9-87C7-31EC2A980D7A}" presName="imagNode" presStyleLbl="fgImgPlace1" presStyleIdx="0" presStyleCnt="3"/>
      <dgm:spPr>
        <a:solidFill>
          <a:schemeClr val="tx1">
            <a:lumMod val="65000"/>
          </a:schemeClr>
        </a:solidFill>
      </dgm:spPr>
    </dgm:pt>
    <dgm:pt modelId="{4CD2DA75-5384-4866-8C8F-58B21C53D9A9}" type="pres">
      <dgm:prSet presAssocID="{C6AD8369-A3BE-45AF-BF27-D4F5A72AB84F}" presName="sibTrans" presStyleLbl="sibTrans2D1" presStyleIdx="0" presStyleCnt="0"/>
      <dgm:spPr/>
      <dgm:t>
        <a:bodyPr/>
        <a:lstStyle/>
        <a:p>
          <a:endParaRPr lang="en-US"/>
        </a:p>
      </dgm:t>
    </dgm:pt>
    <dgm:pt modelId="{D0AA7153-6198-492C-A019-94E500B870A9}" type="pres">
      <dgm:prSet presAssocID="{92399123-D196-473F-9E05-5DD1B96481EC}" presName="compNode" presStyleCnt="0"/>
      <dgm:spPr/>
    </dgm:pt>
    <dgm:pt modelId="{297A5D2E-2859-4586-A16C-FAFA9308DA7D}" type="pres">
      <dgm:prSet presAssocID="{92399123-D196-473F-9E05-5DD1B96481EC}" presName="bkgdShape" presStyleLbl="node1" presStyleIdx="1" presStyleCnt="3"/>
      <dgm:spPr/>
      <dgm:t>
        <a:bodyPr/>
        <a:lstStyle/>
        <a:p>
          <a:endParaRPr lang="en-US"/>
        </a:p>
      </dgm:t>
    </dgm:pt>
    <dgm:pt modelId="{7AC74B51-48B6-4EB5-95CF-1B6783DCB40D}" type="pres">
      <dgm:prSet presAssocID="{92399123-D196-473F-9E05-5DD1B96481EC}" presName="nodeTx" presStyleLbl="node1" presStyleIdx="1" presStyleCnt="3">
        <dgm:presLayoutVars>
          <dgm:bulletEnabled val="1"/>
        </dgm:presLayoutVars>
      </dgm:prSet>
      <dgm:spPr/>
      <dgm:t>
        <a:bodyPr/>
        <a:lstStyle/>
        <a:p>
          <a:endParaRPr lang="en-US"/>
        </a:p>
      </dgm:t>
    </dgm:pt>
    <dgm:pt modelId="{31223763-980A-4BB4-A8E0-8C6D82F59946}" type="pres">
      <dgm:prSet presAssocID="{92399123-D196-473F-9E05-5DD1B96481EC}" presName="invisiNode" presStyleLbl="node1" presStyleIdx="1" presStyleCnt="3"/>
      <dgm:spPr/>
    </dgm:pt>
    <dgm:pt modelId="{B53B8C23-1ACE-40DB-BA13-C01D022CB926}" type="pres">
      <dgm:prSet presAssocID="{92399123-D196-473F-9E05-5DD1B96481EC}" presName="imagNode"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F3D13C7-9641-4046-8C36-CE3FFCD9C4D9}" type="pres">
      <dgm:prSet presAssocID="{9E22F688-7A8E-4D2D-9A49-4E431C086F1A}" presName="sibTrans" presStyleLbl="sibTrans2D1" presStyleIdx="0" presStyleCnt="0"/>
      <dgm:spPr/>
      <dgm:t>
        <a:bodyPr/>
        <a:lstStyle/>
        <a:p>
          <a:endParaRPr lang="en-US"/>
        </a:p>
      </dgm:t>
    </dgm:pt>
    <dgm:pt modelId="{AA960D72-BD8A-4E08-84F4-8FE384C78337}" type="pres">
      <dgm:prSet presAssocID="{BB4DE642-8E29-4A8B-9CD9-BEBC1B63C928}" presName="compNode" presStyleCnt="0"/>
      <dgm:spPr/>
    </dgm:pt>
    <dgm:pt modelId="{D2EED8CF-BE0E-47BB-B5DD-E7B44D80FBD4}" type="pres">
      <dgm:prSet presAssocID="{BB4DE642-8E29-4A8B-9CD9-BEBC1B63C928}" presName="bkgdShape" presStyleLbl="node1" presStyleIdx="2" presStyleCnt="3"/>
      <dgm:spPr/>
      <dgm:t>
        <a:bodyPr/>
        <a:lstStyle/>
        <a:p>
          <a:endParaRPr lang="en-US"/>
        </a:p>
      </dgm:t>
    </dgm:pt>
    <dgm:pt modelId="{409C20D2-A7A8-462C-A82D-43BA6E8EA2D8}" type="pres">
      <dgm:prSet presAssocID="{BB4DE642-8E29-4A8B-9CD9-BEBC1B63C928}" presName="nodeTx" presStyleLbl="node1" presStyleIdx="2" presStyleCnt="3">
        <dgm:presLayoutVars>
          <dgm:bulletEnabled val="1"/>
        </dgm:presLayoutVars>
      </dgm:prSet>
      <dgm:spPr/>
      <dgm:t>
        <a:bodyPr/>
        <a:lstStyle/>
        <a:p>
          <a:endParaRPr lang="en-US"/>
        </a:p>
      </dgm:t>
    </dgm:pt>
    <dgm:pt modelId="{E5BE7B89-A191-46CC-BF2E-FA7433469EC7}" type="pres">
      <dgm:prSet presAssocID="{BB4DE642-8E29-4A8B-9CD9-BEBC1B63C928}" presName="invisiNode" presStyleLbl="node1" presStyleIdx="2" presStyleCnt="3"/>
      <dgm:spPr/>
    </dgm:pt>
    <dgm:pt modelId="{B2468BDA-6EC2-43C1-8D72-1F721A23B935}" type="pres">
      <dgm:prSet presAssocID="{BB4DE642-8E29-4A8B-9CD9-BEBC1B63C928}" presName="imagNode" presStyleLbl="fgImgPlace1" presStyleIdx="2"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pt>
  </dgm:ptLst>
  <dgm:cxnLst>
    <dgm:cxn modelId="{B1FE58BD-63B8-4578-999A-FC9A9A0825E7}" srcId="{4DF96EBF-F27E-46AA-882E-2B9DE3E03699}" destId="{BB4DE642-8E29-4A8B-9CD9-BEBC1B63C928}" srcOrd="2" destOrd="0" parTransId="{89679838-49FE-4502-A5AF-F5963E7721D1}" sibTransId="{D7DF3BE2-D3A6-4E6B-BA02-D7BC62196866}"/>
    <dgm:cxn modelId="{7397E153-B268-497E-B37D-AC928F3224B7}" type="presOf" srcId="{BB4DE642-8E29-4A8B-9CD9-BEBC1B63C928}" destId="{409C20D2-A7A8-462C-A82D-43BA6E8EA2D8}" srcOrd="1" destOrd="0" presId="urn:microsoft.com/office/officeart/2005/8/layout/hList7"/>
    <dgm:cxn modelId="{D544BB33-15A7-488F-BCFB-0E06FFB01CEB}" srcId="{4DF96EBF-F27E-46AA-882E-2B9DE3E03699}" destId="{92399123-D196-473F-9E05-5DD1B96481EC}" srcOrd="1" destOrd="0" parTransId="{D6368A80-FF20-4637-8EA6-6E69482FB419}" sibTransId="{9E22F688-7A8E-4D2D-9A49-4E431C086F1A}"/>
    <dgm:cxn modelId="{925BA293-7D6E-4CFE-93B4-DE3E4BA28E87}" type="presOf" srcId="{4DF96EBF-F27E-46AA-882E-2B9DE3E03699}" destId="{BA8E2A3C-87AE-480B-A32C-A81E19991CF5}" srcOrd="0" destOrd="0" presId="urn:microsoft.com/office/officeart/2005/8/layout/hList7"/>
    <dgm:cxn modelId="{4CCB8014-3184-484B-900B-F2A3F35340D0}" type="presOf" srcId="{92399123-D196-473F-9E05-5DD1B96481EC}" destId="{7AC74B51-48B6-4EB5-95CF-1B6783DCB40D}" srcOrd="1" destOrd="0" presId="urn:microsoft.com/office/officeart/2005/8/layout/hList7"/>
    <dgm:cxn modelId="{5C813A2E-E5C7-457B-B925-096726B9449B}" type="presOf" srcId="{9EFB35F2-9E72-46F9-87C7-31EC2A980D7A}" destId="{208B4165-DB3F-4971-B9AE-C09347FF757C}" srcOrd="0" destOrd="0" presId="urn:microsoft.com/office/officeart/2005/8/layout/hList7"/>
    <dgm:cxn modelId="{49F5DCB9-81C5-401F-AF11-61FE8D0CBE64}" type="presOf" srcId="{9E22F688-7A8E-4D2D-9A49-4E431C086F1A}" destId="{FF3D13C7-9641-4046-8C36-CE3FFCD9C4D9}" srcOrd="0" destOrd="0" presId="urn:microsoft.com/office/officeart/2005/8/layout/hList7"/>
    <dgm:cxn modelId="{0537619F-F137-42DB-839B-141076ED2D06}" type="presOf" srcId="{BB4DE642-8E29-4A8B-9CD9-BEBC1B63C928}" destId="{D2EED8CF-BE0E-47BB-B5DD-E7B44D80FBD4}" srcOrd="0" destOrd="0" presId="urn:microsoft.com/office/officeart/2005/8/layout/hList7"/>
    <dgm:cxn modelId="{1BF94210-79BC-474D-A19A-0225422EC012}" type="presOf" srcId="{92399123-D196-473F-9E05-5DD1B96481EC}" destId="{297A5D2E-2859-4586-A16C-FAFA9308DA7D}" srcOrd="0" destOrd="0" presId="urn:microsoft.com/office/officeart/2005/8/layout/hList7"/>
    <dgm:cxn modelId="{7099507D-8812-479D-BDEB-D44172ADDD60}" type="presOf" srcId="{C6AD8369-A3BE-45AF-BF27-D4F5A72AB84F}" destId="{4CD2DA75-5384-4866-8C8F-58B21C53D9A9}" srcOrd="0" destOrd="0" presId="urn:microsoft.com/office/officeart/2005/8/layout/hList7"/>
    <dgm:cxn modelId="{7409FDDD-120C-453D-999C-6E4FF3BD822D}" srcId="{4DF96EBF-F27E-46AA-882E-2B9DE3E03699}" destId="{9EFB35F2-9E72-46F9-87C7-31EC2A980D7A}" srcOrd="0" destOrd="0" parTransId="{526DCDE0-7E9F-47BC-B6C0-CD46BA5A7343}" sibTransId="{C6AD8369-A3BE-45AF-BF27-D4F5A72AB84F}"/>
    <dgm:cxn modelId="{96E85B8A-09DE-495C-9704-28B2F0EE3E3D}" type="presOf" srcId="{9EFB35F2-9E72-46F9-87C7-31EC2A980D7A}" destId="{9594799F-E9BA-435A-874C-E8CA09DC9E7F}" srcOrd="1" destOrd="0" presId="urn:microsoft.com/office/officeart/2005/8/layout/hList7"/>
    <dgm:cxn modelId="{DECE8A59-2F53-4A26-874B-8D652592BFBB}" type="presParOf" srcId="{BA8E2A3C-87AE-480B-A32C-A81E19991CF5}" destId="{1E9D91FE-B90C-43A3-BEA8-A918F280E609}" srcOrd="0" destOrd="0" presId="urn:microsoft.com/office/officeart/2005/8/layout/hList7"/>
    <dgm:cxn modelId="{17B2CC44-D8E4-40BC-881E-0C1AB609A225}" type="presParOf" srcId="{BA8E2A3C-87AE-480B-A32C-A81E19991CF5}" destId="{21135BAD-AF5B-43EC-A3D9-B23D23BED160}" srcOrd="1" destOrd="0" presId="urn:microsoft.com/office/officeart/2005/8/layout/hList7"/>
    <dgm:cxn modelId="{D53143D1-C400-4C33-B7F8-E2581546684A}" type="presParOf" srcId="{21135BAD-AF5B-43EC-A3D9-B23D23BED160}" destId="{B45C7DCE-E782-4379-BFE9-F1AF1DC09341}" srcOrd="0" destOrd="0" presId="urn:microsoft.com/office/officeart/2005/8/layout/hList7"/>
    <dgm:cxn modelId="{E2E857F9-6ED6-4D74-9C43-B60E89C8A16B}" type="presParOf" srcId="{B45C7DCE-E782-4379-BFE9-F1AF1DC09341}" destId="{208B4165-DB3F-4971-B9AE-C09347FF757C}" srcOrd="0" destOrd="0" presId="urn:microsoft.com/office/officeart/2005/8/layout/hList7"/>
    <dgm:cxn modelId="{6320BCA3-A75D-42CD-9499-5087176A3E97}" type="presParOf" srcId="{B45C7DCE-E782-4379-BFE9-F1AF1DC09341}" destId="{9594799F-E9BA-435A-874C-E8CA09DC9E7F}" srcOrd="1" destOrd="0" presId="urn:microsoft.com/office/officeart/2005/8/layout/hList7"/>
    <dgm:cxn modelId="{BFC68CE3-3863-4FAD-95DA-61EFE4DF0472}" type="presParOf" srcId="{B45C7DCE-E782-4379-BFE9-F1AF1DC09341}" destId="{845C7619-31BC-4C98-A73A-6992A5671EEB}" srcOrd="2" destOrd="0" presId="urn:microsoft.com/office/officeart/2005/8/layout/hList7"/>
    <dgm:cxn modelId="{F0D7D187-A9F5-4459-8C1F-89F12999247A}" type="presParOf" srcId="{B45C7DCE-E782-4379-BFE9-F1AF1DC09341}" destId="{E8AE4570-E68E-4819-B629-874288C9DF4F}" srcOrd="3" destOrd="0" presId="urn:microsoft.com/office/officeart/2005/8/layout/hList7"/>
    <dgm:cxn modelId="{8BB9CD8B-184D-415D-AECC-A5E7CA31E5B1}" type="presParOf" srcId="{21135BAD-AF5B-43EC-A3D9-B23D23BED160}" destId="{4CD2DA75-5384-4866-8C8F-58B21C53D9A9}" srcOrd="1" destOrd="0" presId="urn:microsoft.com/office/officeart/2005/8/layout/hList7"/>
    <dgm:cxn modelId="{E533FCD1-AA35-4B08-AF67-2B9FC98E492E}" type="presParOf" srcId="{21135BAD-AF5B-43EC-A3D9-B23D23BED160}" destId="{D0AA7153-6198-492C-A019-94E500B870A9}" srcOrd="2" destOrd="0" presId="urn:microsoft.com/office/officeart/2005/8/layout/hList7"/>
    <dgm:cxn modelId="{411F6204-0101-42CE-ABDA-A0377B48AEC8}" type="presParOf" srcId="{D0AA7153-6198-492C-A019-94E500B870A9}" destId="{297A5D2E-2859-4586-A16C-FAFA9308DA7D}" srcOrd="0" destOrd="0" presId="urn:microsoft.com/office/officeart/2005/8/layout/hList7"/>
    <dgm:cxn modelId="{AAFAC5F5-2B71-4F2F-A2A2-D62C9546E9DE}" type="presParOf" srcId="{D0AA7153-6198-492C-A019-94E500B870A9}" destId="{7AC74B51-48B6-4EB5-95CF-1B6783DCB40D}" srcOrd="1" destOrd="0" presId="urn:microsoft.com/office/officeart/2005/8/layout/hList7"/>
    <dgm:cxn modelId="{2BE9131A-F28F-41B9-B7B7-248AEB09622F}" type="presParOf" srcId="{D0AA7153-6198-492C-A019-94E500B870A9}" destId="{31223763-980A-4BB4-A8E0-8C6D82F59946}" srcOrd="2" destOrd="0" presId="urn:microsoft.com/office/officeart/2005/8/layout/hList7"/>
    <dgm:cxn modelId="{1ACCEA46-6016-4421-A69F-62035CCD56FA}" type="presParOf" srcId="{D0AA7153-6198-492C-A019-94E500B870A9}" destId="{B53B8C23-1ACE-40DB-BA13-C01D022CB926}" srcOrd="3" destOrd="0" presId="urn:microsoft.com/office/officeart/2005/8/layout/hList7"/>
    <dgm:cxn modelId="{A0293BF1-F1B9-4915-8321-40CB3E29DBD0}" type="presParOf" srcId="{21135BAD-AF5B-43EC-A3D9-B23D23BED160}" destId="{FF3D13C7-9641-4046-8C36-CE3FFCD9C4D9}" srcOrd="3" destOrd="0" presId="urn:microsoft.com/office/officeart/2005/8/layout/hList7"/>
    <dgm:cxn modelId="{27AA6AD0-E6AD-4CF7-BEB4-6B8E99FA7ED3}" type="presParOf" srcId="{21135BAD-AF5B-43EC-A3D9-B23D23BED160}" destId="{AA960D72-BD8A-4E08-84F4-8FE384C78337}" srcOrd="4" destOrd="0" presId="urn:microsoft.com/office/officeart/2005/8/layout/hList7"/>
    <dgm:cxn modelId="{707CA5AC-17A7-4187-A738-3944F50439EA}" type="presParOf" srcId="{AA960D72-BD8A-4E08-84F4-8FE384C78337}" destId="{D2EED8CF-BE0E-47BB-B5DD-E7B44D80FBD4}" srcOrd="0" destOrd="0" presId="urn:microsoft.com/office/officeart/2005/8/layout/hList7"/>
    <dgm:cxn modelId="{3B009208-5161-4DB2-B06F-46C06156681A}" type="presParOf" srcId="{AA960D72-BD8A-4E08-84F4-8FE384C78337}" destId="{409C20D2-A7A8-462C-A82D-43BA6E8EA2D8}" srcOrd="1" destOrd="0" presId="urn:microsoft.com/office/officeart/2005/8/layout/hList7"/>
    <dgm:cxn modelId="{11BEBBC8-6E70-415B-9BB4-61C77DA86265}" type="presParOf" srcId="{AA960D72-BD8A-4E08-84F4-8FE384C78337}" destId="{E5BE7B89-A191-46CC-BF2E-FA7433469EC7}" srcOrd="2" destOrd="0" presId="urn:microsoft.com/office/officeart/2005/8/layout/hList7"/>
    <dgm:cxn modelId="{ED922520-D558-45C4-A2E7-5A11AFE09320}" type="presParOf" srcId="{AA960D72-BD8A-4E08-84F4-8FE384C78337}" destId="{B2468BDA-6EC2-43C1-8D72-1F721A23B935}"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F96EBF-F27E-46AA-882E-2B9DE3E03699}" type="doc">
      <dgm:prSet loTypeId="urn:microsoft.com/office/officeart/2005/8/layout/hList7" loCatId="process" qsTypeId="urn:microsoft.com/office/officeart/2005/8/quickstyle/3d7" qsCatId="3D" csTypeId="urn:microsoft.com/office/officeart/2005/8/colors/colorful3" csCatId="colorful" phldr="1"/>
      <dgm:spPr/>
    </dgm:pt>
    <dgm:pt modelId="{9EFB35F2-9E72-46F9-87C7-31EC2A980D7A}">
      <dgm:prSet phldrT="[Text]"/>
      <dgm:spPr>
        <a:solidFill>
          <a:schemeClr val="tx1">
            <a:lumMod val="50000"/>
          </a:schemeClr>
        </a:solidFill>
      </dgm:spPr>
      <dgm:t>
        <a:bodyPr/>
        <a:lstStyle/>
        <a:p>
          <a:r>
            <a:rPr lang="en-US" dirty="0" smtClean="0"/>
            <a:t>Defining Code Blocks</a:t>
          </a:r>
          <a:endParaRPr lang="en-US" dirty="0"/>
        </a:p>
      </dgm:t>
    </dgm:pt>
    <dgm:pt modelId="{526DCDE0-7E9F-47BC-B6C0-CD46BA5A7343}" type="parTrans" cxnId="{7409FDDD-120C-453D-999C-6E4FF3BD822D}">
      <dgm:prSet/>
      <dgm:spPr/>
      <dgm:t>
        <a:bodyPr/>
        <a:lstStyle/>
        <a:p>
          <a:endParaRPr lang="en-US"/>
        </a:p>
      </dgm:t>
    </dgm:pt>
    <dgm:pt modelId="{C6AD8369-A3BE-45AF-BF27-D4F5A72AB84F}" type="sibTrans" cxnId="{7409FDDD-120C-453D-999C-6E4FF3BD822D}">
      <dgm:prSet/>
      <dgm:spPr/>
      <dgm:t>
        <a:bodyPr/>
        <a:lstStyle/>
        <a:p>
          <a:endParaRPr lang="en-US"/>
        </a:p>
      </dgm:t>
    </dgm:pt>
    <dgm:pt modelId="{92399123-D196-473F-9E05-5DD1B96481EC}">
      <dgm:prSet phldrT="[Text]"/>
      <dgm:spPr>
        <a:solidFill>
          <a:schemeClr val="tx1">
            <a:lumMod val="50000"/>
          </a:schemeClr>
        </a:solidFill>
      </dgm:spPr>
      <dgm:t>
        <a:bodyPr/>
        <a:lstStyle/>
        <a:p>
          <a:r>
            <a:rPr lang="en-US" dirty="0" smtClean="0"/>
            <a:t>Control Flow Graph Extraction</a:t>
          </a:r>
          <a:endParaRPr lang="en-US" dirty="0"/>
        </a:p>
      </dgm:t>
    </dgm:pt>
    <dgm:pt modelId="{D6368A80-FF20-4637-8EA6-6E69482FB419}" type="parTrans" cxnId="{D544BB33-15A7-488F-BCFB-0E06FFB01CEB}">
      <dgm:prSet/>
      <dgm:spPr/>
      <dgm:t>
        <a:bodyPr/>
        <a:lstStyle/>
        <a:p>
          <a:endParaRPr lang="en-US"/>
        </a:p>
      </dgm:t>
    </dgm:pt>
    <dgm:pt modelId="{9E22F688-7A8E-4D2D-9A49-4E431C086F1A}" type="sibTrans" cxnId="{D544BB33-15A7-488F-BCFB-0E06FFB01CEB}">
      <dgm:prSet/>
      <dgm:spPr/>
      <dgm:t>
        <a:bodyPr/>
        <a:lstStyle/>
        <a:p>
          <a:endParaRPr lang="en-US"/>
        </a:p>
      </dgm:t>
    </dgm:pt>
    <dgm:pt modelId="{BB4DE642-8E29-4A8B-9CD9-BEBC1B63C928}">
      <dgm:prSet phldrT="[Text]"/>
      <dgm:spPr/>
      <dgm:t>
        <a:bodyPr/>
        <a:lstStyle/>
        <a:p>
          <a:r>
            <a:rPr lang="en-US" dirty="0" smtClean="0"/>
            <a:t>Error Detection</a:t>
          </a:r>
          <a:endParaRPr lang="en-US" dirty="0"/>
        </a:p>
      </dgm:t>
    </dgm:pt>
    <dgm:pt modelId="{89679838-49FE-4502-A5AF-F5963E7721D1}" type="parTrans" cxnId="{B1FE58BD-63B8-4578-999A-FC9A9A0825E7}">
      <dgm:prSet/>
      <dgm:spPr/>
      <dgm:t>
        <a:bodyPr/>
        <a:lstStyle/>
        <a:p>
          <a:endParaRPr lang="en-US"/>
        </a:p>
      </dgm:t>
    </dgm:pt>
    <dgm:pt modelId="{D7DF3BE2-D3A6-4E6B-BA02-D7BC62196866}" type="sibTrans" cxnId="{B1FE58BD-63B8-4578-999A-FC9A9A0825E7}">
      <dgm:prSet/>
      <dgm:spPr/>
      <dgm:t>
        <a:bodyPr/>
        <a:lstStyle/>
        <a:p>
          <a:endParaRPr lang="en-US"/>
        </a:p>
      </dgm:t>
    </dgm:pt>
    <dgm:pt modelId="{BA8E2A3C-87AE-480B-A32C-A81E19991CF5}" type="pres">
      <dgm:prSet presAssocID="{4DF96EBF-F27E-46AA-882E-2B9DE3E03699}" presName="Name0" presStyleCnt="0">
        <dgm:presLayoutVars>
          <dgm:dir/>
          <dgm:resizeHandles val="exact"/>
        </dgm:presLayoutVars>
      </dgm:prSet>
      <dgm:spPr/>
    </dgm:pt>
    <dgm:pt modelId="{1E9D91FE-B90C-43A3-BEA8-A918F280E609}" type="pres">
      <dgm:prSet presAssocID="{4DF96EBF-F27E-46AA-882E-2B9DE3E03699}" presName="fgShape" presStyleLbl="fgShp" presStyleIdx="0" presStyleCnt="1"/>
      <dgm:spPr/>
    </dgm:pt>
    <dgm:pt modelId="{21135BAD-AF5B-43EC-A3D9-B23D23BED160}" type="pres">
      <dgm:prSet presAssocID="{4DF96EBF-F27E-46AA-882E-2B9DE3E03699}" presName="linComp" presStyleCnt="0"/>
      <dgm:spPr/>
    </dgm:pt>
    <dgm:pt modelId="{B45C7DCE-E782-4379-BFE9-F1AF1DC09341}" type="pres">
      <dgm:prSet presAssocID="{9EFB35F2-9E72-46F9-87C7-31EC2A980D7A}" presName="compNode" presStyleCnt="0"/>
      <dgm:spPr/>
    </dgm:pt>
    <dgm:pt modelId="{208B4165-DB3F-4971-B9AE-C09347FF757C}" type="pres">
      <dgm:prSet presAssocID="{9EFB35F2-9E72-46F9-87C7-31EC2A980D7A}" presName="bkgdShape" presStyleLbl="node1" presStyleIdx="0" presStyleCnt="3"/>
      <dgm:spPr/>
      <dgm:t>
        <a:bodyPr/>
        <a:lstStyle/>
        <a:p>
          <a:endParaRPr lang="en-US"/>
        </a:p>
      </dgm:t>
    </dgm:pt>
    <dgm:pt modelId="{9594799F-E9BA-435A-874C-E8CA09DC9E7F}" type="pres">
      <dgm:prSet presAssocID="{9EFB35F2-9E72-46F9-87C7-31EC2A980D7A}" presName="nodeTx" presStyleLbl="node1" presStyleIdx="0" presStyleCnt="3">
        <dgm:presLayoutVars>
          <dgm:bulletEnabled val="1"/>
        </dgm:presLayoutVars>
      </dgm:prSet>
      <dgm:spPr/>
      <dgm:t>
        <a:bodyPr/>
        <a:lstStyle/>
        <a:p>
          <a:endParaRPr lang="en-US"/>
        </a:p>
      </dgm:t>
    </dgm:pt>
    <dgm:pt modelId="{845C7619-31BC-4C98-A73A-6992A5671EEB}" type="pres">
      <dgm:prSet presAssocID="{9EFB35F2-9E72-46F9-87C7-31EC2A980D7A}" presName="invisiNode" presStyleLbl="node1" presStyleIdx="0" presStyleCnt="3"/>
      <dgm:spPr/>
    </dgm:pt>
    <dgm:pt modelId="{E8AE4570-E68E-4819-B629-874288C9DF4F}" type="pres">
      <dgm:prSet presAssocID="{9EFB35F2-9E72-46F9-87C7-31EC2A980D7A}" presName="imagNode" presStyleLbl="fgImgPlace1" presStyleIdx="0" presStyleCnt="3"/>
      <dgm:spPr>
        <a:solidFill>
          <a:schemeClr val="tx1">
            <a:lumMod val="65000"/>
          </a:schemeClr>
        </a:solidFill>
      </dgm:spPr>
    </dgm:pt>
    <dgm:pt modelId="{4CD2DA75-5384-4866-8C8F-58B21C53D9A9}" type="pres">
      <dgm:prSet presAssocID="{C6AD8369-A3BE-45AF-BF27-D4F5A72AB84F}" presName="sibTrans" presStyleLbl="sibTrans2D1" presStyleIdx="0" presStyleCnt="0"/>
      <dgm:spPr/>
      <dgm:t>
        <a:bodyPr/>
        <a:lstStyle/>
        <a:p>
          <a:endParaRPr lang="en-US"/>
        </a:p>
      </dgm:t>
    </dgm:pt>
    <dgm:pt modelId="{D0AA7153-6198-492C-A019-94E500B870A9}" type="pres">
      <dgm:prSet presAssocID="{92399123-D196-473F-9E05-5DD1B96481EC}" presName="compNode" presStyleCnt="0"/>
      <dgm:spPr/>
    </dgm:pt>
    <dgm:pt modelId="{297A5D2E-2859-4586-A16C-FAFA9308DA7D}" type="pres">
      <dgm:prSet presAssocID="{92399123-D196-473F-9E05-5DD1B96481EC}" presName="bkgdShape" presStyleLbl="node1" presStyleIdx="1" presStyleCnt="3"/>
      <dgm:spPr/>
      <dgm:t>
        <a:bodyPr/>
        <a:lstStyle/>
        <a:p>
          <a:endParaRPr lang="en-US"/>
        </a:p>
      </dgm:t>
    </dgm:pt>
    <dgm:pt modelId="{7AC74B51-48B6-4EB5-95CF-1B6783DCB40D}" type="pres">
      <dgm:prSet presAssocID="{92399123-D196-473F-9E05-5DD1B96481EC}" presName="nodeTx" presStyleLbl="node1" presStyleIdx="1" presStyleCnt="3">
        <dgm:presLayoutVars>
          <dgm:bulletEnabled val="1"/>
        </dgm:presLayoutVars>
      </dgm:prSet>
      <dgm:spPr/>
      <dgm:t>
        <a:bodyPr/>
        <a:lstStyle/>
        <a:p>
          <a:endParaRPr lang="en-US"/>
        </a:p>
      </dgm:t>
    </dgm:pt>
    <dgm:pt modelId="{31223763-980A-4BB4-A8E0-8C6D82F59946}" type="pres">
      <dgm:prSet presAssocID="{92399123-D196-473F-9E05-5DD1B96481EC}" presName="invisiNode" presStyleLbl="node1" presStyleIdx="1" presStyleCnt="3"/>
      <dgm:spPr/>
    </dgm:pt>
    <dgm:pt modelId="{B53B8C23-1ACE-40DB-BA13-C01D022CB926}" type="pres">
      <dgm:prSet presAssocID="{92399123-D196-473F-9E05-5DD1B96481EC}" presName="imagNode" presStyleLbl="fgImgPlace1" presStyleIdx="1" presStyleCnt="3"/>
      <dgm:spPr>
        <a:solidFill>
          <a:schemeClr val="tx1">
            <a:lumMod val="65000"/>
          </a:schemeClr>
        </a:solidFill>
      </dgm:spPr>
    </dgm:pt>
    <dgm:pt modelId="{FF3D13C7-9641-4046-8C36-CE3FFCD9C4D9}" type="pres">
      <dgm:prSet presAssocID="{9E22F688-7A8E-4D2D-9A49-4E431C086F1A}" presName="sibTrans" presStyleLbl="sibTrans2D1" presStyleIdx="0" presStyleCnt="0"/>
      <dgm:spPr/>
      <dgm:t>
        <a:bodyPr/>
        <a:lstStyle/>
        <a:p>
          <a:endParaRPr lang="en-US"/>
        </a:p>
      </dgm:t>
    </dgm:pt>
    <dgm:pt modelId="{AA960D72-BD8A-4E08-84F4-8FE384C78337}" type="pres">
      <dgm:prSet presAssocID="{BB4DE642-8E29-4A8B-9CD9-BEBC1B63C928}" presName="compNode" presStyleCnt="0"/>
      <dgm:spPr/>
    </dgm:pt>
    <dgm:pt modelId="{D2EED8CF-BE0E-47BB-B5DD-E7B44D80FBD4}" type="pres">
      <dgm:prSet presAssocID="{BB4DE642-8E29-4A8B-9CD9-BEBC1B63C928}" presName="bkgdShape" presStyleLbl="node1" presStyleIdx="2" presStyleCnt="3"/>
      <dgm:spPr/>
      <dgm:t>
        <a:bodyPr/>
        <a:lstStyle/>
        <a:p>
          <a:endParaRPr lang="en-US"/>
        </a:p>
      </dgm:t>
    </dgm:pt>
    <dgm:pt modelId="{409C20D2-A7A8-462C-A82D-43BA6E8EA2D8}" type="pres">
      <dgm:prSet presAssocID="{BB4DE642-8E29-4A8B-9CD9-BEBC1B63C928}" presName="nodeTx" presStyleLbl="node1" presStyleIdx="2" presStyleCnt="3">
        <dgm:presLayoutVars>
          <dgm:bulletEnabled val="1"/>
        </dgm:presLayoutVars>
      </dgm:prSet>
      <dgm:spPr/>
      <dgm:t>
        <a:bodyPr/>
        <a:lstStyle/>
        <a:p>
          <a:endParaRPr lang="en-US"/>
        </a:p>
      </dgm:t>
    </dgm:pt>
    <dgm:pt modelId="{E5BE7B89-A191-46CC-BF2E-FA7433469EC7}" type="pres">
      <dgm:prSet presAssocID="{BB4DE642-8E29-4A8B-9CD9-BEBC1B63C928}" presName="invisiNode" presStyleLbl="node1" presStyleIdx="2" presStyleCnt="3"/>
      <dgm:spPr/>
    </dgm:pt>
    <dgm:pt modelId="{B2468BDA-6EC2-43C1-8D72-1F721A23B935}" type="pres">
      <dgm:prSet presAssocID="{BB4DE642-8E29-4A8B-9CD9-BEBC1B63C928}" presName="imagNode"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pt>
  </dgm:ptLst>
  <dgm:cxnLst>
    <dgm:cxn modelId="{B1FE58BD-63B8-4578-999A-FC9A9A0825E7}" srcId="{4DF96EBF-F27E-46AA-882E-2B9DE3E03699}" destId="{BB4DE642-8E29-4A8B-9CD9-BEBC1B63C928}" srcOrd="2" destOrd="0" parTransId="{89679838-49FE-4502-A5AF-F5963E7721D1}" sibTransId="{D7DF3BE2-D3A6-4E6B-BA02-D7BC62196866}"/>
    <dgm:cxn modelId="{BC7046A6-4A42-4D08-A430-8109B69A4E37}" type="presOf" srcId="{9EFB35F2-9E72-46F9-87C7-31EC2A980D7A}" destId="{9594799F-E9BA-435A-874C-E8CA09DC9E7F}" srcOrd="1" destOrd="0" presId="urn:microsoft.com/office/officeart/2005/8/layout/hList7"/>
    <dgm:cxn modelId="{D544BB33-15A7-488F-BCFB-0E06FFB01CEB}" srcId="{4DF96EBF-F27E-46AA-882E-2B9DE3E03699}" destId="{92399123-D196-473F-9E05-5DD1B96481EC}" srcOrd="1" destOrd="0" parTransId="{D6368A80-FF20-4637-8EA6-6E69482FB419}" sibTransId="{9E22F688-7A8E-4D2D-9A49-4E431C086F1A}"/>
    <dgm:cxn modelId="{20B6BAAB-8578-49B2-96CC-0FE15279BEAC}" type="presOf" srcId="{4DF96EBF-F27E-46AA-882E-2B9DE3E03699}" destId="{BA8E2A3C-87AE-480B-A32C-A81E19991CF5}" srcOrd="0" destOrd="0" presId="urn:microsoft.com/office/officeart/2005/8/layout/hList7"/>
    <dgm:cxn modelId="{0CC9F2DD-B948-4DCC-A209-03649367B33C}" type="presOf" srcId="{9EFB35F2-9E72-46F9-87C7-31EC2A980D7A}" destId="{208B4165-DB3F-4971-B9AE-C09347FF757C}" srcOrd="0" destOrd="0" presId="urn:microsoft.com/office/officeart/2005/8/layout/hList7"/>
    <dgm:cxn modelId="{3D2FD53A-0FC1-4783-B898-DBC696922722}" type="presOf" srcId="{C6AD8369-A3BE-45AF-BF27-D4F5A72AB84F}" destId="{4CD2DA75-5384-4866-8C8F-58B21C53D9A9}" srcOrd="0" destOrd="0" presId="urn:microsoft.com/office/officeart/2005/8/layout/hList7"/>
    <dgm:cxn modelId="{16D8C64D-9BC1-4529-93C7-71A30001889F}" type="presOf" srcId="{BB4DE642-8E29-4A8B-9CD9-BEBC1B63C928}" destId="{D2EED8CF-BE0E-47BB-B5DD-E7B44D80FBD4}" srcOrd="0" destOrd="0" presId="urn:microsoft.com/office/officeart/2005/8/layout/hList7"/>
    <dgm:cxn modelId="{7409FDDD-120C-453D-999C-6E4FF3BD822D}" srcId="{4DF96EBF-F27E-46AA-882E-2B9DE3E03699}" destId="{9EFB35F2-9E72-46F9-87C7-31EC2A980D7A}" srcOrd="0" destOrd="0" parTransId="{526DCDE0-7E9F-47BC-B6C0-CD46BA5A7343}" sibTransId="{C6AD8369-A3BE-45AF-BF27-D4F5A72AB84F}"/>
    <dgm:cxn modelId="{2451954C-0328-4A17-BA44-D341B6BB9680}" type="presOf" srcId="{92399123-D196-473F-9E05-5DD1B96481EC}" destId="{7AC74B51-48B6-4EB5-95CF-1B6783DCB40D}" srcOrd="1" destOrd="0" presId="urn:microsoft.com/office/officeart/2005/8/layout/hList7"/>
    <dgm:cxn modelId="{BC824E60-11A7-4B00-BE1F-C4F5DC46FD7C}" type="presOf" srcId="{9E22F688-7A8E-4D2D-9A49-4E431C086F1A}" destId="{FF3D13C7-9641-4046-8C36-CE3FFCD9C4D9}" srcOrd="0" destOrd="0" presId="urn:microsoft.com/office/officeart/2005/8/layout/hList7"/>
    <dgm:cxn modelId="{FEB797D8-D7CF-4BAC-981D-9250D309B1D8}" type="presOf" srcId="{92399123-D196-473F-9E05-5DD1B96481EC}" destId="{297A5D2E-2859-4586-A16C-FAFA9308DA7D}" srcOrd="0" destOrd="0" presId="urn:microsoft.com/office/officeart/2005/8/layout/hList7"/>
    <dgm:cxn modelId="{7AD23698-B277-40C3-97BE-CFAD3C52A0DD}" type="presOf" srcId="{BB4DE642-8E29-4A8B-9CD9-BEBC1B63C928}" destId="{409C20D2-A7A8-462C-A82D-43BA6E8EA2D8}" srcOrd="1" destOrd="0" presId="urn:microsoft.com/office/officeart/2005/8/layout/hList7"/>
    <dgm:cxn modelId="{1F7746B1-EF8F-4F7C-847B-82CBE07501FF}" type="presParOf" srcId="{BA8E2A3C-87AE-480B-A32C-A81E19991CF5}" destId="{1E9D91FE-B90C-43A3-BEA8-A918F280E609}" srcOrd="0" destOrd="0" presId="urn:microsoft.com/office/officeart/2005/8/layout/hList7"/>
    <dgm:cxn modelId="{B01955EC-043A-4244-868C-6487EDBB456A}" type="presParOf" srcId="{BA8E2A3C-87AE-480B-A32C-A81E19991CF5}" destId="{21135BAD-AF5B-43EC-A3D9-B23D23BED160}" srcOrd="1" destOrd="0" presId="urn:microsoft.com/office/officeart/2005/8/layout/hList7"/>
    <dgm:cxn modelId="{162B34D7-FDB7-4CF1-A579-2C929E9025DF}" type="presParOf" srcId="{21135BAD-AF5B-43EC-A3D9-B23D23BED160}" destId="{B45C7DCE-E782-4379-BFE9-F1AF1DC09341}" srcOrd="0" destOrd="0" presId="urn:microsoft.com/office/officeart/2005/8/layout/hList7"/>
    <dgm:cxn modelId="{E22818AE-52F9-47EA-B9C7-16661C391B74}" type="presParOf" srcId="{B45C7DCE-E782-4379-BFE9-F1AF1DC09341}" destId="{208B4165-DB3F-4971-B9AE-C09347FF757C}" srcOrd="0" destOrd="0" presId="urn:microsoft.com/office/officeart/2005/8/layout/hList7"/>
    <dgm:cxn modelId="{0C4FE7A5-8824-4E0F-8CB3-303B4416C1E9}" type="presParOf" srcId="{B45C7DCE-E782-4379-BFE9-F1AF1DC09341}" destId="{9594799F-E9BA-435A-874C-E8CA09DC9E7F}" srcOrd="1" destOrd="0" presId="urn:microsoft.com/office/officeart/2005/8/layout/hList7"/>
    <dgm:cxn modelId="{0CC1158E-4F50-43CB-BD88-9C03FD34CBFC}" type="presParOf" srcId="{B45C7DCE-E782-4379-BFE9-F1AF1DC09341}" destId="{845C7619-31BC-4C98-A73A-6992A5671EEB}" srcOrd="2" destOrd="0" presId="urn:microsoft.com/office/officeart/2005/8/layout/hList7"/>
    <dgm:cxn modelId="{E0216DE2-A7E7-4E60-A77B-17A3C8F37BFA}" type="presParOf" srcId="{B45C7DCE-E782-4379-BFE9-F1AF1DC09341}" destId="{E8AE4570-E68E-4819-B629-874288C9DF4F}" srcOrd="3" destOrd="0" presId="urn:microsoft.com/office/officeart/2005/8/layout/hList7"/>
    <dgm:cxn modelId="{7CA87220-8642-428C-86EE-F0F5AC808FAB}" type="presParOf" srcId="{21135BAD-AF5B-43EC-A3D9-B23D23BED160}" destId="{4CD2DA75-5384-4866-8C8F-58B21C53D9A9}" srcOrd="1" destOrd="0" presId="urn:microsoft.com/office/officeart/2005/8/layout/hList7"/>
    <dgm:cxn modelId="{8E7E78EB-BADE-4718-9C0C-9ED255438EF9}" type="presParOf" srcId="{21135BAD-AF5B-43EC-A3D9-B23D23BED160}" destId="{D0AA7153-6198-492C-A019-94E500B870A9}" srcOrd="2" destOrd="0" presId="urn:microsoft.com/office/officeart/2005/8/layout/hList7"/>
    <dgm:cxn modelId="{45D17596-EF86-4A52-82E7-2F58999FFD2E}" type="presParOf" srcId="{D0AA7153-6198-492C-A019-94E500B870A9}" destId="{297A5D2E-2859-4586-A16C-FAFA9308DA7D}" srcOrd="0" destOrd="0" presId="urn:microsoft.com/office/officeart/2005/8/layout/hList7"/>
    <dgm:cxn modelId="{3DC15212-095C-475D-8978-783A8F16DCE5}" type="presParOf" srcId="{D0AA7153-6198-492C-A019-94E500B870A9}" destId="{7AC74B51-48B6-4EB5-95CF-1B6783DCB40D}" srcOrd="1" destOrd="0" presId="urn:microsoft.com/office/officeart/2005/8/layout/hList7"/>
    <dgm:cxn modelId="{6A307EA5-7B4B-44F3-9236-35C6B5E59039}" type="presParOf" srcId="{D0AA7153-6198-492C-A019-94E500B870A9}" destId="{31223763-980A-4BB4-A8E0-8C6D82F59946}" srcOrd="2" destOrd="0" presId="urn:microsoft.com/office/officeart/2005/8/layout/hList7"/>
    <dgm:cxn modelId="{B070AB0A-917C-4460-AC23-BB7709C06B14}" type="presParOf" srcId="{D0AA7153-6198-492C-A019-94E500B870A9}" destId="{B53B8C23-1ACE-40DB-BA13-C01D022CB926}" srcOrd="3" destOrd="0" presId="urn:microsoft.com/office/officeart/2005/8/layout/hList7"/>
    <dgm:cxn modelId="{43541FCC-99F3-494B-B642-33E989BF9EBF}" type="presParOf" srcId="{21135BAD-AF5B-43EC-A3D9-B23D23BED160}" destId="{FF3D13C7-9641-4046-8C36-CE3FFCD9C4D9}" srcOrd="3" destOrd="0" presId="urn:microsoft.com/office/officeart/2005/8/layout/hList7"/>
    <dgm:cxn modelId="{6F37C840-4AC9-42E9-8879-FAB44A4DFE5D}" type="presParOf" srcId="{21135BAD-AF5B-43EC-A3D9-B23D23BED160}" destId="{AA960D72-BD8A-4E08-84F4-8FE384C78337}" srcOrd="4" destOrd="0" presId="urn:microsoft.com/office/officeart/2005/8/layout/hList7"/>
    <dgm:cxn modelId="{0F04F4B8-F79D-479A-B2EB-A0E59B20B31F}" type="presParOf" srcId="{AA960D72-BD8A-4E08-84F4-8FE384C78337}" destId="{D2EED8CF-BE0E-47BB-B5DD-E7B44D80FBD4}" srcOrd="0" destOrd="0" presId="urn:microsoft.com/office/officeart/2005/8/layout/hList7"/>
    <dgm:cxn modelId="{9F286575-BA6F-4954-9608-53380751E18B}" type="presParOf" srcId="{AA960D72-BD8A-4E08-84F4-8FE384C78337}" destId="{409C20D2-A7A8-462C-A82D-43BA6E8EA2D8}" srcOrd="1" destOrd="0" presId="urn:microsoft.com/office/officeart/2005/8/layout/hList7"/>
    <dgm:cxn modelId="{D06AB824-FE83-4178-A8CF-9DCA41879D17}" type="presParOf" srcId="{AA960D72-BD8A-4E08-84F4-8FE384C78337}" destId="{E5BE7B89-A191-46CC-BF2E-FA7433469EC7}" srcOrd="2" destOrd="0" presId="urn:microsoft.com/office/officeart/2005/8/layout/hList7"/>
    <dgm:cxn modelId="{2A27A7AE-205A-4A5A-8965-D678C95A8A6B}" type="presParOf" srcId="{AA960D72-BD8A-4E08-84F4-8FE384C78337}" destId="{B2468BDA-6EC2-43C1-8D72-1F721A23B935}"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B4165-DB3F-4971-B9AE-C09347FF757C}">
      <dsp:nvSpPr>
        <dsp:cNvPr id="0" name=""/>
        <dsp:cNvSpPr/>
      </dsp:nvSpPr>
      <dsp:spPr>
        <a:xfrm>
          <a:off x="2111" y="0"/>
          <a:ext cx="3285678" cy="4495800"/>
        </a:xfrm>
        <a:prstGeom prst="roundRect">
          <a:avLst>
            <a:gd name="adj" fmla="val 10000"/>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Defining Code Blocks</a:t>
          </a:r>
          <a:endParaRPr lang="en-US" sz="3200" kern="1200" dirty="0"/>
        </a:p>
      </dsp:txBody>
      <dsp:txXfrm>
        <a:off x="2111" y="1798320"/>
        <a:ext cx="3285678" cy="1798320"/>
      </dsp:txXfrm>
    </dsp:sp>
    <dsp:sp modelId="{E8AE4570-E68E-4819-B629-874288C9DF4F}">
      <dsp:nvSpPr>
        <dsp:cNvPr id="0" name=""/>
        <dsp:cNvSpPr/>
      </dsp:nvSpPr>
      <dsp:spPr>
        <a:xfrm>
          <a:off x="896400" y="269748"/>
          <a:ext cx="1497101" cy="149710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297A5D2E-2859-4586-A16C-FAFA9308DA7D}">
      <dsp:nvSpPr>
        <dsp:cNvPr id="0" name=""/>
        <dsp:cNvSpPr/>
      </dsp:nvSpPr>
      <dsp:spPr>
        <a:xfrm>
          <a:off x="3386360" y="0"/>
          <a:ext cx="3285678" cy="4495800"/>
        </a:xfrm>
        <a:prstGeom prst="roundRect">
          <a:avLst>
            <a:gd name="adj" fmla="val 10000"/>
          </a:avLst>
        </a:prstGeom>
        <a:solidFill>
          <a:schemeClr val="accent3">
            <a:hueOff val="3131913"/>
            <a:satOff val="-9840"/>
            <a:lumOff val="313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Control Flow Graph Extraction</a:t>
          </a:r>
          <a:endParaRPr lang="en-US" sz="3200" kern="1200" dirty="0"/>
        </a:p>
      </dsp:txBody>
      <dsp:txXfrm>
        <a:off x="3386360" y="1798320"/>
        <a:ext cx="3285678" cy="1798320"/>
      </dsp:txXfrm>
    </dsp:sp>
    <dsp:sp modelId="{B53B8C23-1ACE-40DB-BA13-C01D022CB926}">
      <dsp:nvSpPr>
        <dsp:cNvPr id="0" name=""/>
        <dsp:cNvSpPr/>
      </dsp:nvSpPr>
      <dsp:spPr>
        <a:xfrm>
          <a:off x="4280649" y="269748"/>
          <a:ext cx="1497101" cy="149710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D2EED8CF-BE0E-47BB-B5DD-E7B44D80FBD4}">
      <dsp:nvSpPr>
        <dsp:cNvPr id="0" name=""/>
        <dsp:cNvSpPr/>
      </dsp:nvSpPr>
      <dsp:spPr>
        <a:xfrm>
          <a:off x="6770609" y="0"/>
          <a:ext cx="3285678" cy="4495800"/>
        </a:xfrm>
        <a:prstGeom prst="roundRect">
          <a:avLst>
            <a:gd name="adj" fmla="val 10000"/>
          </a:avLst>
        </a:prstGeom>
        <a:solidFill>
          <a:schemeClr val="accent3">
            <a:hueOff val="6263826"/>
            <a:satOff val="-19680"/>
            <a:lumOff val="6275"/>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Error Detection</a:t>
          </a:r>
          <a:endParaRPr lang="en-US" sz="3200" kern="1200" dirty="0"/>
        </a:p>
      </dsp:txBody>
      <dsp:txXfrm>
        <a:off x="6770609" y="1798320"/>
        <a:ext cx="3285678" cy="1798320"/>
      </dsp:txXfrm>
    </dsp:sp>
    <dsp:sp modelId="{B2468BDA-6EC2-43C1-8D72-1F721A23B935}">
      <dsp:nvSpPr>
        <dsp:cNvPr id="0" name=""/>
        <dsp:cNvSpPr/>
      </dsp:nvSpPr>
      <dsp:spPr>
        <a:xfrm>
          <a:off x="7664898" y="269748"/>
          <a:ext cx="1497101" cy="149710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a:ln>
          <a:noFill/>
        </a:ln>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1E9D91FE-B90C-43A3-BEA8-A918F280E609}">
      <dsp:nvSpPr>
        <dsp:cNvPr id="0" name=""/>
        <dsp:cNvSpPr/>
      </dsp:nvSpPr>
      <dsp:spPr>
        <a:xfrm>
          <a:off x="402335" y="3596640"/>
          <a:ext cx="9253728" cy="674370"/>
        </a:xfrm>
        <a:prstGeom prst="leftRightArrow">
          <a:avLst/>
        </a:prstGeom>
        <a:solidFill>
          <a:schemeClr val="accent3">
            <a:tint val="40000"/>
            <a:hueOff val="0"/>
            <a:satOff val="0"/>
            <a:lumOff val="0"/>
            <a:alphaOff val="0"/>
          </a:schemeClr>
        </a:solidFill>
        <a:ln>
          <a:noFill/>
        </a:ln>
        <a:effectLst/>
        <a:sp3d z="57200" extrusionH="600" contourW="3000" prstMaterial="plastic">
          <a:bevelT w="80600" h="18600" prst="relaxedInset"/>
          <a:bevelB w="80600" h="8600" prst="relaxedInset"/>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B4165-DB3F-4971-B9AE-C09347FF757C}">
      <dsp:nvSpPr>
        <dsp:cNvPr id="0" name=""/>
        <dsp:cNvSpPr/>
      </dsp:nvSpPr>
      <dsp:spPr>
        <a:xfrm>
          <a:off x="2111" y="0"/>
          <a:ext cx="3285678" cy="4495800"/>
        </a:xfrm>
        <a:prstGeom prst="roundRect">
          <a:avLst>
            <a:gd name="adj" fmla="val 10000"/>
          </a:avLst>
        </a:prstGeom>
        <a:solidFill>
          <a:schemeClr val="tx1">
            <a:lumMod val="5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Defining Code Blocks</a:t>
          </a:r>
          <a:endParaRPr lang="en-US" sz="3200" kern="1200" dirty="0"/>
        </a:p>
      </dsp:txBody>
      <dsp:txXfrm>
        <a:off x="2111" y="1798320"/>
        <a:ext cx="3285678" cy="1798320"/>
      </dsp:txXfrm>
    </dsp:sp>
    <dsp:sp modelId="{E8AE4570-E68E-4819-B629-874288C9DF4F}">
      <dsp:nvSpPr>
        <dsp:cNvPr id="0" name=""/>
        <dsp:cNvSpPr/>
      </dsp:nvSpPr>
      <dsp:spPr>
        <a:xfrm>
          <a:off x="896400" y="269748"/>
          <a:ext cx="1497101" cy="1497101"/>
        </a:xfrm>
        <a:prstGeom prst="ellipse">
          <a:avLst/>
        </a:prstGeom>
        <a:solidFill>
          <a:schemeClr val="tx1">
            <a:lumMod val="65000"/>
          </a:schemeClr>
        </a:solidFill>
        <a:ln>
          <a:noFill/>
        </a:ln>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297A5D2E-2859-4586-A16C-FAFA9308DA7D}">
      <dsp:nvSpPr>
        <dsp:cNvPr id="0" name=""/>
        <dsp:cNvSpPr/>
      </dsp:nvSpPr>
      <dsp:spPr>
        <a:xfrm>
          <a:off x="3386360" y="0"/>
          <a:ext cx="3285678" cy="4495800"/>
        </a:xfrm>
        <a:prstGeom prst="roundRect">
          <a:avLst>
            <a:gd name="adj" fmla="val 10000"/>
          </a:avLst>
        </a:prstGeom>
        <a:solidFill>
          <a:schemeClr val="accent3">
            <a:hueOff val="3131913"/>
            <a:satOff val="-9840"/>
            <a:lumOff val="313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Control Flow Graph Extraction</a:t>
          </a:r>
          <a:endParaRPr lang="en-US" sz="3200" kern="1200" dirty="0"/>
        </a:p>
      </dsp:txBody>
      <dsp:txXfrm>
        <a:off x="3386360" y="1798320"/>
        <a:ext cx="3285678" cy="1798320"/>
      </dsp:txXfrm>
    </dsp:sp>
    <dsp:sp modelId="{B53B8C23-1ACE-40DB-BA13-C01D022CB926}">
      <dsp:nvSpPr>
        <dsp:cNvPr id="0" name=""/>
        <dsp:cNvSpPr/>
      </dsp:nvSpPr>
      <dsp:spPr>
        <a:xfrm>
          <a:off x="4280649" y="269748"/>
          <a:ext cx="1497101" cy="149710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D2EED8CF-BE0E-47BB-B5DD-E7B44D80FBD4}">
      <dsp:nvSpPr>
        <dsp:cNvPr id="0" name=""/>
        <dsp:cNvSpPr/>
      </dsp:nvSpPr>
      <dsp:spPr>
        <a:xfrm>
          <a:off x="6770609" y="0"/>
          <a:ext cx="3285678" cy="4495800"/>
        </a:xfrm>
        <a:prstGeom prst="roundRect">
          <a:avLst>
            <a:gd name="adj" fmla="val 10000"/>
          </a:avLst>
        </a:prstGeom>
        <a:solidFill>
          <a:schemeClr val="accent3">
            <a:hueOff val="6263826"/>
            <a:satOff val="-19680"/>
            <a:lumOff val="6275"/>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Error Detection</a:t>
          </a:r>
          <a:endParaRPr lang="en-US" sz="3200" kern="1200" dirty="0"/>
        </a:p>
      </dsp:txBody>
      <dsp:txXfrm>
        <a:off x="6770609" y="1798320"/>
        <a:ext cx="3285678" cy="1798320"/>
      </dsp:txXfrm>
    </dsp:sp>
    <dsp:sp modelId="{B2468BDA-6EC2-43C1-8D72-1F721A23B935}">
      <dsp:nvSpPr>
        <dsp:cNvPr id="0" name=""/>
        <dsp:cNvSpPr/>
      </dsp:nvSpPr>
      <dsp:spPr>
        <a:xfrm>
          <a:off x="7664898" y="269748"/>
          <a:ext cx="1497101" cy="149710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a:noFill/>
        </a:ln>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1E9D91FE-B90C-43A3-BEA8-A918F280E609}">
      <dsp:nvSpPr>
        <dsp:cNvPr id="0" name=""/>
        <dsp:cNvSpPr/>
      </dsp:nvSpPr>
      <dsp:spPr>
        <a:xfrm>
          <a:off x="402335" y="3596640"/>
          <a:ext cx="9253728" cy="674370"/>
        </a:xfrm>
        <a:prstGeom prst="leftRightArrow">
          <a:avLst/>
        </a:prstGeom>
        <a:solidFill>
          <a:schemeClr val="accent3">
            <a:tint val="40000"/>
            <a:hueOff val="0"/>
            <a:satOff val="0"/>
            <a:lumOff val="0"/>
            <a:alphaOff val="0"/>
          </a:schemeClr>
        </a:solidFill>
        <a:ln>
          <a:noFill/>
        </a:ln>
        <a:effectLst/>
        <a:sp3d z="57200" extrusionH="600" contourW="3000" prstMaterial="plastic">
          <a:bevelT w="80600" h="18600" prst="relaxedInset"/>
          <a:bevelB w="80600" h="8600" prst="relaxedInset"/>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B4165-DB3F-4971-B9AE-C09347FF757C}">
      <dsp:nvSpPr>
        <dsp:cNvPr id="0" name=""/>
        <dsp:cNvSpPr/>
      </dsp:nvSpPr>
      <dsp:spPr>
        <a:xfrm>
          <a:off x="2111" y="0"/>
          <a:ext cx="3285678" cy="4495800"/>
        </a:xfrm>
        <a:prstGeom prst="roundRect">
          <a:avLst>
            <a:gd name="adj" fmla="val 10000"/>
          </a:avLst>
        </a:prstGeom>
        <a:solidFill>
          <a:schemeClr val="tx1">
            <a:lumMod val="5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Defining Code Blocks</a:t>
          </a:r>
          <a:endParaRPr lang="en-US" sz="3200" kern="1200" dirty="0"/>
        </a:p>
      </dsp:txBody>
      <dsp:txXfrm>
        <a:off x="2111" y="1798320"/>
        <a:ext cx="3285678" cy="1798320"/>
      </dsp:txXfrm>
    </dsp:sp>
    <dsp:sp modelId="{E8AE4570-E68E-4819-B629-874288C9DF4F}">
      <dsp:nvSpPr>
        <dsp:cNvPr id="0" name=""/>
        <dsp:cNvSpPr/>
      </dsp:nvSpPr>
      <dsp:spPr>
        <a:xfrm>
          <a:off x="896400" y="269748"/>
          <a:ext cx="1497101" cy="1497101"/>
        </a:xfrm>
        <a:prstGeom prst="ellipse">
          <a:avLst/>
        </a:prstGeom>
        <a:solidFill>
          <a:schemeClr val="tx1">
            <a:lumMod val="65000"/>
          </a:schemeClr>
        </a:solidFill>
        <a:ln>
          <a:noFill/>
        </a:ln>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297A5D2E-2859-4586-A16C-FAFA9308DA7D}">
      <dsp:nvSpPr>
        <dsp:cNvPr id="0" name=""/>
        <dsp:cNvSpPr/>
      </dsp:nvSpPr>
      <dsp:spPr>
        <a:xfrm>
          <a:off x="3386360" y="0"/>
          <a:ext cx="3285678" cy="4495800"/>
        </a:xfrm>
        <a:prstGeom prst="roundRect">
          <a:avLst>
            <a:gd name="adj" fmla="val 10000"/>
          </a:avLst>
        </a:prstGeom>
        <a:solidFill>
          <a:schemeClr val="tx1">
            <a:lumMod val="5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Control Flow Graph Extraction</a:t>
          </a:r>
          <a:endParaRPr lang="en-US" sz="3200" kern="1200" dirty="0"/>
        </a:p>
      </dsp:txBody>
      <dsp:txXfrm>
        <a:off x="3386360" y="1798320"/>
        <a:ext cx="3285678" cy="1798320"/>
      </dsp:txXfrm>
    </dsp:sp>
    <dsp:sp modelId="{B53B8C23-1ACE-40DB-BA13-C01D022CB926}">
      <dsp:nvSpPr>
        <dsp:cNvPr id="0" name=""/>
        <dsp:cNvSpPr/>
      </dsp:nvSpPr>
      <dsp:spPr>
        <a:xfrm>
          <a:off x="4280649" y="269748"/>
          <a:ext cx="1497101" cy="1497101"/>
        </a:xfrm>
        <a:prstGeom prst="ellipse">
          <a:avLst/>
        </a:prstGeom>
        <a:solidFill>
          <a:schemeClr val="tx1">
            <a:lumMod val="65000"/>
          </a:schemeClr>
        </a:solidFill>
        <a:ln>
          <a:noFill/>
        </a:ln>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D2EED8CF-BE0E-47BB-B5DD-E7B44D80FBD4}">
      <dsp:nvSpPr>
        <dsp:cNvPr id="0" name=""/>
        <dsp:cNvSpPr/>
      </dsp:nvSpPr>
      <dsp:spPr>
        <a:xfrm>
          <a:off x="6770609" y="0"/>
          <a:ext cx="3285678" cy="4495800"/>
        </a:xfrm>
        <a:prstGeom prst="roundRect">
          <a:avLst>
            <a:gd name="adj" fmla="val 10000"/>
          </a:avLst>
        </a:prstGeom>
        <a:solidFill>
          <a:schemeClr val="accent3">
            <a:hueOff val="6263826"/>
            <a:satOff val="-19680"/>
            <a:lumOff val="6275"/>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Error Detection</a:t>
          </a:r>
          <a:endParaRPr lang="en-US" sz="3200" kern="1200" dirty="0"/>
        </a:p>
      </dsp:txBody>
      <dsp:txXfrm>
        <a:off x="6770609" y="1798320"/>
        <a:ext cx="3285678" cy="1798320"/>
      </dsp:txXfrm>
    </dsp:sp>
    <dsp:sp modelId="{B2468BDA-6EC2-43C1-8D72-1F721A23B935}">
      <dsp:nvSpPr>
        <dsp:cNvPr id="0" name=""/>
        <dsp:cNvSpPr/>
      </dsp:nvSpPr>
      <dsp:spPr>
        <a:xfrm>
          <a:off x="7664898" y="269748"/>
          <a:ext cx="1497101" cy="149710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a:noFill/>
        </a:ln>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1E9D91FE-B90C-43A3-BEA8-A918F280E609}">
      <dsp:nvSpPr>
        <dsp:cNvPr id="0" name=""/>
        <dsp:cNvSpPr/>
      </dsp:nvSpPr>
      <dsp:spPr>
        <a:xfrm>
          <a:off x="402335" y="3596640"/>
          <a:ext cx="9253728" cy="674370"/>
        </a:xfrm>
        <a:prstGeom prst="leftRightArrow">
          <a:avLst/>
        </a:prstGeom>
        <a:solidFill>
          <a:schemeClr val="accent3">
            <a:tint val="40000"/>
            <a:hueOff val="0"/>
            <a:satOff val="0"/>
            <a:lumOff val="0"/>
            <a:alphaOff val="0"/>
          </a:schemeClr>
        </a:solidFill>
        <a:ln>
          <a:noFill/>
        </a:ln>
        <a:effectLst/>
        <a:sp3d z="57200" extrusionH="600" contourW="3000" prstMaterial="plastic">
          <a:bevelT w="80600" h="18600" prst="relaxedInset"/>
          <a:bevelB w="80600" h="8600" prst="relaxedInset"/>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2B48F5-BACC-47D6-A0F7-82FBF9C6BC85}" type="datetimeFigureOut">
              <a:rPr lang="en-US"/>
              <a:t>2/11/2015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ACAF8E-318A-4EFE-8633-D9E72ABCE0ED}" type="slidenum">
              <a:rPr/>
              <a:t>‹#›</a:t>
            </a:fld>
            <a:endParaRPr/>
          </a:p>
        </p:txBody>
      </p:sp>
    </p:spTree>
    <p:extLst>
      <p:ext uri="{BB962C8B-B14F-4D97-AF65-F5344CB8AC3E}">
        <p14:creationId xmlns:p14="http://schemas.microsoft.com/office/powerpoint/2010/main" val="2406559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1CD00-5424-4675-AB18-2C419B060449}" type="datetimeFigureOut">
              <a:rPr lang="en-US"/>
              <a:t>2/11/2015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2CF44-2B13-41B4-A334-1CDF534EEBBF}" type="slidenum">
              <a:rPr/>
              <a:t>‹#›</a:t>
            </a:fld>
            <a:endParaRPr/>
          </a:p>
        </p:txBody>
      </p:sp>
    </p:spTree>
    <p:extLst>
      <p:ext uri="{BB962C8B-B14F-4D97-AF65-F5344CB8AC3E}">
        <p14:creationId xmlns:p14="http://schemas.microsoft.com/office/powerpoint/2010/main" val="44538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bwMode="gray">
          <a:xfrm>
            <a:off x="0" y="2825016"/>
            <a:ext cx="12188952" cy="3180930"/>
          </a:xfrm>
          <a:prstGeom prst="rect">
            <a:avLst/>
          </a:prstGeom>
          <a:solidFill>
            <a:schemeClr val="bg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black">
          <a:xfrm>
            <a:off x="0" y="3075709"/>
            <a:ext cx="12188952" cy="2639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bwMode="white">
          <a:xfrm>
            <a:off x="1066800" y="3165763"/>
            <a:ext cx="10058400" cy="1711037"/>
          </a:xfrm>
        </p:spPr>
        <p:txBody>
          <a:bodyPr anchor="b">
            <a:normAutofit/>
          </a:bodyPr>
          <a:lstStyle>
            <a:lvl1pPr algn="l">
              <a:lnSpc>
                <a:spcPct val="80000"/>
              </a:lnSpc>
              <a:defRPr sz="54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1066800" y="4953000"/>
            <a:ext cx="10058400" cy="685800"/>
          </a:xfrm>
        </p:spPr>
        <p:txBody>
          <a:bodyPr>
            <a:normAutofit/>
          </a:bodyPr>
          <a:lstStyle>
            <a:lvl1pPr marL="0" indent="0" algn="l">
              <a:spcBef>
                <a:spcPts val="0"/>
              </a:spcBef>
              <a:buNone/>
              <a:defRPr sz="20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199"/>
            <a:ext cx="1943100" cy="56388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457199"/>
            <a:ext cx="7048500" cy="56388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0" y="1828800"/>
            <a:ext cx="9144000" cy="2743200"/>
          </a:xfrm>
        </p:spPr>
        <p:txBody>
          <a:bodyPr anchor="b">
            <a:normAutofit/>
          </a:bodyPr>
          <a:lstStyle>
            <a:lvl1pPr>
              <a:defRPr sz="5400">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524000" y="4589463"/>
            <a:ext cx="9144000" cy="1506537"/>
          </a:xfrm>
        </p:spPr>
        <p:txBody>
          <a:bodyPr>
            <a:normAutofit/>
          </a:bodyPr>
          <a:lstStyle>
            <a:lvl1pPr marL="0" indent="0">
              <a:spcBef>
                <a:spcPts val="0"/>
              </a:spcBef>
              <a:buNone/>
              <a:defRPr sz="2000">
                <a:solidFill>
                  <a:schemeClr val="accent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825625"/>
            <a:ext cx="4343400" cy="4270375"/>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825625"/>
            <a:ext cx="4343400" cy="4270375"/>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7048" y="1828800"/>
            <a:ext cx="4343400" cy="685800"/>
          </a:xfrm>
        </p:spPr>
        <p:txBody>
          <a:bodyPr anchor="ctr">
            <a:normAutofit/>
          </a:bodyPr>
          <a:lstStyle>
            <a:lvl1pPr marL="0" indent="0">
              <a:spcBef>
                <a:spcPts val="0"/>
              </a:spcBef>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7048" y="2514600"/>
            <a:ext cx="4343400" cy="3581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7648" y="1828800"/>
            <a:ext cx="4343400" cy="685800"/>
          </a:xfrm>
        </p:spPr>
        <p:txBody>
          <a:bodyPr anchor="ctr">
            <a:normAutofit/>
          </a:bodyPr>
          <a:lstStyle>
            <a:lvl1pPr marL="0" indent="0">
              <a:spcBef>
                <a:spcPts val="0"/>
              </a:spcBef>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7648" y="2514600"/>
            <a:ext cx="4343400" cy="3581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CC0096-1860-4642-9CD2-0079EA5E7CD1}" type="datetimeFigureOut">
              <a:rPr lang="en-US" smtClean="0"/>
              <a:t>2/11/2015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t>2/11/2015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2/11/2015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02587" y="1600200"/>
            <a:ext cx="3122613" cy="1828800"/>
          </a:xfrm>
        </p:spPr>
        <p:txBody>
          <a:bodyPr anchor="b">
            <a:normAutofit/>
          </a:bodyPr>
          <a:lstStyle>
            <a:lvl1pPr>
              <a:defRPr sz="3400"/>
            </a:lvl1pPr>
          </a:lstStyle>
          <a:p>
            <a:r>
              <a:rPr lang="en-US" smtClean="0"/>
              <a:t>Click to edit Master title style</a:t>
            </a:r>
            <a:endParaRPr lang="en-US" dirty="0"/>
          </a:p>
        </p:txBody>
      </p:sp>
      <p:sp>
        <p:nvSpPr>
          <p:cNvPr id="3" name="Content Placeholder 2"/>
          <p:cNvSpPr>
            <a:spLocks noGrp="1"/>
          </p:cNvSpPr>
          <p:nvPr>
            <p:ph idx="1"/>
          </p:nvPr>
        </p:nvSpPr>
        <p:spPr>
          <a:xfrm>
            <a:off x="760412" y="762000"/>
            <a:ext cx="6400800" cy="5334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001039" y="3429000"/>
            <a:ext cx="3124161"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bwMode="blackWhite">
          <a:xfrm>
            <a:off x="644091" y="640080"/>
            <a:ext cx="6675120" cy="5577840"/>
          </a:xfrm>
          <a:prstGeom prst="rect">
            <a:avLst/>
          </a:prstGeom>
          <a:solidFill>
            <a:srgbClr val="000000"/>
          </a:solidFill>
          <a:ln w="1016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p:cNvSpPr>
            <a:spLocks noGrp="1"/>
          </p:cNvSpPr>
          <p:nvPr>
            <p:ph type="title"/>
          </p:nvPr>
        </p:nvSpPr>
        <p:spPr>
          <a:xfrm>
            <a:off x="7997952" y="1600200"/>
            <a:ext cx="3127248" cy="1828800"/>
          </a:xfrm>
        </p:spPr>
        <p:txBody>
          <a:bodyPr anchor="b">
            <a:normAutofit/>
          </a:bodyPr>
          <a:lstStyle>
            <a:lvl1pPr>
              <a:defRPr sz="3400"/>
            </a:lvl1pPr>
          </a:lstStyle>
          <a:p>
            <a:r>
              <a:rPr lang="en-US" smtClean="0"/>
              <a:t>Click to edit Master title style</a:t>
            </a:r>
            <a:endParaRPr lang="en-US"/>
          </a:p>
        </p:txBody>
      </p:sp>
      <p:sp>
        <p:nvSpPr>
          <p:cNvPr id="3" name="Picture Placeholder 2"/>
          <p:cNvSpPr>
            <a:spLocks noGrp="1"/>
          </p:cNvSpPr>
          <p:nvPr>
            <p:ph type="pic" idx="1"/>
          </p:nvPr>
        </p:nvSpPr>
        <p:spPr>
          <a:xfrm>
            <a:off x="781251" y="777240"/>
            <a:ext cx="6400800" cy="530352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7997952" y="3429000"/>
            <a:ext cx="3127248"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4000"/>
            <a:lum/>
          </a:blip>
          <a:srcRect/>
          <a:stretch>
            <a:fillRect t="-21000" b="-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4000" y="18288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610600" y="6362700"/>
            <a:ext cx="990600" cy="257176"/>
          </a:xfrm>
          <a:prstGeom prst="rect">
            <a:avLst/>
          </a:prstGeom>
        </p:spPr>
        <p:txBody>
          <a:bodyPr vert="horz" lIns="91440" tIns="45720" rIns="91440" bIns="45720" rtlCol="0" anchor="ctr"/>
          <a:lstStyle>
            <a:lvl1pPr algn="r">
              <a:defRPr sz="800">
                <a:solidFill>
                  <a:schemeClr val="tx1">
                    <a:lumMod val="85000"/>
                  </a:schemeClr>
                </a:solidFill>
              </a:defRPr>
            </a:lvl1pPr>
          </a:lstStyle>
          <a:p>
            <a:fld id="{37CC0096-1860-4642-9CD2-0079EA5E7CD1}" type="datetimeFigureOut">
              <a:rPr lang="en-US"/>
              <a:pPr/>
              <a:t>2/11/2015</a:t>
            </a:fld>
            <a:endParaRPr/>
          </a:p>
        </p:txBody>
      </p:sp>
      <p:sp>
        <p:nvSpPr>
          <p:cNvPr id="5" name="Footer Placeholder 4"/>
          <p:cNvSpPr>
            <a:spLocks noGrp="1"/>
          </p:cNvSpPr>
          <p:nvPr>
            <p:ph type="ftr" sz="quarter" idx="3"/>
          </p:nvPr>
        </p:nvSpPr>
        <p:spPr>
          <a:xfrm>
            <a:off x="1524000" y="6362700"/>
            <a:ext cx="6881553" cy="257176"/>
          </a:xfrm>
          <a:prstGeom prst="rect">
            <a:avLst/>
          </a:prstGeom>
        </p:spPr>
        <p:txBody>
          <a:bodyPr vert="horz" lIns="91440" tIns="45720" rIns="91440" bIns="45720" rtlCol="0" anchor="ctr"/>
          <a:lstStyle>
            <a:lvl1pPr algn="l">
              <a:defRPr sz="800">
                <a:solidFill>
                  <a:schemeClr val="tx1">
                    <a:lumMod val="85000"/>
                  </a:schemeClr>
                </a:solidFill>
              </a:defRPr>
            </a:lvl1pPr>
          </a:lstStyle>
          <a:p>
            <a:endParaRPr/>
          </a:p>
        </p:txBody>
      </p:sp>
      <p:sp>
        <p:nvSpPr>
          <p:cNvPr id="6" name="Slide Number Placeholder 5"/>
          <p:cNvSpPr>
            <a:spLocks noGrp="1"/>
          </p:cNvSpPr>
          <p:nvPr>
            <p:ph type="sldNum" sz="quarter" idx="4"/>
          </p:nvPr>
        </p:nvSpPr>
        <p:spPr>
          <a:xfrm>
            <a:off x="9829800" y="6362700"/>
            <a:ext cx="838200" cy="257176"/>
          </a:xfrm>
          <a:prstGeom prst="rect">
            <a:avLst/>
          </a:prstGeom>
        </p:spPr>
        <p:txBody>
          <a:bodyPr vert="horz" lIns="91440" tIns="45720" rIns="91440" bIns="45720" rtlCol="0" anchor="ctr"/>
          <a:lstStyle>
            <a:lvl1pPr algn="r">
              <a:defRPr sz="800">
                <a:solidFill>
                  <a:schemeClr val="tx1">
                    <a:lumMod val="85000"/>
                  </a:schemeClr>
                </a:solidFill>
              </a:defRPr>
            </a:lvl1pPr>
          </a:lstStyle>
          <a:p>
            <a:fld id="{E31375A4-56A4-47D6-9801-1991572033F7}" type="slidenum">
              <a:rPr/>
              <a:pPr/>
              <a:t>‹#›</a:t>
            </a:fld>
            <a:endParaRPr/>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514600"/>
            <a:ext cx="10058400" cy="1711037"/>
          </a:xfrm>
        </p:spPr>
        <p:txBody>
          <a:bodyPr>
            <a:normAutofit/>
          </a:bodyPr>
          <a:lstStyle/>
          <a:p>
            <a:r>
              <a:rPr lang="en-US" sz="3800" dirty="0" smtClean="0"/>
              <a:t>On-Chip Control Flow Integrity Check for Real Time Embedded Systems</a:t>
            </a:r>
            <a:endParaRPr sz="3800" dirty="0"/>
          </a:p>
        </p:txBody>
      </p:sp>
      <p:sp>
        <p:nvSpPr>
          <p:cNvPr id="3" name="Subtitle 2"/>
          <p:cNvSpPr>
            <a:spLocks noGrp="1"/>
          </p:cNvSpPr>
          <p:nvPr>
            <p:ph type="subTitle" idx="1"/>
          </p:nvPr>
        </p:nvSpPr>
        <p:spPr>
          <a:xfrm>
            <a:off x="1066800" y="4191000"/>
            <a:ext cx="10058400" cy="685800"/>
          </a:xfrm>
        </p:spPr>
        <p:txBody>
          <a:bodyPr>
            <a:normAutofit fontScale="70000" lnSpcReduction="20000"/>
          </a:bodyPr>
          <a:lstStyle/>
          <a:p>
            <a:pPr algn="ctr"/>
            <a:r>
              <a:rPr lang="en-US" dirty="0" err="1">
                <a:solidFill>
                  <a:schemeClr val="tx1"/>
                </a:solidFill>
              </a:rPr>
              <a:t>Fardin</a:t>
            </a:r>
            <a:r>
              <a:rPr lang="en-US" dirty="0">
                <a:solidFill>
                  <a:schemeClr val="tx1"/>
                </a:solidFill>
              </a:rPr>
              <a:t> Abdi </a:t>
            </a:r>
            <a:r>
              <a:rPr lang="en-US" dirty="0" err="1">
                <a:solidFill>
                  <a:schemeClr val="tx1"/>
                </a:solidFill>
              </a:rPr>
              <a:t>Tahi</a:t>
            </a:r>
            <a:r>
              <a:rPr lang="en-US" dirty="0">
                <a:solidFill>
                  <a:schemeClr val="tx1"/>
                </a:solidFill>
              </a:rPr>
              <a:t> Abad, Joel Van Der </a:t>
            </a:r>
            <a:r>
              <a:rPr lang="en-US" dirty="0" err="1">
                <a:solidFill>
                  <a:schemeClr val="tx1"/>
                </a:solidFill>
              </a:rPr>
              <a:t>Woude</a:t>
            </a:r>
            <a:r>
              <a:rPr lang="en-US" dirty="0">
                <a:solidFill>
                  <a:schemeClr val="tx1"/>
                </a:solidFill>
              </a:rPr>
              <a:t>, Yi Lu, Stanley </a:t>
            </a:r>
            <a:r>
              <a:rPr lang="en-US" dirty="0" err="1">
                <a:solidFill>
                  <a:schemeClr val="tx1"/>
                </a:solidFill>
              </a:rPr>
              <a:t>Bak</a:t>
            </a:r>
            <a:r>
              <a:rPr lang="en-US" dirty="0">
                <a:solidFill>
                  <a:schemeClr val="tx1"/>
                </a:solidFill>
              </a:rPr>
              <a:t> Marco </a:t>
            </a:r>
            <a:r>
              <a:rPr lang="en-US" dirty="0" err="1">
                <a:solidFill>
                  <a:schemeClr val="tx1"/>
                </a:solidFill>
              </a:rPr>
              <a:t>Caccamo</a:t>
            </a:r>
            <a:r>
              <a:rPr lang="en-US" dirty="0">
                <a:solidFill>
                  <a:schemeClr val="tx1"/>
                </a:solidFill>
              </a:rPr>
              <a:t>, </a:t>
            </a:r>
            <a:r>
              <a:rPr lang="en-US" dirty="0" err="1">
                <a:solidFill>
                  <a:schemeClr val="tx1"/>
                </a:solidFill>
              </a:rPr>
              <a:t>Lui</a:t>
            </a:r>
            <a:r>
              <a:rPr lang="en-US" dirty="0">
                <a:solidFill>
                  <a:schemeClr val="tx1"/>
                </a:solidFill>
              </a:rPr>
              <a:t> </a:t>
            </a:r>
            <a:r>
              <a:rPr lang="en-US" dirty="0" err="1">
                <a:solidFill>
                  <a:schemeClr val="tx1"/>
                </a:solidFill>
              </a:rPr>
              <a:t>Sha</a:t>
            </a:r>
            <a:r>
              <a:rPr lang="en-US" dirty="0">
                <a:solidFill>
                  <a:schemeClr val="tx1"/>
                </a:solidFill>
              </a:rPr>
              <a:t>, Renato Mancuso, </a:t>
            </a:r>
            <a:r>
              <a:rPr lang="en-US" dirty="0" err="1">
                <a:solidFill>
                  <a:schemeClr val="tx1"/>
                </a:solidFill>
              </a:rPr>
              <a:t>Sibin</a:t>
            </a:r>
            <a:r>
              <a:rPr lang="en-US" dirty="0">
                <a:solidFill>
                  <a:schemeClr val="tx1"/>
                </a:solidFill>
              </a:rPr>
              <a:t> Mohan</a:t>
            </a:r>
          </a:p>
          <a:p>
            <a:pPr algn="ctr"/>
            <a:r>
              <a:rPr lang="en-US" dirty="0">
                <a:solidFill>
                  <a:schemeClr val="tx1"/>
                </a:solidFill>
              </a:rPr>
              <a:t>2013 IEEE 1st International Conference on Cyber-Physical Systems, Networks, and Applications (CPSNA</a:t>
            </a:r>
            <a:r>
              <a:rPr lang="en-US" dirty="0"/>
              <a:t>)</a:t>
            </a:r>
          </a:p>
        </p:txBody>
      </p:sp>
      <p:sp>
        <p:nvSpPr>
          <p:cNvPr id="4" name="Rectangle 3"/>
          <p:cNvSpPr/>
          <p:nvPr/>
        </p:nvSpPr>
        <p:spPr>
          <a:xfrm>
            <a:off x="5943600" y="4838700"/>
            <a:ext cx="6096000" cy="784830"/>
          </a:xfrm>
          <a:prstGeom prst="rect">
            <a:avLst/>
          </a:prstGeom>
        </p:spPr>
        <p:txBody>
          <a:bodyPr>
            <a:spAutoFit/>
          </a:bodyPr>
          <a:lstStyle/>
          <a:p>
            <a:pPr algn="r"/>
            <a:r>
              <a:rPr lang="en-US" sz="1500" dirty="0"/>
              <a:t>Presented by</a:t>
            </a:r>
          </a:p>
          <a:p>
            <a:pPr algn="r"/>
            <a:r>
              <a:rPr lang="en-US" sz="1500" b="1" dirty="0"/>
              <a:t>Aishwarya Dhandapani</a:t>
            </a:r>
          </a:p>
          <a:p>
            <a:pPr algn="r"/>
            <a:r>
              <a:rPr lang="en-US" sz="1500" b="1" dirty="0" err="1"/>
              <a:t>Taru</a:t>
            </a:r>
            <a:r>
              <a:rPr lang="en-US" sz="1500" b="1" dirty="0"/>
              <a:t> </a:t>
            </a:r>
            <a:r>
              <a:rPr lang="en-US" sz="1500" b="1" dirty="0" err="1"/>
              <a:t>Doodi</a:t>
            </a:r>
            <a:endParaRPr lang="en-US" sz="1500" b="1" dirty="0"/>
          </a:p>
        </p:txBody>
      </p:sp>
    </p:spTree>
    <p:extLst>
      <p:ext uri="{BB962C8B-B14F-4D97-AF65-F5344CB8AC3E}">
        <p14:creationId xmlns:p14="http://schemas.microsoft.com/office/powerpoint/2010/main" val="24245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95600" y="838200"/>
            <a:ext cx="9144000" cy="1143000"/>
          </a:xfrm>
          <a:prstGeom prst="rect">
            <a:avLst/>
          </a:prstGeom>
        </p:spPr>
        <p:txBody>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en-US" dirty="0" smtClean="0">
                <a:solidFill>
                  <a:schemeClr val="bg1"/>
                </a:solidFill>
                <a:latin typeface="Arial Rounded MT Bold" panose="020F0704030504030204" pitchFamily="34" charset="0"/>
              </a:rPr>
              <a:t>Error Detection</a:t>
            </a:r>
            <a:endParaRPr lang="en-US" dirty="0">
              <a:solidFill>
                <a:schemeClr val="bg1"/>
              </a:solidFill>
              <a:latin typeface="Arial Rounded MT Bold" panose="020F0704030504030204" pitchFamily="34" charset="0"/>
            </a:endParaRPr>
          </a:p>
        </p:txBody>
      </p:sp>
      <p:sp>
        <p:nvSpPr>
          <p:cNvPr id="3" name="Content Placeholder 2"/>
          <p:cNvSpPr txBox="1">
            <a:spLocks/>
          </p:cNvSpPr>
          <p:nvPr/>
        </p:nvSpPr>
        <p:spPr>
          <a:xfrm>
            <a:off x="762000" y="1828800"/>
            <a:ext cx="6477000" cy="4114800"/>
          </a:xfrm>
          <a:prstGeom prst="rect">
            <a:avLst/>
          </a:prstGeom>
        </p:spPr>
        <p:txBody>
          <a:bodyPr>
            <a:normAutofit fontScale="85000" lnSpcReduction="20000"/>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buClrTx/>
              <a:buFont typeface="Wingdings" panose="05000000000000000000" pitchFamily="2" charset="2"/>
              <a:buChar char="q"/>
            </a:pPr>
            <a:r>
              <a:rPr lang="en-US" dirty="0" smtClean="0">
                <a:solidFill>
                  <a:schemeClr val="bg1"/>
                </a:solidFill>
                <a:latin typeface="Arial Rounded MT Bold" panose="020F0704030504030204" pitchFamily="34" charset="0"/>
              </a:rPr>
              <a:t>Program flow is compared to the CFG</a:t>
            </a:r>
          </a:p>
          <a:p>
            <a:pPr>
              <a:buClrTx/>
              <a:buFont typeface="Wingdings" panose="05000000000000000000" pitchFamily="2" charset="2"/>
              <a:buChar char="q"/>
            </a:pPr>
            <a:r>
              <a:rPr lang="en-US" dirty="0" smtClean="0">
                <a:solidFill>
                  <a:schemeClr val="bg1"/>
                </a:solidFill>
                <a:latin typeface="Arial Rounded MT Bold" panose="020F0704030504030204" pitchFamily="34" charset="0"/>
              </a:rPr>
              <a:t>When the execution begins, the block ID of the block containing the main function is fetched. Subsequent blocks follow</a:t>
            </a:r>
          </a:p>
          <a:p>
            <a:pPr>
              <a:buClrTx/>
              <a:buFont typeface="Wingdings" panose="05000000000000000000" pitchFamily="2" charset="2"/>
              <a:buChar char="q"/>
            </a:pPr>
            <a:r>
              <a:rPr lang="en-US" dirty="0" smtClean="0">
                <a:solidFill>
                  <a:schemeClr val="bg1"/>
                </a:solidFill>
                <a:latin typeface="Arial Rounded MT Bold" panose="020F0704030504030204" pitchFamily="34" charset="0"/>
              </a:rPr>
              <a:t>CFG profiles for next blocks are fetched while the current block is being executed in the processor. This minimizes overheads</a:t>
            </a:r>
          </a:p>
          <a:p>
            <a:pPr>
              <a:buClrTx/>
              <a:buFont typeface="Wingdings" panose="05000000000000000000" pitchFamily="2" charset="2"/>
              <a:buChar char="q"/>
            </a:pPr>
            <a:r>
              <a:rPr lang="en-US" dirty="0" smtClean="0">
                <a:solidFill>
                  <a:schemeClr val="bg1"/>
                </a:solidFill>
                <a:latin typeface="Arial Rounded MT Bold" panose="020F0704030504030204" pitchFamily="34" charset="0"/>
              </a:rPr>
              <a:t>The module ensures that the execution remains within the CFG profiles of that block.</a:t>
            </a:r>
          </a:p>
          <a:p>
            <a:pPr>
              <a:buClrTx/>
              <a:buFont typeface="Wingdings" panose="05000000000000000000" pitchFamily="2" charset="2"/>
              <a:buChar char="q"/>
            </a:pPr>
            <a:r>
              <a:rPr lang="en-US" dirty="0" smtClean="0">
                <a:solidFill>
                  <a:schemeClr val="bg1"/>
                </a:solidFill>
                <a:latin typeface="Arial Rounded MT Bold" panose="020F0704030504030204" pitchFamily="34" charset="0"/>
              </a:rPr>
              <a:t>An error flag is raised when a deviation is detected</a:t>
            </a:r>
          </a:p>
          <a:p>
            <a:pPr>
              <a:buClrTx/>
              <a:buFont typeface="Wingdings" panose="05000000000000000000" pitchFamily="2" charset="2"/>
              <a:buChar char="q"/>
            </a:pPr>
            <a:r>
              <a:rPr lang="en-US" dirty="0" smtClean="0">
                <a:solidFill>
                  <a:schemeClr val="bg1"/>
                </a:solidFill>
                <a:latin typeface="Arial Rounded MT Bold" panose="020F0704030504030204" pitchFamily="34" charset="0"/>
              </a:rPr>
              <a:t>Appropriate action can be taken by the system/administrator in case of an error </a:t>
            </a:r>
          </a:p>
          <a:p>
            <a:pPr>
              <a:buClrTx/>
              <a:buFont typeface="Wingdings" panose="05000000000000000000" pitchFamily="2" charset="2"/>
              <a:buChar char="q"/>
            </a:pPr>
            <a:r>
              <a:rPr lang="en-US" dirty="0" smtClean="0">
                <a:solidFill>
                  <a:schemeClr val="bg1"/>
                </a:solidFill>
                <a:latin typeface="Arial Rounded MT Bold" panose="020F0704030504030204" pitchFamily="34" charset="0"/>
              </a:rPr>
              <a:t>Stack module implemented in hardware is used to handle unconditional jumps</a:t>
            </a:r>
          </a:p>
          <a:p>
            <a:pPr>
              <a:buClrTx/>
              <a:buFont typeface="Wingdings" panose="05000000000000000000" pitchFamily="2" charset="2"/>
              <a:buChar char="q"/>
            </a:pPr>
            <a:endParaRPr lang="en-US" dirty="0">
              <a:solidFill>
                <a:schemeClr val="bg1"/>
              </a:solidFill>
            </a:endParaRPr>
          </a:p>
        </p:txBody>
      </p:sp>
      <p:pic>
        <p:nvPicPr>
          <p:cNvPr id="6" name="Picture 5"/>
          <p:cNvPicPr>
            <a:picLocks noChangeAspect="1"/>
          </p:cNvPicPr>
          <p:nvPr/>
        </p:nvPicPr>
        <p:blipFill rotWithShape="1">
          <a:blip r:embed="rId2"/>
          <a:srcRect l="15620" t="18266" r="48647" b="17298"/>
          <a:stretch/>
        </p:blipFill>
        <p:spPr>
          <a:xfrm>
            <a:off x="7314126" y="995966"/>
            <a:ext cx="4649274" cy="525243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245" y="228600"/>
            <a:ext cx="1171785" cy="1413164"/>
          </a:xfrm>
          <a:prstGeom prst="rect">
            <a:avLst/>
          </a:prstGeom>
        </p:spPr>
      </p:pic>
    </p:spTree>
    <p:extLst>
      <p:ext uri="{BB962C8B-B14F-4D97-AF65-F5344CB8AC3E}">
        <p14:creationId xmlns:p14="http://schemas.microsoft.com/office/powerpoint/2010/main" val="2214549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28600"/>
            <a:ext cx="9144000" cy="1143000"/>
          </a:xfrm>
        </p:spPr>
        <p:txBody>
          <a:bodyPr/>
          <a:lstStyle/>
          <a:p>
            <a:pPr algn="ctr"/>
            <a:r>
              <a:rPr lang="en-US" dirty="0" smtClean="0">
                <a:solidFill>
                  <a:schemeClr val="bg1"/>
                </a:solidFill>
                <a:latin typeface="Arial Rounded MT Bold" panose="020F0704030504030204" pitchFamily="34" charset="0"/>
              </a:rPr>
              <a:t>Predictable Overhead</a:t>
            </a:r>
            <a:endParaRPr lang="en-US" dirty="0">
              <a:solidFill>
                <a:schemeClr val="bg1"/>
              </a:solidFill>
              <a:latin typeface="Arial Rounded MT Bold" panose="020F0704030504030204" pitchFamily="34" charset="0"/>
            </a:endParaRPr>
          </a:p>
        </p:txBody>
      </p:sp>
      <p:sp>
        <p:nvSpPr>
          <p:cNvPr id="4" name="Content Placeholder 3"/>
          <p:cNvSpPr>
            <a:spLocks noGrp="1"/>
          </p:cNvSpPr>
          <p:nvPr>
            <p:ph idx="1"/>
          </p:nvPr>
        </p:nvSpPr>
        <p:spPr>
          <a:xfrm>
            <a:off x="1371600" y="1905000"/>
            <a:ext cx="8610600" cy="4267200"/>
          </a:xfrm>
        </p:spPr>
        <p:txBody>
          <a:bodyPr>
            <a:normAutofit lnSpcReduction="10000"/>
          </a:bodyPr>
          <a:lstStyle/>
          <a:p>
            <a:pPr>
              <a:buClrTx/>
              <a:buFont typeface="Wingdings" panose="05000000000000000000" pitchFamily="2" charset="2"/>
              <a:buChar char="q"/>
            </a:pPr>
            <a:r>
              <a:rPr lang="en-US" dirty="0" smtClean="0">
                <a:solidFill>
                  <a:schemeClr val="bg1"/>
                </a:solidFill>
                <a:latin typeface="Arial Rounded MT Bold" panose="020F0704030504030204" pitchFamily="34" charset="0"/>
              </a:rPr>
              <a:t>The CFG is generated only once, before the system is initialized for the first time. This is a non-recurring cost</a:t>
            </a:r>
          </a:p>
          <a:p>
            <a:pPr>
              <a:buClrTx/>
              <a:buFont typeface="Wingdings" panose="05000000000000000000" pitchFamily="2" charset="2"/>
              <a:buChar char="q"/>
            </a:pPr>
            <a:r>
              <a:rPr lang="en-US" dirty="0" smtClean="0">
                <a:solidFill>
                  <a:schemeClr val="bg1"/>
                </a:solidFill>
                <a:latin typeface="Arial Rounded MT Bold" panose="020F0704030504030204" pitchFamily="34" charset="0"/>
              </a:rPr>
              <a:t>When a block is very small, the time taken to load the block information is longer than the execution time of the block itself and hence will cause the execution to be halted</a:t>
            </a:r>
          </a:p>
          <a:p>
            <a:pPr>
              <a:buClrTx/>
              <a:buFont typeface="Wingdings" panose="05000000000000000000" pitchFamily="2" charset="2"/>
              <a:buChar char="q"/>
            </a:pPr>
            <a:r>
              <a:rPr lang="en-US" dirty="0" smtClean="0">
                <a:solidFill>
                  <a:schemeClr val="bg1"/>
                </a:solidFill>
                <a:latin typeface="Arial Rounded MT Bold" panose="020F0704030504030204" pitchFamily="34" charset="0"/>
              </a:rPr>
              <a:t>However, each block has a predictable upper bound on the halting time. This helps the system designer reconsider task execution times</a:t>
            </a:r>
          </a:p>
          <a:p>
            <a:pPr marL="0" indent="0">
              <a:buClrTx/>
              <a:buNone/>
            </a:pPr>
            <a:endParaRPr lang="en-US" dirty="0" smtClean="0">
              <a:solidFill>
                <a:schemeClr val="bg1"/>
              </a:solidFill>
              <a:latin typeface="Arial Rounded MT Bold" panose="020F0704030504030204" pitchFamily="34" charset="0"/>
            </a:endParaRPr>
          </a:p>
          <a:p>
            <a:pPr marL="685800" lvl="2" indent="0">
              <a:lnSpc>
                <a:spcPct val="110000"/>
              </a:lnSpc>
              <a:spcBef>
                <a:spcPts val="0"/>
              </a:spcBef>
              <a:buClrTx/>
              <a:buNone/>
            </a:pPr>
            <a:endParaRPr lang="en-US" dirty="0" smtClean="0">
              <a:solidFill>
                <a:schemeClr val="bg1"/>
              </a:solidFill>
              <a:latin typeface="Arial Rounded MT Bold" panose="020F0704030504030204" pitchFamily="34" charset="0"/>
            </a:endParaRPr>
          </a:p>
          <a:p>
            <a:pPr marL="685800" lvl="2" indent="0">
              <a:lnSpc>
                <a:spcPct val="110000"/>
              </a:lnSpc>
              <a:spcBef>
                <a:spcPts val="0"/>
              </a:spcBef>
              <a:buClrTx/>
              <a:buNone/>
            </a:pPr>
            <a:endParaRPr lang="en-US" dirty="0" smtClean="0">
              <a:solidFill>
                <a:schemeClr val="bg1"/>
              </a:solidFill>
              <a:latin typeface="Arial Rounded MT Bold" panose="020F0704030504030204" pitchFamily="34" charset="0"/>
            </a:endParaRPr>
          </a:p>
          <a:p>
            <a:pPr marL="685800" lvl="2" indent="0">
              <a:lnSpc>
                <a:spcPct val="110000"/>
              </a:lnSpc>
              <a:spcBef>
                <a:spcPts val="0"/>
              </a:spcBef>
              <a:buClrTx/>
              <a:buNone/>
            </a:pPr>
            <a:r>
              <a:rPr lang="en-US" dirty="0" smtClean="0">
                <a:solidFill>
                  <a:schemeClr val="bg1"/>
                </a:solidFill>
                <a:latin typeface="Arial Rounded MT Bold" panose="020F0704030504030204" pitchFamily="34" charset="0"/>
              </a:rPr>
              <a:t>Where, </a:t>
            </a:r>
            <a:r>
              <a:rPr lang="en-US" dirty="0" err="1" smtClean="0">
                <a:solidFill>
                  <a:schemeClr val="bg1"/>
                </a:solidFill>
                <a:latin typeface="Arial Rounded MT Bold" panose="020F0704030504030204" pitchFamily="34" charset="0"/>
              </a:rPr>
              <a:t>ei</a:t>
            </a:r>
            <a:r>
              <a:rPr lang="en-US" dirty="0" smtClean="0">
                <a:solidFill>
                  <a:schemeClr val="bg1"/>
                </a:solidFill>
                <a:latin typeface="Arial Rounded MT Bold" panose="020F0704030504030204" pitchFamily="34" charset="0"/>
              </a:rPr>
              <a:t> is the minimum execution time of the </a:t>
            </a:r>
            <a:r>
              <a:rPr lang="en-US" dirty="0" err="1" smtClean="0">
                <a:solidFill>
                  <a:schemeClr val="bg1"/>
                </a:solidFill>
                <a:latin typeface="Arial Rounded MT Bold" panose="020F0704030504030204" pitchFamily="34" charset="0"/>
              </a:rPr>
              <a:t>ith</a:t>
            </a:r>
            <a:r>
              <a:rPr lang="en-US" dirty="0" smtClean="0">
                <a:solidFill>
                  <a:schemeClr val="bg1"/>
                </a:solidFill>
                <a:latin typeface="Arial Rounded MT Bold" panose="020F0704030504030204" pitchFamily="34" charset="0"/>
              </a:rPr>
              <a:t> instruction in the block</a:t>
            </a:r>
          </a:p>
          <a:p>
            <a:pPr marL="685800" lvl="2" indent="0">
              <a:lnSpc>
                <a:spcPct val="110000"/>
              </a:lnSpc>
              <a:spcBef>
                <a:spcPts val="0"/>
              </a:spcBef>
              <a:buClrTx/>
              <a:buNone/>
            </a:pPr>
            <a:r>
              <a:rPr lang="en-US" dirty="0">
                <a:solidFill>
                  <a:schemeClr val="bg1"/>
                </a:solidFill>
                <a:latin typeface="Arial Rounded MT Bold" panose="020F0704030504030204" pitchFamily="34" charset="0"/>
              </a:rPr>
              <a:t>m</a:t>
            </a:r>
            <a:r>
              <a:rPr lang="en-US" dirty="0" smtClean="0">
                <a:solidFill>
                  <a:schemeClr val="bg1"/>
                </a:solidFill>
                <a:latin typeface="Arial Rounded MT Bold" panose="020F0704030504030204" pitchFamily="34" charset="0"/>
              </a:rPr>
              <a:t> is the access time of OCFMM memory</a:t>
            </a:r>
          </a:p>
          <a:p>
            <a:pPr marL="685800" lvl="2" indent="0">
              <a:lnSpc>
                <a:spcPct val="110000"/>
              </a:lnSpc>
              <a:spcBef>
                <a:spcPts val="0"/>
              </a:spcBef>
              <a:buClrTx/>
              <a:buNone/>
            </a:pPr>
            <a:r>
              <a:rPr lang="en-US" dirty="0" err="1">
                <a:solidFill>
                  <a:schemeClr val="bg1"/>
                </a:solidFill>
                <a:latin typeface="Arial Rounded MT Bold" panose="020F0704030504030204" pitchFamily="34" charset="0"/>
              </a:rPr>
              <a:t>n</a:t>
            </a:r>
            <a:r>
              <a:rPr lang="en-US" dirty="0" err="1" smtClean="0">
                <a:solidFill>
                  <a:schemeClr val="bg1"/>
                </a:solidFill>
                <a:latin typeface="Arial Rounded MT Bold" panose="020F0704030504030204" pitchFamily="34" charset="0"/>
              </a:rPr>
              <a:t>k</a:t>
            </a:r>
            <a:r>
              <a:rPr lang="en-US" dirty="0" smtClean="0">
                <a:solidFill>
                  <a:schemeClr val="bg1"/>
                </a:solidFill>
                <a:latin typeface="Arial Rounded MT Bold" panose="020F0704030504030204" pitchFamily="34" charset="0"/>
              </a:rPr>
              <a:t> is the number of instructions in the kth block</a:t>
            </a:r>
          </a:p>
        </p:txBody>
      </p:sp>
      <p:pic>
        <p:nvPicPr>
          <p:cNvPr id="6" name="Picture 5"/>
          <p:cNvPicPr>
            <a:picLocks noChangeAspect="1"/>
          </p:cNvPicPr>
          <p:nvPr/>
        </p:nvPicPr>
        <p:blipFill rotWithShape="1">
          <a:blip r:embed="rId2"/>
          <a:srcRect t="22857"/>
          <a:stretch/>
        </p:blipFill>
        <p:spPr>
          <a:xfrm>
            <a:off x="2895600" y="4343400"/>
            <a:ext cx="4752975" cy="771525"/>
          </a:xfrm>
          <a:prstGeom prst="rect">
            <a:avLst/>
          </a:prstGeom>
        </p:spPr>
      </p:pic>
      <p:pic>
        <p:nvPicPr>
          <p:cNvPr id="4108" name="Picture 12" descr="http://thumbs.dreamstime.com/z/weight-lifting-3142335.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9462" l="0" r="88267"/>
                    </a14:imgEffect>
                  </a14:imgLayer>
                </a14:imgProps>
              </a:ext>
              <a:ext uri="{28A0092B-C50C-407E-A947-70E740481C1C}">
                <a14:useLocalDpi xmlns:a14="http://schemas.microsoft.com/office/drawing/2010/main" val="0"/>
              </a:ext>
            </a:extLst>
          </a:blip>
          <a:srcRect r="11261"/>
          <a:stretch/>
        </p:blipFill>
        <p:spPr bwMode="auto">
          <a:xfrm>
            <a:off x="10210800" y="2971800"/>
            <a:ext cx="1614055" cy="2979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964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9144000" cy="1143000"/>
          </a:xfrm>
        </p:spPr>
        <p:txBody>
          <a:bodyPr/>
          <a:lstStyle/>
          <a:p>
            <a:pPr algn="ctr"/>
            <a:r>
              <a:rPr lang="en-US" dirty="0" smtClean="0">
                <a:solidFill>
                  <a:schemeClr val="bg1"/>
                </a:solidFill>
                <a:latin typeface="Arial Rounded MT Bold" panose="020F0704030504030204" pitchFamily="34" charset="0"/>
              </a:rPr>
              <a:t>Experiments and Evaluation</a:t>
            </a:r>
            <a:endParaRPr lang="en-US" dirty="0">
              <a:solidFill>
                <a:schemeClr val="bg1"/>
              </a:solidFill>
              <a:latin typeface="Arial Rounded MT Bold" panose="020F0704030504030204" pitchFamily="34" charset="0"/>
            </a:endParaRPr>
          </a:p>
        </p:txBody>
      </p:sp>
      <p:sp>
        <p:nvSpPr>
          <p:cNvPr id="3" name="Content Placeholder 2"/>
          <p:cNvSpPr>
            <a:spLocks noGrp="1"/>
          </p:cNvSpPr>
          <p:nvPr>
            <p:ph idx="1"/>
          </p:nvPr>
        </p:nvSpPr>
        <p:spPr>
          <a:xfrm>
            <a:off x="1447800" y="1981200"/>
            <a:ext cx="7924800" cy="4267200"/>
          </a:xfrm>
        </p:spPr>
        <p:txBody>
          <a:bodyPr>
            <a:normAutofit fontScale="92500" lnSpcReduction="20000"/>
          </a:bodyPr>
          <a:lstStyle/>
          <a:p>
            <a:pPr>
              <a:buClrTx/>
              <a:buFont typeface="Wingdings" panose="05000000000000000000" pitchFamily="2" charset="2"/>
              <a:buChar char="q"/>
            </a:pPr>
            <a:r>
              <a:rPr lang="en-US" dirty="0" smtClean="0">
                <a:solidFill>
                  <a:schemeClr val="bg1"/>
                </a:solidFill>
                <a:latin typeface="Arial Rounded MT Bold" panose="020F0704030504030204" pitchFamily="34" charset="0"/>
              </a:rPr>
              <a:t>The embedded processor was implemented on a Xilinx Virtex-5 LXT FPGA. </a:t>
            </a:r>
          </a:p>
          <a:p>
            <a:pPr>
              <a:buClrTx/>
              <a:buFont typeface="Wingdings" panose="05000000000000000000" pitchFamily="2" charset="2"/>
              <a:buChar char="q"/>
            </a:pPr>
            <a:r>
              <a:rPr lang="en-US" dirty="0">
                <a:solidFill>
                  <a:schemeClr val="bg1"/>
                </a:solidFill>
                <a:latin typeface="Arial Rounded MT Bold" panose="020F0704030504030204" pitchFamily="34" charset="0"/>
              </a:rPr>
              <a:t>The control module was implemented on the FPGA fabric through a LEON3 soft core processor</a:t>
            </a:r>
          </a:p>
          <a:p>
            <a:pPr lvl="1">
              <a:buClrTx/>
              <a:buFont typeface="Wingdings" panose="05000000000000000000" pitchFamily="2" charset="2"/>
              <a:buChar char="q"/>
            </a:pPr>
            <a:r>
              <a:rPr lang="en-US" dirty="0">
                <a:solidFill>
                  <a:schemeClr val="bg1"/>
                </a:solidFill>
                <a:latin typeface="Arial Rounded MT Bold" panose="020F0704030504030204" pitchFamily="34" charset="0"/>
              </a:rPr>
              <a:t>LEON3 is a 32-bit synthesizable version of SPARC v8 </a:t>
            </a:r>
            <a:r>
              <a:rPr lang="en-US" dirty="0" smtClean="0">
                <a:solidFill>
                  <a:schemeClr val="bg1"/>
                </a:solidFill>
                <a:latin typeface="Arial Rounded MT Bold" panose="020F0704030504030204" pitchFamily="34" charset="0"/>
              </a:rPr>
              <a:t>processor</a:t>
            </a:r>
          </a:p>
          <a:p>
            <a:pPr>
              <a:buClrTx/>
              <a:buFont typeface="Wingdings" panose="05000000000000000000" pitchFamily="2" charset="2"/>
              <a:buChar char="q"/>
            </a:pPr>
            <a:r>
              <a:rPr lang="en-US" dirty="0" smtClean="0">
                <a:solidFill>
                  <a:schemeClr val="bg1"/>
                </a:solidFill>
                <a:latin typeface="Arial Rounded MT Bold" panose="020F0704030504030204" pitchFamily="34" charset="0"/>
              </a:rPr>
              <a:t>The OCFMM did not dedicated have external memory which restricted the size of the CFG and hence the embedded application</a:t>
            </a:r>
          </a:p>
          <a:p>
            <a:pPr>
              <a:buClrTx/>
              <a:buFont typeface="Wingdings" panose="05000000000000000000" pitchFamily="2" charset="2"/>
              <a:buChar char="q"/>
            </a:pPr>
            <a:r>
              <a:rPr lang="en-US" dirty="0">
                <a:solidFill>
                  <a:schemeClr val="bg1"/>
                </a:solidFill>
                <a:latin typeface="Arial Rounded MT Bold" panose="020F0704030504030204" pitchFamily="34" charset="0"/>
              </a:rPr>
              <a:t>Two tests were performed</a:t>
            </a:r>
          </a:p>
          <a:p>
            <a:pPr lvl="1">
              <a:buClrTx/>
              <a:buFont typeface="Wingdings" panose="05000000000000000000" pitchFamily="2" charset="2"/>
              <a:buChar char="q"/>
            </a:pPr>
            <a:r>
              <a:rPr lang="en-US" dirty="0">
                <a:solidFill>
                  <a:schemeClr val="accent5">
                    <a:lumMod val="50000"/>
                  </a:schemeClr>
                </a:solidFill>
                <a:latin typeface="Arial Rounded MT Bold" panose="020F0704030504030204" pitchFamily="34" charset="0"/>
              </a:rPr>
              <a:t>Modified binary with a PID temperature controller</a:t>
            </a:r>
          </a:p>
          <a:p>
            <a:pPr lvl="1">
              <a:buClrTx/>
              <a:buFont typeface="Wingdings" panose="05000000000000000000" pitchFamily="2" charset="2"/>
              <a:buChar char="q"/>
            </a:pPr>
            <a:r>
              <a:rPr lang="en-US" dirty="0">
                <a:solidFill>
                  <a:schemeClr val="accent5">
                    <a:lumMod val="50000"/>
                  </a:schemeClr>
                </a:solidFill>
                <a:latin typeface="Arial Rounded MT Bold" panose="020F0704030504030204" pitchFamily="34" charset="0"/>
              </a:rPr>
              <a:t>Overwriting return address from </a:t>
            </a:r>
            <a:r>
              <a:rPr lang="en-US" dirty="0" smtClean="0">
                <a:solidFill>
                  <a:schemeClr val="accent5">
                    <a:lumMod val="50000"/>
                  </a:schemeClr>
                </a:solidFill>
                <a:latin typeface="Arial Rounded MT Bold" panose="020F0704030504030204" pitchFamily="34" charset="0"/>
              </a:rPr>
              <a:t>stack</a:t>
            </a:r>
          </a:p>
          <a:p>
            <a:pPr>
              <a:buClrTx/>
              <a:buFont typeface="Wingdings" panose="05000000000000000000" pitchFamily="2" charset="2"/>
              <a:buChar char="q"/>
            </a:pPr>
            <a:r>
              <a:rPr lang="en-US" dirty="0" smtClean="0">
                <a:solidFill>
                  <a:schemeClr val="bg1"/>
                </a:solidFill>
                <a:latin typeface="Arial Rounded MT Bold" panose="020F0704030504030204" pitchFamily="34" charset="0"/>
              </a:rPr>
              <a:t>Both tests proved successful. Error flag was raised when the CFG did  not match with the executing binary</a:t>
            </a:r>
          </a:p>
          <a:p>
            <a:pPr>
              <a:buClrTx/>
              <a:buFont typeface="Wingdings" panose="05000000000000000000" pitchFamily="2" charset="2"/>
              <a:buChar char="q"/>
            </a:pPr>
            <a:endParaRPr lang="en-US" dirty="0">
              <a:solidFill>
                <a:schemeClr val="bg1"/>
              </a:solidFill>
              <a:latin typeface="Arial Rounded MT Bold" panose="020F0704030504030204" pitchFamily="34" charset="0"/>
            </a:endParaRPr>
          </a:p>
        </p:txBody>
      </p:sp>
      <p:pic>
        <p:nvPicPr>
          <p:cNvPr id="1030" name="Picture 6" descr="http://blogs.msdn.com/blogfiles/willy-peter_schaub/WindowsLiveWriter/KernelDebuggingDay1Interestingsnippetsof_B1EB/CLIPART_OF_26151_SMJPG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3887" y="2057400"/>
            <a:ext cx="3308113"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553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9144000" cy="1143000"/>
          </a:xfrm>
        </p:spPr>
        <p:txBody>
          <a:bodyPr/>
          <a:lstStyle/>
          <a:p>
            <a:pPr algn="ctr"/>
            <a:r>
              <a:rPr lang="en-US" dirty="0" smtClean="0">
                <a:solidFill>
                  <a:schemeClr val="bg1"/>
                </a:solidFill>
                <a:latin typeface="Arial Rounded MT Bold" panose="020F0704030504030204" pitchFamily="34" charset="0"/>
              </a:rPr>
              <a:t>Future Work</a:t>
            </a:r>
            <a:endParaRPr lang="en-US" dirty="0">
              <a:solidFill>
                <a:schemeClr val="bg1"/>
              </a:solidFill>
              <a:latin typeface="Arial Rounded MT Bold" panose="020F0704030504030204" pitchFamily="34" charset="0"/>
            </a:endParaRPr>
          </a:p>
        </p:txBody>
      </p:sp>
      <p:sp>
        <p:nvSpPr>
          <p:cNvPr id="3" name="Content Placeholder 2"/>
          <p:cNvSpPr>
            <a:spLocks noGrp="1"/>
          </p:cNvSpPr>
          <p:nvPr>
            <p:ph idx="1"/>
          </p:nvPr>
        </p:nvSpPr>
        <p:spPr>
          <a:xfrm>
            <a:off x="1524000" y="1905000"/>
            <a:ext cx="8458200" cy="4267200"/>
          </a:xfrm>
        </p:spPr>
        <p:txBody>
          <a:bodyPr/>
          <a:lstStyle/>
          <a:p>
            <a:pPr>
              <a:buClrTx/>
              <a:buFont typeface="Wingdings" panose="05000000000000000000" pitchFamily="2" charset="2"/>
              <a:buChar char="q"/>
            </a:pPr>
            <a:r>
              <a:rPr lang="en-US" dirty="0" smtClean="0">
                <a:solidFill>
                  <a:schemeClr val="bg1"/>
                </a:solidFill>
                <a:latin typeface="Arial Rounded MT Bold" panose="020F0704030504030204" pitchFamily="34" charset="0"/>
              </a:rPr>
              <a:t>Implementing a dedicated external memory to the OCFMM. </a:t>
            </a:r>
          </a:p>
          <a:p>
            <a:pPr>
              <a:buClrTx/>
              <a:buFont typeface="Wingdings" panose="05000000000000000000" pitchFamily="2" charset="2"/>
              <a:buChar char="q"/>
            </a:pPr>
            <a:r>
              <a:rPr lang="en-US" dirty="0" smtClean="0">
                <a:solidFill>
                  <a:schemeClr val="bg1"/>
                </a:solidFill>
                <a:latin typeface="Arial Rounded MT Bold" panose="020F0704030504030204" pitchFamily="34" charset="0"/>
              </a:rPr>
              <a:t>Implementing CFG profile caching mechanism to mitigate profile fetching overhead for smaller blocks</a:t>
            </a:r>
          </a:p>
          <a:p>
            <a:pPr>
              <a:buClrTx/>
              <a:buFont typeface="Wingdings" panose="05000000000000000000" pitchFamily="2" charset="2"/>
              <a:buChar char="q"/>
            </a:pPr>
            <a:r>
              <a:rPr lang="en-US" dirty="0" smtClean="0">
                <a:solidFill>
                  <a:schemeClr val="bg1"/>
                </a:solidFill>
                <a:latin typeface="Arial Rounded MT Bold" panose="020F0704030504030204" pitchFamily="34" charset="0"/>
              </a:rPr>
              <a:t>Although the overhead is predictable, the implementation is incomplete and hence would require a comprehensive overhead measurement method</a:t>
            </a:r>
          </a:p>
          <a:p>
            <a:pPr>
              <a:buClrTx/>
              <a:buFont typeface="Wingdings" panose="05000000000000000000" pitchFamily="2" charset="2"/>
              <a:buChar char="q"/>
            </a:pPr>
            <a:r>
              <a:rPr lang="en-US" dirty="0" smtClean="0">
                <a:solidFill>
                  <a:schemeClr val="bg1"/>
                </a:solidFill>
                <a:latin typeface="Arial Rounded MT Bold" panose="020F0704030504030204" pitchFamily="34" charset="0"/>
              </a:rPr>
              <a:t>More research is required to prevent state variables from being over written due to buffer overflow</a:t>
            </a:r>
          </a:p>
          <a:p>
            <a:pPr>
              <a:buClrTx/>
              <a:buFont typeface="Wingdings" panose="05000000000000000000" pitchFamily="2" charset="2"/>
              <a:buChar char="q"/>
            </a:pPr>
            <a:r>
              <a:rPr lang="en-US" dirty="0" smtClean="0">
                <a:solidFill>
                  <a:schemeClr val="bg1"/>
                </a:solidFill>
                <a:latin typeface="Arial Rounded MT Bold" panose="020F0704030504030204" pitchFamily="34" charset="0"/>
              </a:rPr>
              <a:t>Protection against data errors has not been addressed</a:t>
            </a:r>
          </a:p>
        </p:txBody>
      </p:sp>
      <p:pic>
        <p:nvPicPr>
          <p:cNvPr id="2050" name="Picture 2" descr="http://business-peoples.com/material/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7686" y="304800"/>
            <a:ext cx="4027714"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360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9144000" cy="1143000"/>
          </a:xfrm>
        </p:spPr>
        <p:txBody>
          <a:bodyPr/>
          <a:lstStyle/>
          <a:p>
            <a:pPr algn="ctr"/>
            <a:r>
              <a:rPr lang="en-US" dirty="0" smtClean="0">
                <a:solidFill>
                  <a:schemeClr val="bg1"/>
                </a:solidFill>
                <a:latin typeface="Arial Rounded MT Bold" panose="020F0704030504030204" pitchFamily="34" charset="0"/>
              </a:rPr>
              <a:t>Conclusion</a:t>
            </a:r>
            <a:endParaRPr lang="en-US" dirty="0">
              <a:solidFill>
                <a:schemeClr val="bg1"/>
              </a:solidFill>
              <a:latin typeface="Arial Rounded MT Bold" panose="020F0704030504030204" pitchFamily="34" charset="0"/>
            </a:endParaRPr>
          </a:p>
        </p:txBody>
      </p:sp>
      <p:sp>
        <p:nvSpPr>
          <p:cNvPr id="3" name="Content Placeholder 2"/>
          <p:cNvSpPr>
            <a:spLocks noGrp="1"/>
          </p:cNvSpPr>
          <p:nvPr>
            <p:ph idx="1"/>
          </p:nvPr>
        </p:nvSpPr>
        <p:spPr>
          <a:xfrm>
            <a:off x="1143000" y="1828800"/>
            <a:ext cx="7772400" cy="4267200"/>
          </a:xfrm>
        </p:spPr>
        <p:txBody>
          <a:bodyPr>
            <a:normAutofit lnSpcReduction="10000"/>
          </a:bodyPr>
          <a:lstStyle/>
          <a:p>
            <a:pPr>
              <a:buClrTx/>
              <a:buFont typeface="Wingdings" panose="05000000000000000000" pitchFamily="2" charset="2"/>
              <a:buChar char="q"/>
            </a:pPr>
            <a:r>
              <a:rPr lang="en-US" dirty="0" smtClean="0">
                <a:solidFill>
                  <a:schemeClr val="bg1"/>
                </a:solidFill>
                <a:latin typeface="Arial Rounded MT Bold" panose="020F0704030504030204" pitchFamily="34" charset="0"/>
              </a:rPr>
              <a:t>The proposed on-chip control flow monitoring module enforces control flow integrity in real-time embedded systems</a:t>
            </a:r>
          </a:p>
          <a:p>
            <a:pPr>
              <a:buClrTx/>
              <a:buFont typeface="Wingdings" panose="05000000000000000000" pitchFamily="2" charset="2"/>
              <a:buChar char="q"/>
            </a:pPr>
            <a:r>
              <a:rPr lang="en-US" dirty="0" smtClean="0">
                <a:solidFill>
                  <a:schemeClr val="bg1"/>
                </a:solidFill>
                <a:latin typeface="Arial Rounded MT Bold" panose="020F0704030504030204" pitchFamily="34" charset="0"/>
              </a:rPr>
              <a:t>It is suitable for simple embedded systems that have strict timing requirements</a:t>
            </a:r>
          </a:p>
          <a:p>
            <a:pPr>
              <a:buClrTx/>
              <a:buFont typeface="Wingdings" panose="05000000000000000000" pitchFamily="2" charset="2"/>
              <a:buChar char="q"/>
            </a:pPr>
            <a:r>
              <a:rPr lang="en-US" dirty="0" smtClean="0">
                <a:solidFill>
                  <a:schemeClr val="bg1"/>
                </a:solidFill>
                <a:latin typeface="Arial Rounded MT Bold" panose="020F0704030504030204" pitchFamily="34" charset="0"/>
              </a:rPr>
              <a:t>The proposed solution can be extended to complex embedded systems with an external memory unit</a:t>
            </a:r>
          </a:p>
          <a:p>
            <a:pPr>
              <a:buClrTx/>
              <a:buFont typeface="Wingdings" panose="05000000000000000000" pitchFamily="2" charset="2"/>
              <a:buChar char="q"/>
            </a:pPr>
            <a:r>
              <a:rPr lang="en-US" dirty="0" smtClean="0">
                <a:solidFill>
                  <a:schemeClr val="bg1"/>
                </a:solidFill>
                <a:latin typeface="Arial Rounded MT Bold" panose="020F0704030504030204" pitchFamily="34" charset="0"/>
              </a:rPr>
              <a:t>This technique does not require any changes to the existing code thereby allowing to be compatible with legacy code</a:t>
            </a:r>
          </a:p>
          <a:p>
            <a:pPr>
              <a:buClrTx/>
              <a:buFont typeface="Wingdings" panose="05000000000000000000" pitchFamily="2" charset="2"/>
              <a:buChar char="q"/>
            </a:pPr>
            <a:r>
              <a:rPr lang="en-US" dirty="0" smtClean="0">
                <a:solidFill>
                  <a:schemeClr val="bg1"/>
                </a:solidFill>
                <a:latin typeface="Arial Rounded MT Bold" panose="020F0704030504030204" pitchFamily="34" charset="0"/>
              </a:rPr>
              <a:t>This technique was able to detect and protect against return-into-</a:t>
            </a:r>
            <a:r>
              <a:rPr lang="en-US" dirty="0" err="1" smtClean="0">
                <a:solidFill>
                  <a:schemeClr val="bg1"/>
                </a:solidFill>
                <a:latin typeface="Arial Rounded MT Bold" panose="020F0704030504030204" pitchFamily="34" charset="0"/>
              </a:rPr>
              <a:t>libc</a:t>
            </a:r>
            <a:r>
              <a:rPr lang="en-US" dirty="0" smtClean="0">
                <a:solidFill>
                  <a:schemeClr val="bg1"/>
                </a:solidFill>
                <a:latin typeface="Arial Rounded MT Bold" panose="020F0704030504030204" pitchFamily="34" charset="0"/>
              </a:rPr>
              <a:t>, return-oriented-programming and code injection.</a:t>
            </a:r>
            <a:endParaRPr lang="en-US" dirty="0">
              <a:solidFill>
                <a:schemeClr val="bg1"/>
              </a:solidFill>
              <a:latin typeface="Arial Rounded MT Bold" panose="020F0704030504030204" pitchFamily="34" charset="0"/>
            </a:endParaRPr>
          </a:p>
        </p:txBody>
      </p:sp>
      <p:pic>
        <p:nvPicPr>
          <p:cNvPr id="3080" name="Picture 8" descr="http://2.bp.blogspot.com/-X6Ido9IcGy4/UGdnVKcXxPI/AAAAAAAAH9w/FlltsIsHpQc/s1600/conferencia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8664" y="438150"/>
            <a:ext cx="2866136"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573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638800" y="2286000"/>
            <a:ext cx="5334000" cy="1828800"/>
          </a:xfrm>
        </p:spPr>
        <p:txBody>
          <a:bodyPr>
            <a:normAutofit/>
          </a:bodyPr>
          <a:lstStyle/>
          <a:p>
            <a:r>
              <a:rPr lang="en-US" sz="5400" dirty="0" smtClean="0">
                <a:solidFill>
                  <a:schemeClr val="bg1"/>
                </a:solidFill>
                <a:latin typeface="Arial Rounded MT Bold" panose="020F0704030504030204" pitchFamily="34" charset="0"/>
              </a:rPr>
              <a:t>Questions?</a:t>
            </a:r>
            <a:endParaRPr lang="en-US" sz="5400" dirty="0">
              <a:solidFill>
                <a:schemeClr val="bg1"/>
              </a:solidFill>
              <a:latin typeface="Arial Rounded MT Bold" panose="020F0704030504030204" pitchFamily="34" charset="0"/>
            </a:endParaRPr>
          </a:p>
        </p:txBody>
      </p:sp>
      <p:pic>
        <p:nvPicPr>
          <p:cNvPr id="4100" name="Picture 4" descr="http://cnx.org/resources/5926d71c43a7ad1dba73dca4226a22b7/graphics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09600"/>
            <a:ext cx="4800600" cy="594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304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21000" b="-21000"/>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990600" y="228600"/>
            <a:ext cx="9144000" cy="1143000"/>
          </a:xfrm>
        </p:spPr>
        <p:txBody>
          <a:bodyPr/>
          <a:lstStyle/>
          <a:p>
            <a:pPr algn="ctr"/>
            <a:r>
              <a:rPr lang="en-US" dirty="0" smtClean="0">
                <a:solidFill>
                  <a:schemeClr val="bg1"/>
                </a:solidFill>
                <a:latin typeface="Arial Rounded MT Bold" panose="020F0704030504030204" pitchFamily="34" charset="0"/>
              </a:rPr>
              <a:t>Setting the Scene… (1/2)</a:t>
            </a:r>
            <a:endParaRPr dirty="0">
              <a:solidFill>
                <a:schemeClr val="bg1"/>
              </a:solidFill>
              <a:latin typeface="Arial Rounded MT Bold" panose="020F0704030504030204" pitchFamily="34" charset="0"/>
            </a:endParaRPr>
          </a:p>
        </p:txBody>
      </p:sp>
      <p:sp>
        <p:nvSpPr>
          <p:cNvPr id="14" name="Content Placeholder 13"/>
          <p:cNvSpPr>
            <a:spLocks noGrp="1"/>
          </p:cNvSpPr>
          <p:nvPr>
            <p:ph idx="1"/>
          </p:nvPr>
        </p:nvSpPr>
        <p:spPr/>
        <p:txBody>
          <a:bodyPr>
            <a:normAutofit lnSpcReduction="10000"/>
          </a:bodyPr>
          <a:lstStyle/>
          <a:p>
            <a:pPr>
              <a:buClrTx/>
              <a:buSzPct val="80000"/>
              <a:buFont typeface="Wingdings" panose="05000000000000000000" pitchFamily="2" charset="2"/>
              <a:buChar char="q"/>
            </a:pPr>
            <a:r>
              <a:rPr lang="en-US" dirty="0">
                <a:solidFill>
                  <a:schemeClr val="bg1"/>
                </a:solidFill>
                <a:latin typeface="Arial Rounded MT Bold" panose="020F0704030504030204" pitchFamily="34" charset="0"/>
                <a:cs typeface="Times New Roman" panose="02020603050405020304" pitchFamily="18" charset="0"/>
              </a:rPr>
              <a:t>Why real-time systems are more vulnerable?</a:t>
            </a:r>
          </a:p>
          <a:p>
            <a:pPr lvl="1">
              <a:buClrTx/>
              <a:buSzPct val="80000"/>
              <a:buFont typeface="Wingdings" panose="05000000000000000000" pitchFamily="2" charset="2"/>
              <a:buChar char="q"/>
            </a:pPr>
            <a:r>
              <a:rPr lang="en-US" dirty="0">
                <a:solidFill>
                  <a:schemeClr val="accent4">
                    <a:lumMod val="50000"/>
                  </a:schemeClr>
                </a:solidFill>
                <a:latin typeface="Arial Rounded MT Bold" panose="020F0704030504030204" pitchFamily="34" charset="0"/>
                <a:cs typeface="Times New Roman" panose="02020603050405020304" pitchFamily="18" charset="0"/>
              </a:rPr>
              <a:t> </a:t>
            </a:r>
            <a:r>
              <a:rPr lang="en-US" dirty="0">
                <a:solidFill>
                  <a:schemeClr val="accent5">
                    <a:lumMod val="50000"/>
                  </a:schemeClr>
                </a:solidFill>
                <a:latin typeface="Arial Rounded MT Bold" panose="020F0704030504030204" pitchFamily="34" charset="0"/>
                <a:cs typeface="Times New Roman" panose="02020603050405020304" pitchFamily="18" charset="0"/>
              </a:rPr>
              <a:t>Susceptible to attacks over the internet/network</a:t>
            </a:r>
          </a:p>
          <a:p>
            <a:pPr lvl="1">
              <a:buClrTx/>
              <a:buSzPct val="80000"/>
              <a:buFont typeface="Wingdings" panose="05000000000000000000" pitchFamily="2" charset="2"/>
              <a:buChar char="q"/>
            </a:pPr>
            <a:r>
              <a:rPr lang="en-US" dirty="0" smtClean="0">
                <a:solidFill>
                  <a:schemeClr val="accent5">
                    <a:lumMod val="50000"/>
                  </a:schemeClr>
                </a:solidFill>
                <a:latin typeface="Arial Rounded MT Bold" panose="020F0704030504030204" pitchFamily="34" charset="0"/>
                <a:cs typeface="Times New Roman" panose="02020603050405020304" pitchFamily="18" charset="0"/>
              </a:rPr>
              <a:t> Life-critical </a:t>
            </a:r>
            <a:r>
              <a:rPr lang="en-US" dirty="0">
                <a:solidFill>
                  <a:schemeClr val="accent5">
                    <a:lumMod val="50000"/>
                  </a:schemeClr>
                </a:solidFill>
                <a:latin typeface="Arial Rounded MT Bold" panose="020F0704030504030204" pitchFamily="34" charset="0"/>
                <a:cs typeface="Times New Roman" panose="02020603050405020304" pitchFamily="18" charset="0"/>
              </a:rPr>
              <a:t>and safety-critical applications run on these systems</a:t>
            </a:r>
          </a:p>
          <a:p>
            <a:pPr>
              <a:buClrTx/>
              <a:buSzPct val="80000"/>
              <a:buFont typeface="Wingdings" panose="05000000000000000000" pitchFamily="2" charset="2"/>
              <a:buChar char="q"/>
            </a:pPr>
            <a:r>
              <a:rPr lang="en-US" dirty="0">
                <a:solidFill>
                  <a:schemeClr val="bg1"/>
                </a:solidFill>
                <a:latin typeface="Arial Rounded MT Bold" panose="020F0704030504030204" pitchFamily="34" charset="0"/>
                <a:cs typeface="Times New Roman" panose="02020603050405020304" pitchFamily="18" charset="0"/>
              </a:rPr>
              <a:t>How are they vulnerable?</a:t>
            </a:r>
          </a:p>
          <a:p>
            <a:pPr lvl="1">
              <a:buClrTx/>
              <a:buSzPct val="80000"/>
              <a:buFont typeface="Wingdings" panose="05000000000000000000" pitchFamily="2" charset="2"/>
              <a:buChar char="q"/>
            </a:pPr>
            <a:r>
              <a:rPr lang="en-US" dirty="0">
                <a:solidFill>
                  <a:schemeClr val="accent5">
                    <a:lumMod val="50000"/>
                  </a:schemeClr>
                </a:solidFill>
                <a:latin typeface="Arial Rounded MT Bold" panose="020F0704030504030204" pitchFamily="34" charset="0"/>
                <a:cs typeface="Times New Roman" panose="02020603050405020304" pitchFamily="18" charset="0"/>
              </a:rPr>
              <a:t>Buffer Overflow</a:t>
            </a:r>
          </a:p>
          <a:p>
            <a:pPr lvl="1">
              <a:buClrTx/>
              <a:buSzPct val="80000"/>
              <a:buFont typeface="Wingdings" panose="05000000000000000000" pitchFamily="2" charset="2"/>
              <a:buChar char="q"/>
            </a:pPr>
            <a:r>
              <a:rPr lang="en-US" dirty="0">
                <a:solidFill>
                  <a:schemeClr val="accent5">
                    <a:lumMod val="50000"/>
                  </a:schemeClr>
                </a:solidFill>
                <a:latin typeface="Arial Rounded MT Bold" panose="020F0704030504030204" pitchFamily="34" charset="0"/>
                <a:cs typeface="Times New Roman" panose="02020603050405020304" pitchFamily="18" charset="0"/>
              </a:rPr>
              <a:t>Code Injection</a:t>
            </a:r>
          </a:p>
          <a:p>
            <a:pPr lvl="1">
              <a:buClrTx/>
              <a:buSzPct val="80000"/>
              <a:buFont typeface="Wingdings" panose="05000000000000000000" pitchFamily="2" charset="2"/>
              <a:buChar char="q"/>
            </a:pPr>
            <a:r>
              <a:rPr lang="en-US" dirty="0">
                <a:solidFill>
                  <a:schemeClr val="accent5">
                    <a:lumMod val="50000"/>
                  </a:schemeClr>
                </a:solidFill>
                <a:latin typeface="Arial Rounded MT Bold" panose="020F0704030504030204" pitchFamily="34" charset="0"/>
                <a:cs typeface="Times New Roman" panose="02020603050405020304" pitchFamily="18" charset="0"/>
              </a:rPr>
              <a:t>Return-into-</a:t>
            </a:r>
            <a:r>
              <a:rPr lang="en-US" dirty="0" err="1">
                <a:solidFill>
                  <a:schemeClr val="accent5">
                    <a:lumMod val="50000"/>
                  </a:schemeClr>
                </a:solidFill>
                <a:latin typeface="Arial Rounded MT Bold" panose="020F0704030504030204" pitchFamily="34" charset="0"/>
                <a:cs typeface="Times New Roman" panose="02020603050405020304" pitchFamily="18" charset="0"/>
              </a:rPr>
              <a:t>libc</a:t>
            </a:r>
            <a:endParaRPr lang="en-US" dirty="0">
              <a:solidFill>
                <a:schemeClr val="accent5">
                  <a:lumMod val="50000"/>
                </a:schemeClr>
              </a:solidFill>
              <a:latin typeface="Arial Rounded MT Bold" panose="020F0704030504030204" pitchFamily="34" charset="0"/>
              <a:cs typeface="Times New Roman" panose="02020603050405020304" pitchFamily="18" charset="0"/>
            </a:endParaRPr>
          </a:p>
          <a:p>
            <a:pPr lvl="1">
              <a:buClrTx/>
              <a:buSzPct val="80000"/>
              <a:buFont typeface="Wingdings" panose="05000000000000000000" pitchFamily="2" charset="2"/>
              <a:buChar char="q"/>
            </a:pPr>
            <a:r>
              <a:rPr lang="en-US" dirty="0">
                <a:solidFill>
                  <a:schemeClr val="accent5">
                    <a:lumMod val="50000"/>
                  </a:schemeClr>
                </a:solidFill>
                <a:latin typeface="Arial Rounded MT Bold" panose="020F0704030504030204" pitchFamily="34" charset="0"/>
                <a:cs typeface="Times New Roman" panose="02020603050405020304" pitchFamily="18" charset="0"/>
              </a:rPr>
              <a:t>Return-oriented-programming</a:t>
            </a:r>
          </a:p>
          <a:p>
            <a:pPr>
              <a:buClrTx/>
              <a:buSzPct val="80000"/>
              <a:buFont typeface="Wingdings" panose="05000000000000000000" pitchFamily="2" charset="2"/>
              <a:buChar char="q"/>
            </a:pPr>
            <a:r>
              <a:rPr lang="en-US" dirty="0">
                <a:solidFill>
                  <a:schemeClr val="bg1"/>
                </a:solidFill>
                <a:latin typeface="Arial Rounded MT Bold" panose="020F0704030504030204" pitchFamily="34" charset="0"/>
                <a:cs typeface="Times New Roman" panose="02020603050405020304" pitchFamily="18" charset="0"/>
              </a:rPr>
              <a:t>Characteristics of a good security system</a:t>
            </a:r>
          </a:p>
          <a:p>
            <a:pPr lvl="1">
              <a:buClrTx/>
              <a:buSzPct val="80000"/>
              <a:buFont typeface="Wingdings" panose="05000000000000000000" pitchFamily="2" charset="2"/>
              <a:buChar char="q"/>
            </a:pPr>
            <a:r>
              <a:rPr lang="en-US" dirty="0">
                <a:solidFill>
                  <a:schemeClr val="accent5">
                    <a:lumMod val="50000"/>
                  </a:schemeClr>
                </a:solidFill>
                <a:latin typeface="Arial Rounded MT Bold" panose="020F0704030504030204" pitchFamily="34" charset="0"/>
                <a:cs typeface="Times New Roman" panose="02020603050405020304" pitchFamily="18" charset="0"/>
              </a:rPr>
              <a:t>Minimum predictable overhead</a:t>
            </a:r>
          </a:p>
          <a:p>
            <a:pPr lvl="1">
              <a:buClrTx/>
              <a:buSzPct val="80000"/>
              <a:buFont typeface="Wingdings" panose="05000000000000000000" pitchFamily="2" charset="2"/>
              <a:buChar char="q"/>
            </a:pPr>
            <a:r>
              <a:rPr lang="en-US" dirty="0">
                <a:solidFill>
                  <a:schemeClr val="accent5">
                    <a:lumMod val="50000"/>
                  </a:schemeClr>
                </a:solidFill>
                <a:latin typeface="Arial Rounded MT Bold" panose="020F0704030504030204" pitchFamily="34" charset="0"/>
                <a:cs typeface="Times New Roman" panose="02020603050405020304" pitchFamily="18" charset="0"/>
              </a:rPr>
              <a:t>Minimum hardware complexity</a:t>
            </a:r>
          </a:p>
          <a:p>
            <a:pPr>
              <a:buClrTx/>
              <a:buSzPct val="80000"/>
              <a:buFont typeface="Wingdings" panose="05000000000000000000" pitchFamily="2" charset="2"/>
              <a:buChar char="q"/>
            </a:pPr>
            <a:endParaRPr dirty="0">
              <a:solidFill>
                <a:schemeClr val="bg1"/>
              </a:solidFill>
              <a:latin typeface="Arial Rounded MT Bold" panose="020F0704030504030204" pitchFamily="34" charset="0"/>
            </a:endParaRPr>
          </a:p>
        </p:txBody>
      </p:sp>
      <p:pic>
        <p:nvPicPr>
          <p:cNvPr id="5128" name="Picture 8" descr="http://www.okanaganstaffing.com/wp-content/uploads/2012/09/good-f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3757" y="3400425"/>
            <a:ext cx="3590925"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826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537" y="481445"/>
            <a:ext cx="9144000" cy="1143000"/>
          </a:xfrm>
        </p:spPr>
        <p:txBody>
          <a:bodyPr/>
          <a:lstStyle/>
          <a:p>
            <a:pPr algn="ctr"/>
            <a:r>
              <a:rPr lang="en-US" dirty="0">
                <a:solidFill>
                  <a:schemeClr val="bg1"/>
                </a:solidFill>
                <a:latin typeface="Arial Rounded MT Bold" panose="020F0704030504030204" pitchFamily="34" charset="0"/>
              </a:rPr>
              <a:t>Setting the Scene… </a:t>
            </a:r>
            <a:r>
              <a:rPr lang="en-US" dirty="0" smtClean="0">
                <a:solidFill>
                  <a:schemeClr val="bg1"/>
                </a:solidFill>
                <a:latin typeface="Arial Rounded MT Bold" panose="020F0704030504030204" pitchFamily="34" charset="0"/>
              </a:rPr>
              <a:t>(2/2</a:t>
            </a:r>
            <a:r>
              <a:rPr lang="en-US" dirty="0">
                <a:solidFill>
                  <a:schemeClr val="bg1"/>
                </a:solidFill>
                <a:latin typeface="Arial Rounded MT Bold" panose="020F0704030504030204" pitchFamily="34" charset="0"/>
              </a:rPr>
              <a:t>)</a:t>
            </a:r>
          </a:p>
        </p:txBody>
      </p:sp>
      <p:sp>
        <p:nvSpPr>
          <p:cNvPr id="3" name="Content Placeholder 2"/>
          <p:cNvSpPr>
            <a:spLocks noGrp="1"/>
          </p:cNvSpPr>
          <p:nvPr>
            <p:ph idx="1"/>
          </p:nvPr>
        </p:nvSpPr>
        <p:spPr/>
        <p:txBody>
          <a:bodyPr/>
          <a:lstStyle/>
          <a:p>
            <a:pPr>
              <a:buClrTx/>
              <a:buFont typeface="Wingdings" panose="05000000000000000000" pitchFamily="2" charset="2"/>
              <a:buChar char="q"/>
            </a:pPr>
            <a:r>
              <a:rPr lang="en-US" dirty="0" smtClean="0">
                <a:solidFill>
                  <a:schemeClr val="bg1"/>
                </a:solidFill>
                <a:latin typeface="Arial Rounded MT Bold" panose="020F0704030504030204" pitchFamily="34" charset="0"/>
              </a:rPr>
              <a:t>Attack model considered</a:t>
            </a:r>
          </a:p>
          <a:p>
            <a:pPr lvl="1">
              <a:buClrTx/>
              <a:buFont typeface="Wingdings" panose="05000000000000000000" pitchFamily="2" charset="2"/>
              <a:buChar char="q"/>
            </a:pPr>
            <a:r>
              <a:rPr lang="en-US" dirty="0" smtClean="0">
                <a:solidFill>
                  <a:schemeClr val="accent5">
                    <a:lumMod val="50000"/>
                  </a:schemeClr>
                </a:solidFill>
                <a:latin typeface="Arial Rounded MT Bold" panose="020F0704030504030204" pitchFamily="34" charset="0"/>
              </a:rPr>
              <a:t>Attacker has networked access to the system</a:t>
            </a:r>
          </a:p>
          <a:p>
            <a:pPr lvl="1">
              <a:buClrTx/>
              <a:buFont typeface="Wingdings" panose="05000000000000000000" pitchFamily="2" charset="2"/>
              <a:buChar char="q"/>
            </a:pPr>
            <a:r>
              <a:rPr lang="en-US" dirty="0" smtClean="0">
                <a:solidFill>
                  <a:schemeClr val="accent5">
                    <a:lumMod val="50000"/>
                  </a:schemeClr>
                </a:solidFill>
                <a:latin typeface="Arial Rounded MT Bold" panose="020F0704030504030204" pitchFamily="34" charset="0"/>
              </a:rPr>
              <a:t>Physical attacks/tampering NOT considered</a:t>
            </a:r>
          </a:p>
          <a:p>
            <a:pPr>
              <a:buClrTx/>
              <a:buFont typeface="Wingdings" panose="05000000000000000000" pitchFamily="2" charset="2"/>
              <a:buChar char="q"/>
            </a:pPr>
            <a:r>
              <a:rPr lang="en-US" dirty="0" smtClean="0">
                <a:solidFill>
                  <a:schemeClr val="bg1"/>
                </a:solidFill>
                <a:latin typeface="Arial Rounded MT Bold" panose="020F0704030504030204" pitchFamily="34" charset="0"/>
              </a:rPr>
              <a:t>Other Prerequisites</a:t>
            </a:r>
          </a:p>
          <a:p>
            <a:pPr lvl="1">
              <a:buClrTx/>
              <a:buFont typeface="Wingdings" panose="05000000000000000000" pitchFamily="2" charset="2"/>
              <a:buChar char="q"/>
            </a:pPr>
            <a:r>
              <a:rPr lang="en-US" dirty="0" smtClean="0">
                <a:solidFill>
                  <a:schemeClr val="accent5">
                    <a:lumMod val="50000"/>
                  </a:schemeClr>
                </a:solidFill>
                <a:latin typeface="Arial Rounded MT Bold" panose="020F0704030504030204" pitchFamily="34" charset="0"/>
              </a:rPr>
              <a:t>Safe and trusted initialization of the system</a:t>
            </a:r>
          </a:p>
          <a:p>
            <a:pPr lvl="1">
              <a:buClrTx/>
              <a:buFont typeface="Wingdings" panose="05000000000000000000" pitchFamily="2" charset="2"/>
              <a:buChar char="q"/>
            </a:pPr>
            <a:r>
              <a:rPr lang="en-US" dirty="0" smtClean="0">
                <a:solidFill>
                  <a:schemeClr val="accent5">
                    <a:lumMod val="50000"/>
                  </a:schemeClr>
                </a:solidFill>
                <a:latin typeface="Arial Rounded MT Bold" panose="020F0704030504030204" pitchFamily="34" charset="0"/>
              </a:rPr>
              <a:t>Network connection is established after bootstrap sequence                           is complete</a:t>
            </a:r>
          </a:p>
        </p:txBody>
      </p:sp>
      <p:pic>
        <p:nvPicPr>
          <p:cNvPr id="6" name="Picture 8" descr="http://www.okanaganstaffing.com/wp-content/uploads/2012/09/good-f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1075" y="3352800"/>
            <a:ext cx="3590925"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180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381000"/>
            <a:ext cx="9144000" cy="1143000"/>
          </a:xfrm>
        </p:spPr>
        <p:txBody>
          <a:bodyPr/>
          <a:lstStyle/>
          <a:p>
            <a:r>
              <a:rPr lang="en-US" dirty="0" smtClean="0">
                <a:solidFill>
                  <a:schemeClr val="bg1"/>
                </a:solidFill>
                <a:latin typeface="Arial Rounded MT Bold" panose="020F0704030504030204" pitchFamily="34" charset="0"/>
              </a:rPr>
              <a:t>System Architecture</a:t>
            </a:r>
            <a:endParaRPr dirty="0">
              <a:solidFill>
                <a:schemeClr val="bg1"/>
              </a:solidFill>
              <a:latin typeface="Arial Rounded MT Bold" panose="020F0704030504030204" pitchFamily="34" charset="0"/>
            </a:endParaRPr>
          </a:p>
        </p:txBody>
      </p:sp>
      <p:sp>
        <p:nvSpPr>
          <p:cNvPr id="7" name="Content Placeholder 6"/>
          <p:cNvSpPr>
            <a:spLocks noGrp="1"/>
          </p:cNvSpPr>
          <p:nvPr>
            <p:ph sz="half" idx="1"/>
          </p:nvPr>
        </p:nvSpPr>
        <p:spPr>
          <a:xfrm>
            <a:off x="914400" y="1825625"/>
            <a:ext cx="4343400" cy="4270375"/>
          </a:xfrm>
        </p:spPr>
        <p:txBody>
          <a:bodyPr>
            <a:normAutofit lnSpcReduction="10000"/>
          </a:bodyPr>
          <a:lstStyle/>
          <a:p>
            <a:pPr>
              <a:buClrTx/>
              <a:buFont typeface="Wingdings" panose="05000000000000000000" pitchFamily="2" charset="2"/>
              <a:buChar char="q"/>
            </a:pPr>
            <a:r>
              <a:rPr lang="en-US" dirty="0" smtClean="0">
                <a:solidFill>
                  <a:schemeClr val="bg1"/>
                </a:solidFill>
                <a:latin typeface="Arial Rounded MT Bold" panose="020F0704030504030204" pitchFamily="34" charset="0"/>
              </a:rPr>
              <a:t>On-chip Control Flow Monitoring Module (OCFMM)</a:t>
            </a:r>
            <a:r>
              <a:rPr lang="en-US" dirty="0">
                <a:solidFill>
                  <a:schemeClr val="bg1"/>
                </a:solidFill>
                <a:latin typeface="Arial Rounded MT Bold" panose="020F0704030504030204" pitchFamily="34" charset="0"/>
              </a:rPr>
              <a:t> </a:t>
            </a:r>
            <a:r>
              <a:rPr lang="en-US" dirty="0" smtClean="0">
                <a:solidFill>
                  <a:schemeClr val="bg1"/>
                </a:solidFill>
                <a:latin typeface="Arial Rounded MT Bold" panose="020F0704030504030204" pitchFamily="34" charset="0"/>
              </a:rPr>
              <a:t>is placed on the same chip as the processor</a:t>
            </a:r>
          </a:p>
          <a:p>
            <a:pPr>
              <a:buClrTx/>
              <a:buFont typeface="Wingdings" panose="05000000000000000000" pitchFamily="2" charset="2"/>
              <a:buChar char="q"/>
            </a:pPr>
            <a:r>
              <a:rPr lang="en-US" dirty="0" smtClean="0">
                <a:solidFill>
                  <a:schemeClr val="bg1"/>
                </a:solidFill>
                <a:latin typeface="Arial Rounded MT Bold" panose="020F0704030504030204" pitchFamily="34" charset="0"/>
              </a:rPr>
              <a:t>It is isolated from the rest of the system</a:t>
            </a:r>
          </a:p>
          <a:p>
            <a:pPr>
              <a:buClrTx/>
              <a:buFont typeface="Wingdings" panose="05000000000000000000" pitchFamily="2" charset="2"/>
              <a:buChar char="q"/>
            </a:pPr>
            <a:r>
              <a:rPr lang="en-US" dirty="0" smtClean="0">
                <a:solidFill>
                  <a:schemeClr val="bg1"/>
                </a:solidFill>
                <a:latin typeface="Arial Rounded MT Bold" panose="020F0704030504030204" pitchFamily="34" charset="0"/>
              </a:rPr>
              <a:t>OCFMM has direct access to the Program Counter (PC) and Instruction Register (IR)</a:t>
            </a:r>
          </a:p>
          <a:p>
            <a:pPr>
              <a:buClrTx/>
              <a:buFont typeface="Wingdings" panose="05000000000000000000" pitchFamily="2" charset="2"/>
              <a:buChar char="q"/>
            </a:pPr>
            <a:r>
              <a:rPr lang="en-US" dirty="0" smtClean="0">
                <a:solidFill>
                  <a:schemeClr val="bg1"/>
                </a:solidFill>
                <a:latin typeface="Arial Rounded MT Bold" panose="020F0704030504030204" pitchFamily="34" charset="0"/>
              </a:rPr>
              <a:t>Accessing the PC and the IR does not require additional instructions to be executed on the processor</a:t>
            </a:r>
            <a:endParaRPr lang="en-US" dirty="0">
              <a:solidFill>
                <a:schemeClr val="bg1"/>
              </a:solidFill>
              <a:latin typeface="Arial Rounded MT Bold" panose="020F0704030504030204" pitchFamily="34" charset="0"/>
            </a:endParaRPr>
          </a:p>
        </p:txBody>
      </p:sp>
      <p:pic>
        <p:nvPicPr>
          <p:cNvPr id="3" name="Content Placeholder 3"/>
          <p:cNvPicPr>
            <a:picLocks noChangeAspect="1"/>
          </p:cNvPicPr>
          <p:nvPr/>
        </p:nvPicPr>
        <p:blipFill rotWithShape="1">
          <a:blip r:embed="rId2"/>
          <a:srcRect l="45916" t="38692" r="14226" b="24011"/>
          <a:stretch/>
        </p:blipFill>
        <p:spPr>
          <a:xfrm>
            <a:off x="5715000" y="1981200"/>
            <a:ext cx="6234076" cy="3279775"/>
          </a:xfrm>
          <a:prstGeom prst="rect">
            <a:avLst/>
          </a:prstGeom>
        </p:spPr>
      </p:pic>
      <p:pic>
        <p:nvPicPr>
          <p:cNvPr id="6146" name="Picture 2" descr="http://thumbs.gograph.com/gg585415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06374"/>
            <a:ext cx="1619250" cy="161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8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solidFill>
                  <a:schemeClr val="bg1"/>
                </a:solidFill>
                <a:latin typeface="Arial Rounded MT Bold" panose="020F0704030504030204" pitchFamily="34" charset="0"/>
              </a:rPr>
              <a:t>How does it work?</a:t>
            </a:r>
            <a:endParaRPr lang="en-US" dirty="0">
              <a:solidFill>
                <a:schemeClr val="bg1"/>
              </a:solidFill>
              <a:latin typeface="Arial Rounded MT Bold" panose="020F0704030504030204"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387909261"/>
              </p:ext>
            </p:extLst>
          </p:nvPr>
        </p:nvGraphicFramePr>
        <p:xfrm>
          <a:off x="457200" y="1752600"/>
          <a:ext cx="10058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2560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43184"/>
            <a:ext cx="9144000" cy="1143000"/>
          </a:xfrm>
        </p:spPr>
        <p:txBody>
          <a:bodyPr/>
          <a:lstStyle/>
          <a:p>
            <a:r>
              <a:rPr lang="en-US" dirty="0" smtClean="0">
                <a:solidFill>
                  <a:schemeClr val="bg1"/>
                </a:solidFill>
                <a:latin typeface="Arial Rounded MT Bold" panose="020F0704030504030204" pitchFamily="34" charset="0"/>
              </a:rPr>
              <a:t>Defining Code Blocks</a:t>
            </a:r>
            <a:endParaRPr lang="en-US" dirty="0">
              <a:solidFill>
                <a:schemeClr val="bg1"/>
              </a:solidFill>
              <a:latin typeface="Arial Rounded MT Bold" panose="020F0704030504030204" pitchFamily="34" charset="0"/>
            </a:endParaRPr>
          </a:p>
        </p:txBody>
      </p:sp>
      <p:sp>
        <p:nvSpPr>
          <p:cNvPr id="3" name="Content Placeholder 2"/>
          <p:cNvSpPr>
            <a:spLocks noGrp="1"/>
          </p:cNvSpPr>
          <p:nvPr>
            <p:ph idx="1"/>
          </p:nvPr>
        </p:nvSpPr>
        <p:spPr>
          <a:xfrm>
            <a:off x="762000" y="1828800"/>
            <a:ext cx="6477000" cy="4114800"/>
          </a:xfrm>
        </p:spPr>
        <p:txBody>
          <a:bodyPr>
            <a:normAutofit fontScale="92500" lnSpcReduction="10000"/>
          </a:bodyPr>
          <a:lstStyle/>
          <a:p>
            <a:pPr>
              <a:buClrTx/>
              <a:buFont typeface="Wingdings" panose="05000000000000000000" pitchFamily="2" charset="2"/>
              <a:buChar char="q"/>
            </a:pPr>
            <a:r>
              <a:rPr lang="en-US" dirty="0" smtClean="0">
                <a:solidFill>
                  <a:schemeClr val="bg1"/>
                </a:solidFill>
                <a:latin typeface="Arial Rounded MT Bold" panose="020F0704030504030204" pitchFamily="34" charset="0"/>
              </a:rPr>
              <a:t>Scan the entire binary executable to identify code blocks</a:t>
            </a:r>
          </a:p>
          <a:p>
            <a:pPr lvl="1">
              <a:buClrTx/>
              <a:buFont typeface="Wingdings" panose="05000000000000000000" pitchFamily="2" charset="2"/>
              <a:buChar char="q"/>
            </a:pPr>
            <a:r>
              <a:rPr lang="en-US" dirty="0">
                <a:solidFill>
                  <a:schemeClr val="accent5">
                    <a:lumMod val="50000"/>
                  </a:schemeClr>
                </a:solidFill>
                <a:latin typeface="Arial Rounded MT Bold" panose="020F0704030504030204" pitchFamily="34" charset="0"/>
              </a:rPr>
              <a:t>C</a:t>
            </a:r>
            <a:r>
              <a:rPr lang="en-US" dirty="0" smtClean="0">
                <a:solidFill>
                  <a:schemeClr val="accent5">
                    <a:lumMod val="50000"/>
                  </a:schemeClr>
                </a:solidFill>
                <a:latin typeface="Arial Rounded MT Bold" panose="020F0704030504030204" pitchFamily="34" charset="0"/>
              </a:rPr>
              <a:t>ode block is a basic unit of control flow</a:t>
            </a:r>
          </a:p>
          <a:p>
            <a:pPr lvl="1">
              <a:buClrTx/>
              <a:buFont typeface="Wingdings" panose="05000000000000000000" pitchFamily="2" charset="2"/>
              <a:buChar char="q"/>
            </a:pPr>
            <a:r>
              <a:rPr lang="en-US" dirty="0" smtClean="0">
                <a:solidFill>
                  <a:schemeClr val="accent5">
                    <a:lumMod val="50000"/>
                  </a:schemeClr>
                </a:solidFill>
                <a:latin typeface="Arial Rounded MT Bold" panose="020F0704030504030204" pitchFamily="34" charset="0"/>
              </a:rPr>
              <a:t>Longest sequence of instructions contained between two control flow statements</a:t>
            </a:r>
          </a:p>
          <a:p>
            <a:pPr>
              <a:buClrTx/>
              <a:buFont typeface="Wingdings" panose="05000000000000000000" pitchFamily="2" charset="2"/>
              <a:buChar char="q"/>
            </a:pPr>
            <a:r>
              <a:rPr lang="en-US" dirty="0" smtClean="0">
                <a:solidFill>
                  <a:schemeClr val="bg1"/>
                </a:solidFill>
                <a:latin typeface="Arial Rounded MT Bold" panose="020F0704030504030204" pitchFamily="34" charset="0"/>
              </a:rPr>
              <a:t>Assign an unique Block ID to each code block</a:t>
            </a:r>
          </a:p>
          <a:p>
            <a:pPr lvl="1">
              <a:buClrTx/>
              <a:buFont typeface="Wingdings" panose="05000000000000000000" pitchFamily="2" charset="2"/>
              <a:buChar char="q"/>
            </a:pPr>
            <a:r>
              <a:rPr lang="en-US" dirty="0" smtClean="0">
                <a:solidFill>
                  <a:schemeClr val="accent5">
                    <a:lumMod val="50000"/>
                  </a:schemeClr>
                </a:solidFill>
                <a:latin typeface="Arial Rounded MT Bold" panose="020F0704030504030204" pitchFamily="34" charset="0"/>
              </a:rPr>
              <a:t>Conditional Branches : ‘Yes’ block and ‘No’ block identified and destination addresses stored</a:t>
            </a:r>
          </a:p>
          <a:p>
            <a:pPr lvl="1">
              <a:buClrTx/>
              <a:buFont typeface="Wingdings" panose="05000000000000000000" pitchFamily="2" charset="2"/>
              <a:buChar char="q"/>
            </a:pPr>
            <a:r>
              <a:rPr lang="en-US" dirty="0" smtClean="0">
                <a:solidFill>
                  <a:schemeClr val="accent5">
                    <a:lumMod val="50000"/>
                  </a:schemeClr>
                </a:solidFill>
                <a:latin typeface="Arial Rounded MT Bold" panose="020F0704030504030204" pitchFamily="34" charset="0"/>
              </a:rPr>
              <a:t>Unconditional Jumps : destination address is stored</a:t>
            </a:r>
          </a:p>
          <a:p>
            <a:pPr lvl="1">
              <a:buClrTx/>
              <a:buFont typeface="Wingdings" panose="05000000000000000000" pitchFamily="2" charset="2"/>
              <a:buChar char="q"/>
            </a:pPr>
            <a:r>
              <a:rPr lang="en-US" dirty="0" smtClean="0">
                <a:solidFill>
                  <a:schemeClr val="accent5">
                    <a:lumMod val="50000"/>
                  </a:schemeClr>
                </a:solidFill>
                <a:latin typeface="Arial Rounded MT Bold" panose="020F0704030504030204" pitchFamily="34" charset="0"/>
              </a:rPr>
              <a:t>Hardware stack used to push and pop destination addresses</a:t>
            </a:r>
          </a:p>
          <a:p>
            <a:pPr>
              <a:buClrTx/>
              <a:buFont typeface="Wingdings" panose="05000000000000000000" pitchFamily="2" charset="2"/>
              <a:buChar char="q"/>
            </a:pPr>
            <a:r>
              <a:rPr lang="en-US" dirty="0" smtClean="0">
                <a:solidFill>
                  <a:schemeClr val="bg1"/>
                </a:solidFill>
                <a:latin typeface="Arial Rounded MT Bold" panose="020F0704030504030204" pitchFamily="34" charset="0"/>
              </a:rPr>
              <a:t>Depth First Search starting at the main function is used to generate CFG </a:t>
            </a:r>
          </a:p>
          <a:p>
            <a:pPr>
              <a:buClrTx/>
              <a:buFont typeface="Wingdings" panose="05000000000000000000" pitchFamily="2" charset="2"/>
              <a:buChar char="q"/>
            </a:pPr>
            <a:endParaRPr lang="en-US" dirty="0" smtClean="0">
              <a:solidFill>
                <a:schemeClr val="bg1"/>
              </a:solidFill>
            </a:endParaRPr>
          </a:p>
          <a:p>
            <a:pPr>
              <a:buClrTx/>
              <a:buFont typeface="Wingdings" panose="05000000000000000000" pitchFamily="2" charset="2"/>
              <a:buChar char="q"/>
            </a:pP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304800" y="190784"/>
            <a:ext cx="1447800" cy="1447800"/>
          </a:xfrm>
          <a:prstGeom prst="rect">
            <a:avLst/>
          </a:prstGeom>
        </p:spPr>
      </p:pic>
      <p:pic>
        <p:nvPicPr>
          <p:cNvPr id="6" name="Picture 5"/>
          <p:cNvPicPr>
            <a:picLocks noChangeAspect="1"/>
          </p:cNvPicPr>
          <p:nvPr/>
        </p:nvPicPr>
        <p:blipFill rotWithShape="1">
          <a:blip r:embed="rId3"/>
          <a:srcRect l="6909" t="23019" r="67494" b="14131"/>
          <a:stretch/>
        </p:blipFill>
        <p:spPr>
          <a:xfrm>
            <a:off x="7772400" y="1219200"/>
            <a:ext cx="3733800" cy="5154637"/>
          </a:xfrm>
          <a:prstGeom prst="rect">
            <a:avLst/>
          </a:prstGeom>
        </p:spPr>
      </p:pic>
    </p:spTree>
    <p:extLst>
      <p:ext uri="{BB962C8B-B14F-4D97-AF65-F5344CB8AC3E}">
        <p14:creationId xmlns:p14="http://schemas.microsoft.com/office/powerpoint/2010/main" val="704913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1524000" y="838200"/>
            <a:ext cx="9144000" cy="1143000"/>
          </a:xfrm>
          <a:prstGeom prst="rect">
            <a:avLst/>
          </a:prstGeom>
        </p:spPr>
        <p:txBody>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pPr algn="ctr"/>
            <a:r>
              <a:rPr lang="en-US" dirty="0" smtClean="0">
                <a:solidFill>
                  <a:schemeClr val="bg1"/>
                </a:solidFill>
                <a:latin typeface="Arial Rounded MT Bold" panose="020F0704030504030204" pitchFamily="34" charset="0"/>
              </a:rPr>
              <a:t>How does it work?</a:t>
            </a:r>
            <a:endParaRPr lang="en-US" dirty="0">
              <a:solidFill>
                <a:schemeClr val="bg1"/>
              </a:solidFill>
              <a:latin typeface="Arial Rounded MT Bold" panose="020F0704030504030204" pitchFamily="34" charset="0"/>
            </a:endParaRPr>
          </a:p>
        </p:txBody>
      </p:sp>
      <p:graphicFrame>
        <p:nvGraphicFramePr>
          <p:cNvPr id="7" name="Content Placeholder 1"/>
          <p:cNvGraphicFramePr>
            <a:graphicFrameLocks/>
          </p:cNvGraphicFramePr>
          <p:nvPr>
            <p:extLst>
              <p:ext uri="{D42A27DB-BD31-4B8C-83A1-F6EECF244321}">
                <p14:modId xmlns:p14="http://schemas.microsoft.com/office/powerpoint/2010/main" val="1431196920"/>
              </p:ext>
            </p:extLst>
          </p:nvPr>
        </p:nvGraphicFramePr>
        <p:xfrm>
          <a:off x="457200" y="1752600"/>
          <a:ext cx="10058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8011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95400" y="685800"/>
            <a:ext cx="9144000" cy="1143000"/>
          </a:xfrm>
          <a:prstGeom prst="rect">
            <a:avLst/>
          </a:prstGeom>
        </p:spPr>
        <p:txBody>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pPr algn="ctr"/>
            <a:r>
              <a:rPr lang="en-US" dirty="0" smtClean="0">
                <a:solidFill>
                  <a:schemeClr val="bg1"/>
                </a:solidFill>
                <a:latin typeface="Arial Rounded MT Bold" panose="020F0704030504030204" pitchFamily="34" charset="0"/>
              </a:rPr>
              <a:t>Control Flow Graph Extraction</a:t>
            </a:r>
            <a:endParaRPr lang="en-US" dirty="0">
              <a:solidFill>
                <a:schemeClr val="bg1"/>
              </a:solidFill>
              <a:latin typeface="Arial Rounded MT Bold" panose="020F0704030504030204" pitchFamily="34" charset="0"/>
            </a:endParaRPr>
          </a:p>
        </p:txBody>
      </p:sp>
      <p:sp>
        <p:nvSpPr>
          <p:cNvPr id="3" name="Content Placeholder 2"/>
          <p:cNvSpPr txBox="1">
            <a:spLocks/>
          </p:cNvSpPr>
          <p:nvPr/>
        </p:nvSpPr>
        <p:spPr>
          <a:xfrm>
            <a:off x="762000" y="1828800"/>
            <a:ext cx="4495800" cy="4267200"/>
          </a:xfrm>
          <a:prstGeom prst="rect">
            <a:avLst/>
          </a:prstGeom>
        </p:spPr>
        <p:txBody>
          <a:bodyPr>
            <a:normAutofit/>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buClrTx/>
              <a:buFont typeface="Wingdings" panose="05000000000000000000" pitchFamily="2" charset="2"/>
              <a:buChar char="q"/>
            </a:pPr>
            <a:endParaRPr lang="en-US" dirty="0" smtClean="0">
              <a:solidFill>
                <a:schemeClr val="bg1"/>
              </a:solidFill>
            </a:endParaRPr>
          </a:p>
          <a:p>
            <a:pPr>
              <a:buClrTx/>
              <a:buFont typeface="Wingdings" panose="05000000000000000000" pitchFamily="2" charset="2"/>
              <a:buChar char="q"/>
            </a:pPr>
            <a:endParaRPr lang="en-US" dirty="0">
              <a:solidFill>
                <a:schemeClr val="bg1"/>
              </a:solidFill>
            </a:endParaRPr>
          </a:p>
        </p:txBody>
      </p:sp>
      <p:pic>
        <p:nvPicPr>
          <p:cNvPr id="6" name="Picture 5"/>
          <p:cNvPicPr>
            <a:picLocks noChangeAspect="1"/>
          </p:cNvPicPr>
          <p:nvPr/>
        </p:nvPicPr>
        <p:blipFill rotWithShape="1">
          <a:blip r:embed="rId2"/>
          <a:srcRect l="6909" t="23019" r="44193" b="14131"/>
          <a:stretch/>
        </p:blipFill>
        <p:spPr>
          <a:xfrm>
            <a:off x="793173" y="1524000"/>
            <a:ext cx="5365173" cy="4995979"/>
          </a:xfrm>
          <a:prstGeom prst="rect">
            <a:avLst/>
          </a:prstGeom>
        </p:spPr>
      </p:pic>
      <p:pic>
        <p:nvPicPr>
          <p:cNvPr id="7" name="Picture 6"/>
          <p:cNvPicPr>
            <a:picLocks noChangeAspect="1"/>
          </p:cNvPicPr>
          <p:nvPr/>
        </p:nvPicPr>
        <p:blipFill rotWithShape="1">
          <a:blip r:embed="rId3"/>
          <a:srcRect l="16312" t="23547" r="49142" b="15009"/>
          <a:stretch/>
        </p:blipFill>
        <p:spPr>
          <a:xfrm>
            <a:off x="6581450" y="1520536"/>
            <a:ext cx="4772350" cy="4999443"/>
          </a:xfrm>
          <a:prstGeom prst="rect">
            <a:avLst/>
          </a:prstGeom>
        </p:spPr>
      </p:pic>
      <p:pic>
        <p:nvPicPr>
          <p:cNvPr id="8194" name="Picture 2" descr="http://thumbs.gograph.com/gg6153644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71451"/>
            <a:ext cx="2000250" cy="20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864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1524000" y="838200"/>
            <a:ext cx="9144000" cy="1143000"/>
          </a:xfrm>
          <a:prstGeom prst="rect">
            <a:avLst/>
          </a:prstGeom>
        </p:spPr>
        <p:txBody>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pPr algn="ctr"/>
            <a:r>
              <a:rPr lang="en-US" dirty="0" smtClean="0">
                <a:solidFill>
                  <a:schemeClr val="bg1"/>
                </a:solidFill>
                <a:latin typeface="Arial Rounded MT Bold" panose="020F0704030504030204" pitchFamily="34" charset="0"/>
              </a:rPr>
              <a:t>How does it work?</a:t>
            </a:r>
            <a:endParaRPr lang="en-US" dirty="0">
              <a:solidFill>
                <a:schemeClr val="bg1"/>
              </a:solidFill>
              <a:latin typeface="Arial Rounded MT Bold" panose="020F0704030504030204" pitchFamily="34" charset="0"/>
            </a:endParaRPr>
          </a:p>
        </p:txBody>
      </p:sp>
      <p:graphicFrame>
        <p:nvGraphicFramePr>
          <p:cNvPr id="3" name="Content Placeholder 1"/>
          <p:cNvGraphicFramePr>
            <a:graphicFrameLocks/>
          </p:cNvGraphicFramePr>
          <p:nvPr>
            <p:extLst>
              <p:ext uri="{D42A27DB-BD31-4B8C-83A1-F6EECF244321}">
                <p14:modId xmlns:p14="http://schemas.microsoft.com/office/powerpoint/2010/main" val="820714159"/>
              </p:ext>
            </p:extLst>
          </p:nvPr>
        </p:nvGraphicFramePr>
        <p:xfrm>
          <a:off x="457200" y="1752600"/>
          <a:ext cx="10058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2636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ch Computer 16x9">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6CFF6F-D9AA-4BC0-911A-0A13567719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790</Words>
  <Application>Microsoft Office PowerPoint</Application>
  <PresentationFormat>Widescreen</PresentationFormat>
  <Paragraphs>92</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Rounded MT Bold</vt:lpstr>
      <vt:lpstr>Candara</vt:lpstr>
      <vt:lpstr>Consolas</vt:lpstr>
      <vt:lpstr>Times New Roman</vt:lpstr>
      <vt:lpstr>Wingdings</vt:lpstr>
      <vt:lpstr>Tech Computer 16x9</vt:lpstr>
      <vt:lpstr>On-Chip Control Flow Integrity Check for Real Time Embedded Systems</vt:lpstr>
      <vt:lpstr>Setting the Scene… (1/2)</vt:lpstr>
      <vt:lpstr>Setting the Scene… (2/2)</vt:lpstr>
      <vt:lpstr>System Architecture</vt:lpstr>
      <vt:lpstr>How does it work?</vt:lpstr>
      <vt:lpstr>Defining Code Blocks</vt:lpstr>
      <vt:lpstr>PowerPoint Presentation</vt:lpstr>
      <vt:lpstr>PowerPoint Presentation</vt:lpstr>
      <vt:lpstr>PowerPoint Presentation</vt:lpstr>
      <vt:lpstr>PowerPoint Presentation</vt:lpstr>
      <vt:lpstr>Predictable Overhead</vt:lpstr>
      <vt:lpstr>Experiments and Evaluation</vt:lpstr>
      <vt:lpstr>Future Work</vt:lpstr>
      <vt:lpstr>Conclusion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2015-02-09T20:52:32Z</dcterms:created>
  <dcterms:modified xsi:type="dcterms:W3CDTF">2015-02-11T18:02:29Z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TC029010269991</vt:lpwstr>
  </property>
</Properties>
</file>