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AE315-399A-4009-8741-D05E0E76790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CE4B-5F40-4BFB-B18B-36CB406BE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4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CE4B-5F40-4BFB-B18B-36CB406BE4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CE4B-5F40-4BFB-B18B-36CB406BE4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9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pPr/>
              <a:t>‹#›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3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20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626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05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05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1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78026"/>
            <a:ext cx="8596668" cy="4245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9625" y="6223924"/>
            <a:ext cx="911939" cy="365125"/>
          </a:xfrm>
        </p:spPr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223924"/>
            <a:ext cx="62976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223924"/>
            <a:ext cx="683339" cy="365125"/>
          </a:xfrm>
        </p:spPr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6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0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77B23-B06C-43EA-A31B-F211342209F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65D66C-4A6A-47A4-AAA0-3B5ED9E7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Embedded Runtime Reconfigurable Nodes for wireless sensor networks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Morales</a:t>
            </a:r>
          </a:p>
          <a:p>
            <a:r>
              <a:rPr lang="en-US" dirty="0" smtClean="0"/>
              <a:t>Kaz </a:t>
            </a:r>
            <a:r>
              <a:rPr lang="en-US" dirty="0" err="1" smtClean="0"/>
              <a:t>Onishi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Partial Runtime Reconfiguration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Reconfigurable area is divided by slots</a:t>
            </a:r>
          </a:p>
          <a:p>
            <a:r>
              <a:rPr lang="en-US" dirty="0" smtClean="0"/>
              <a:t>On chip communication is important aspect</a:t>
            </a:r>
          </a:p>
          <a:p>
            <a:pPr lvl="1"/>
            <a:r>
              <a:rPr lang="en-US" dirty="0" smtClean="0"/>
              <a:t>Each slot is connected to neighbors via bus macros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69" y="3386383"/>
            <a:ext cx="3404142" cy="28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</a:t>
            </a:r>
            <a:r>
              <a:rPr lang="en-US" smtClean="0"/>
              <a:t>System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7740"/>
            <a:ext cx="8596668" cy="4245898"/>
          </a:xfrm>
        </p:spPr>
        <p:txBody>
          <a:bodyPr/>
          <a:lstStyle/>
          <a:p>
            <a:r>
              <a:rPr lang="en-US" dirty="0" smtClean="0"/>
              <a:t>Several parameters have been defined to evaluate the following</a:t>
            </a:r>
          </a:p>
          <a:p>
            <a:pPr lvl="1"/>
            <a:r>
              <a:rPr lang="en-US" dirty="0" smtClean="0"/>
              <a:t>The delivery of new HW configurations and SW programs through the WSNs  (energy required)</a:t>
            </a:r>
          </a:p>
          <a:p>
            <a:pPr lvl="2"/>
            <a:r>
              <a:rPr lang="en-US" dirty="0" smtClean="0"/>
              <a:t>Re/Transmission energy</a:t>
            </a:r>
          </a:p>
          <a:p>
            <a:pPr lvl="3"/>
            <a:r>
              <a:rPr lang="en-US" dirty="0" smtClean="0"/>
              <a:t>Multiple hops between nodes may be need before reaching destination node</a:t>
            </a:r>
          </a:p>
          <a:p>
            <a:pPr lvl="2"/>
            <a:r>
              <a:rPr lang="en-US" dirty="0" smtClean="0"/>
              <a:t>Reception energy</a:t>
            </a:r>
          </a:p>
          <a:p>
            <a:pPr lvl="3"/>
            <a:r>
              <a:rPr lang="en-US" dirty="0" smtClean="0"/>
              <a:t>Energy required to store the reconfigurable file</a:t>
            </a:r>
          </a:p>
          <a:p>
            <a:pPr lvl="1"/>
            <a:r>
              <a:rPr lang="en-US" dirty="0" smtClean="0"/>
              <a:t>The use of reconfigurable systems in WSNs (memory and energy resources consumed)</a:t>
            </a:r>
          </a:p>
          <a:p>
            <a:pPr lvl="2"/>
            <a:r>
              <a:rPr lang="en-US" dirty="0" smtClean="0"/>
              <a:t>How much memory required to store previous reconfigurable or partial reconfigurable files out of the total memory in the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used for Evaluations 1/4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Transmission Energy: </a:t>
                </a:r>
              </a:p>
              <a:p>
                <a:pPr lvl="1"/>
                <a:r>
                  <a:rPr lang="en-US" b="0" dirty="0" smtClean="0"/>
                  <a:t>The energy used during HW configurations and SW programs data transmission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𝑡𝑟𝑚𝑜𝑑𝑒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Reception Energy: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Retransmission </a:t>
                </a:r>
                <a:r>
                  <a:rPr lang="en-US" dirty="0"/>
                  <a:t>Energy: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085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Formulas used for Evaluations 2/4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Reconfiguration Energy: </a:t>
                </a:r>
              </a:p>
              <a:p>
                <a:pPr lvl="1"/>
                <a:r>
                  <a:rPr lang="en-US" b="0" dirty="0" smtClean="0"/>
                  <a:t>The energy used during a single reconfiguration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𝑟𝑒𝑐𝑜𝑛𝑓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𝑟𝑒𝑐𝑜𝑛𝑓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𝑟𝑒𝑐𝑜𝑛𝑓𝑚𝑜𝑑𝑒</m:t>
                        </m:r>
                      </m:sub>
                    </m:sSub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Standby Energy: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𝑠𝑑𝑚𝑜𝑑𝑒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𝑠𝑏𝑚𝑜𝑑𝑒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𝑚𝑜𝑑𝑒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74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 used for Evaluations </a:t>
            </a:r>
            <a:r>
              <a:rPr lang="en-US" dirty="0" smtClean="0"/>
              <a:t>3/4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00655"/>
                <a:ext cx="8596668" cy="4640488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𝑛𝑜𝑑𝑒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𝑎𝑣𝑎𝑖𝑙𝑎𝑏𝑙𝑒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𝑛𝑜𝑑𝑒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Transmission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𝑡𝑟𝑎𝑛𝑠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𝑡𝑟𝑎𝑛𝑠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𝑛𝑜𝑑𝑒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Reception </a:t>
                </a:r>
                <a:r>
                  <a:rPr lang="en-US" dirty="0"/>
                  <a:t>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𝑛𝑜𝑑𝑒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Retransmission </a:t>
                </a:r>
                <a:r>
                  <a:rPr lang="en-US" dirty="0"/>
                  <a:t>Cost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𝑛𝑜𝑑𝑒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Reconfiguration </a:t>
                </a:r>
                <a:r>
                  <a:rPr lang="en-US" dirty="0"/>
                  <a:t>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𝑟𝑒𝑐𝑜𝑛𝑓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𝑟𝑒𝑐𝑜𝑛𝑓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𝑛𝑜𝑑𝑒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00655"/>
                <a:ext cx="8596668" cy="4640488"/>
              </a:xfrm>
              <a:blipFill rotWithShape="0">
                <a:blip r:embed="rId2"/>
                <a:stretch>
                  <a:fillRect l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83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Formulas used for Evaluations </a:t>
            </a:r>
            <a:r>
              <a:rPr lang="en-US" dirty="0" smtClean="0"/>
              <a:t>4/4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270000"/>
                <a:ext cx="8089295" cy="510177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If transmission requires multiple hops before reaching destination node then:</a:t>
                </a:r>
              </a:p>
              <a:p>
                <a:pPr lvl="1"/>
                <a:r>
                  <a:rPr lang="en-US" dirty="0" smtClean="0"/>
                  <a:t>The total Remote Reconfiguration Cost is: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𝑡𝑟𝑟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𝑡𝑟𝑎𝑛𝑠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𝑁𝐻𝑂𝑃𝑆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𝑟𝑒𝑐𝑁𝐻𝑂𝑃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NHOP is the number of hops</a:t>
                </a:r>
              </a:p>
              <a:p>
                <a:r>
                  <a:rPr lang="en-US" dirty="0" smtClean="0"/>
                  <a:t>The second aspect is the cost of memory resources to store a partial reconfiguration in a local library with respect to the importance of the reconfiguration.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𝑙𝑖𝑏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𝑚𝑒𝑚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𝑟𝑒𝑐𝑜𝑛𝑓𝑖𝑔𝑢𝑟𝑎𝑡𝑖𝑜𝑛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𝑚𝑒𝑚𝑜𝑟𝑦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𝑢𝑠𝑎𝑔𝑒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𝑛𝑜𝑑𝑒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𝑚𝑒𝑚𝑜𝑟𝑦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Importance of the partial Reconfiguration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𝑒𝑚𝑜𝑟𝑦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𝐶𝑜𝑠𝑡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must be less than 1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𝑙𝑖𝑏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not allowed to go above a threshold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𝑡𝑟𝑠h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2"/>
                <a:endParaRPr lang="en-US" dirty="0">
                  <a:ea typeface="Cambria Math" panose="02040503050406030204" pitchFamily="18" charset="0"/>
                </a:endParaRPr>
              </a:p>
              <a:p>
                <a:pPr lvl="2"/>
                <a:endParaRPr lang="en-US" dirty="0">
                  <a:ea typeface="Cambria Math" panose="02040503050406030204" pitchFamily="18" charset="0"/>
                </a:endParaRP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270000"/>
                <a:ext cx="8089295" cy="5101771"/>
              </a:xfrm>
              <a:blipFill rotWithShape="0">
                <a:blip r:embed="rId2"/>
                <a:stretch>
                  <a:fillRect l="-452" t="-1434" r="-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06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Reconfigurable System </a:t>
            </a:r>
            <a:r>
              <a:rPr lang="en-US" dirty="0" smtClean="0"/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Transmission Time and Rate Table 1 considerations</a:t>
            </a:r>
          </a:p>
          <a:p>
            <a:pPr lvl="1"/>
            <a:r>
              <a:rPr lang="en-US" dirty="0" smtClean="0"/>
              <a:t>ZigBee transmissions were done with a single hop </a:t>
            </a:r>
          </a:p>
          <a:p>
            <a:pPr lvl="1"/>
            <a:r>
              <a:rPr lang="en-US" dirty="0" smtClean="0"/>
              <a:t>There was half of the data rate with ZigBee when compared to cable transmissions and required twice the time to transmit when using ZigBee </a:t>
            </a:r>
          </a:p>
          <a:p>
            <a:pPr marL="914400" lvl="2" indent="0" algn="ctr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35" y="3739364"/>
            <a:ext cx="5502371" cy="25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Reconfigurable System Evaluation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energy </a:t>
            </a:r>
            <a:r>
              <a:rPr lang="en-US" dirty="0"/>
              <a:t>c</a:t>
            </a:r>
            <a:r>
              <a:rPr lang="en-US" dirty="0" smtClean="0"/>
              <a:t>ost table 2 considerations</a:t>
            </a:r>
          </a:p>
          <a:p>
            <a:pPr lvl="1"/>
            <a:r>
              <a:rPr lang="en-US" dirty="0" err="1" smtClean="0"/>
              <a:t>Enode</a:t>
            </a:r>
            <a:r>
              <a:rPr lang="en-US" dirty="0" smtClean="0"/>
              <a:t> = 3600mWmin per node (4 AA batteries (1Ah per battery) per node, two 3V sets in parallel)</a:t>
            </a:r>
          </a:p>
          <a:p>
            <a:pPr lvl="2"/>
            <a:r>
              <a:rPr lang="en-US" dirty="0" smtClean="0"/>
              <a:t>Therefore capacity is .02Ah per node for 100 hours</a:t>
            </a:r>
          </a:p>
          <a:p>
            <a:pPr lvl="1"/>
            <a:r>
              <a:rPr lang="en-US" dirty="0" smtClean="0"/>
              <a:t>Test have shown that the 16 bytes transmission fail with a high rate in long distance connections compared with 8 bytes based transmissions but the energy cost is greater with 8 bytes </a:t>
            </a:r>
            <a:endParaRPr lang="en-US" dirty="0"/>
          </a:p>
          <a:p>
            <a:pPr lvl="1"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8" y="3810689"/>
            <a:ext cx="5174740" cy="27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Reconfigurable System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Reconfiguration energy cost are much less than transmission energy cost</a:t>
            </a:r>
          </a:p>
          <a:p>
            <a:pPr algn="ctr"/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88" y="3042199"/>
            <a:ext cx="6311498" cy="29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2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Reconfigurable System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Table 3 and Table 4 considerations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𝑖𝑚𝑝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This was chosen for simplicity </a:t>
                </a:r>
              </a:p>
              <a:p>
                <a:pPr lvl="1"/>
                <a:r>
                  <a:rPr lang="en-US" dirty="0" smtClean="0"/>
                  <a:t>A full configuration file is 131KB which brings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𝑙𝑖𝑏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𝑚𝑒𝑚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𝐾𝐵</m:t>
                    </m:r>
                  </m:oMath>
                </a14:m>
                <a:endParaRPr lang="en-US" dirty="0" smtClean="0"/>
              </a:p>
              <a:p>
                <a:pPr lvl="1" algn="ctr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67" t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3996538"/>
            <a:ext cx="4674208" cy="2156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42" y="3254154"/>
            <a:ext cx="4348214" cy="16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Wireless Sensor Networks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Expected to be :</a:t>
            </a:r>
            <a:endParaRPr lang="en-US" dirty="0" smtClean="0"/>
          </a:p>
          <a:p>
            <a:pPr lvl="1"/>
            <a:r>
              <a:rPr lang="en-US" sz="1800" dirty="0" smtClean="0"/>
              <a:t>Autonomous</a:t>
            </a:r>
          </a:p>
          <a:p>
            <a:pPr lvl="1"/>
            <a:r>
              <a:rPr lang="en-US" dirty="0" smtClean="0"/>
              <a:t>Low Power</a:t>
            </a:r>
          </a:p>
          <a:p>
            <a:pPr lvl="1"/>
            <a:r>
              <a:rPr lang="en-US" sz="1800" dirty="0" smtClean="0"/>
              <a:t>Context aware</a:t>
            </a:r>
          </a:p>
          <a:p>
            <a:pPr lvl="1"/>
            <a:r>
              <a:rPr lang="en-US" dirty="0" smtClean="0"/>
              <a:t>Flexible</a:t>
            </a:r>
          </a:p>
          <a:p>
            <a:r>
              <a:rPr lang="en-US" sz="2400" dirty="0" smtClean="0"/>
              <a:t>Can have thousands of nodes spread out</a:t>
            </a:r>
          </a:p>
          <a:p>
            <a:pPr lvl="1"/>
            <a:r>
              <a:rPr lang="en-US" sz="1800" dirty="0" smtClean="0"/>
              <a:t>Makes development and support complicated</a:t>
            </a:r>
          </a:p>
          <a:p>
            <a:r>
              <a:rPr lang="en-US" sz="2400" dirty="0" smtClean="0"/>
              <a:t>Traditionally microcontrollers were used</a:t>
            </a:r>
          </a:p>
          <a:p>
            <a:pPr lvl="1"/>
            <a:r>
              <a:rPr lang="en-US" sz="1800" dirty="0" smtClean="0"/>
              <a:t>New design alternatives use reconfigurable 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061518"/>
            <a:ext cx="3094337" cy="19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data for retransmission energy cost was provide since only a single hop for energy analysis was implemented</a:t>
            </a:r>
          </a:p>
          <a:p>
            <a:r>
              <a:rPr lang="en-US" dirty="0" smtClean="0"/>
              <a:t>Every 100 hours (4 days) must change out the 4 AA batteries for each node if operating at a constant .02Ah limit. How reasonable is this at a large scale? Is the WSNs running 24/7?</a:t>
            </a:r>
          </a:p>
        </p:txBody>
      </p:sp>
    </p:spTree>
    <p:extLst>
      <p:ext uri="{BB962C8B-B14F-4D97-AF65-F5344CB8AC3E}">
        <p14:creationId xmlns:p14="http://schemas.microsoft.com/office/powerpoint/2010/main" val="310929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Reconfigurable Systems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Been studied as alternative for both ASIC and GPP</a:t>
            </a:r>
          </a:p>
          <a:p>
            <a:r>
              <a:rPr lang="en-US" dirty="0" smtClean="0"/>
              <a:t>Traditional GPP suffer from I/O imbalance</a:t>
            </a:r>
          </a:p>
          <a:p>
            <a:pPr lvl="1"/>
            <a:r>
              <a:rPr lang="en-US" dirty="0" smtClean="0"/>
              <a:t>FPGA have the necessary I/O and performance</a:t>
            </a:r>
          </a:p>
          <a:p>
            <a:r>
              <a:rPr lang="en-US" dirty="0" smtClean="0"/>
              <a:t>Runtime reconfiguration changes FPGA configuration at runtime</a:t>
            </a:r>
          </a:p>
          <a:p>
            <a:pPr lvl="1"/>
            <a:r>
              <a:rPr lang="en-US" dirty="0" smtClean="0"/>
              <a:t>Can perform hardware updates at runtime</a:t>
            </a:r>
          </a:p>
          <a:p>
            <a:pPr lvl="1"/>
            <a:r>
              <a:rPr lang="en-US" dirty="0" smtClean="0"/>
              <a:t>Can save memory during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D66C-4A6A-47A4-AAA0-3B5ED9E7C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Cookie Sensor Network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to provide flexibility and adaptability 	</a:t>
            </a:r>
          </a:p>
          <a:p>
            <a:pPr lvl="1"/>
            <a:r>
              <a:rPr lang="en-US" dirty="0" smtClean="0"/>
              <a:t>Applies modularity at HW level</a:t>
            </a:r>
          </a:p>
          <a:p>
            <a:pPr lvl="1"/>
            <a:r>
              <a:rPr lang="en-US" dirty="0" smtClean="0"/>
              <a:t>Uses reconfigurable layered PCB</a:t>
            </a:r>
          </a:p>
          <a:p>
            <a:pPr lvl="1"/>
            <a:r>
              <a:rPr lang="en-US" dirty="0" smtClean="0"/>
              <a:t>Future redesigns can be per layer</a:t>
            </a:r>
          </a:p>
          <a:p>
            <a:pPr lvl="1"/>
            <a:r>
              <a:rPr lang="en-US" dirty="0" smtClean="0"/>
              <a:t>Can interchange different layers for different applications</a:t>
            </a:r>
          </a:p>
          <a:p>
            <a:r>
              <a:rPr lang="en-US" dirty="0" smtClean="0"/>
              <a:t>4 main layers</a:t>
            </a:r>
          </a:p>
          <a:p>
            <a:pPr lvl="1"/>
            <a:r>
              <a:rPr lang="en-US" dirty="0" smtClean="0"/>
              <a:t>Processing – 8051 microcontroller and Spartan 3 FPGA</a:t>
            </a:r>
          </a:p>
          <a:p>
            <a:pPr lvl="1"/>
            <a:r>
              <a:rPr lang="en-US" dirty="0" smtClean="0"/>
              <a:t>Communication – ZigBee module</a:t>
            </a:r>
          </a:p>
          <a:p>
            <a:pPr lvl="1"/>
            <a:r>
              <a:rPr lang="en-US" dirty="0" smtClean="0"/>
              <a:t>Power supply</a:t>
            </a:r>
          </a:p>
          <a:p>
            <a:pPr lvl="1"/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919" y="2141837"/>
            <a:ext cx="1830895" cy="22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Cookie Sensor Network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sensors to ADC</a:t>
            </a:r>
          </a:p>
          <a:p>
            <a:r>
              <a:rPr lang="en-US" dirty="0" smtClean="0"/>
              <a:t>Digital sensors to FPGA</a:t>
            </a:r>
          </a:p>
          <a:p>
            <a:r>
              <a:rPr lang="en-US" dirty="0" smtClean="0"/>
              <a:t>FPGA will handle all data processing</a:t>
            </a:r>
          </a:p>
          <a:p>
            <a:r>
              <a:rPr lang="en-US" dirty="0" smtClean="0"/>
              <a:t>Microcontroller handles node communications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42" y="4100975"/>
            <a:ext cx="4888052" cy="258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Node Reconfiguration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general reconfiguration scenarios</a:t>
            </a:r>
          </a:p>
          <a:p>
            <a:pPr lvl="1"/>
            <a:r>
              <a:rPr lang="en-US" dirty="0" smtClean="0"/>
              <a:t>Reconfiguration at network level</a:t>
            </a:r>
          </a:p>
          <a:p>
            <a:pPr lvl="2"/>
            <a:r>
              <a:rPr lang="en-US" dirty="0" smtClean="0"/>
              <a:t>Usually during deployment where final function of each network is defined</a:t>
            </a:r>
          </a:p>
          <a:p>
            <a:pPr lvl="2"/>
            <a:r>
              <a:rPr lang="en-US" dirty="0" smtClean="0"/>
              <a:t>Network function needs to change</a:t>
            </a:r>
          </a:p>
          <a:p>
            <a:pPr lvl="2"/>
            <a:r>
              <a:rPr lang="en-US" dirty="0" smtClean="0"/>
              <a:t>Can cover both SW and HW</a:t>
            </a:r>
          </a:p>
          <a:p>
            <a:pPr lvl="1"/>
            <a:r>
              <a:rPr lang="en-US" dirty="0" smtClean="0"/>
              <a:t>Reconfiguration at node level</a:t>
            </a:r>
          </a:p>
          <a:p>
            <a:pPr lvl="2"/>
            <a:r>
              <a:rPr lang="en-US" dirty="0" smtClean="0"/>
              <a:t>Computationally intensive tasks take advantage of HW parallelism</a:t>
            </a:r>
          </a:p>
          <a:p>
            <a:pPr lvl="2"/>
            <a:r>
              <a:rPr lang="en-US" dirty="0" smtClean="0"/>
              <a:t>Mainly HW</a:t>
            </a:r>
          </a:p>
          <a:p>
            <a:r>
              <a:rPr lang="en-US" dirty="0" smtClean="0"/>
              <a:t>To cover both cases partial runtime reconfiguration built</a:t>
            </a:r>
          </a:p>
          <a:p>
            <a:pPr lvl="1"/>
            <a:r>
              <a:rPr lang="en-US" dirty="0" smtClean="0"/>
              <a:t>Partial reconfiguration has been used as technique</a:t>
            </a:r>
          </a:p>
          <a:p>
            <a:pPr lvl="1"/>
            <a:r>
              <a:rPr lang="en-US" dirty="0" smtClean="0"/>
              <a:t>Allows independent modification of individual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Node Reconfiguration </a:t>
            </a:r>
            <a:r>
              <a:rPr lang="en-US" dirty="0" smtClean="0"/>
              <a:t>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Microcontroller is in charge of receiving new configuration</a:t>
            </a:r>
          </a:p>
          <a:p>
            <a:pPr lvl="1"/>
            <a:r>
              <a:rPr lang="en-US" dirty="0" smtClean="0"/>
              <a:t>Also in charge of programs for SW</a:t>
            </a:r>
          </a:p>
          <a:p>
            <a:r>
              <a:rPr lang="en-US" dirty="0" err="1" smtClean="0"/>
              <a:t>Reconfigurability</a:t>
            </a:r>
            <a:r>
              <a:rPr lang="en-US" dirty="0" smtClean="0"/>
              <a:t> is controlled by a software stack</a:t>
            </a:r>
          </a:p>
          <a:p>
            <a:pPr lvl="1"/>
            <a:r>
              <a:rPr lang="en-US" dirty="0" smtClean="0"/>
              <a:t>Avoid the complexity of an OS</a:t>
            </a:r>
          </a:p>
          <a:p>
            <a:pPr lvl="1"/>
            <a:r>
              <a:rPr lang="en-US" dirty="0" smtClean="0"/>
              <a:t>First layer is abstraction layer for porting across different platforms</a:t>
            </a:r>
          </a:p>
          <a:p>
            <a:pPr lvl="1"/>
            <a:r>
              <a:rPr lang="en-US" dirty="0" smtClean="0"/>
              <a:t>Node variables and state variables define states of device</a:t>
            </a:r>
          </a:p>
          <a:p>
            <a:pPr lvl="2"/>
            <a:r>
              <a:rPr lang="en-US" dirty="0" smtClean="0"/>
              <a:t>Node descriptors define available resources</a:t>
            </a:r>
          </a:p>
          <a:p>
            <a:pPr lvl="2"/>
            <a:r>
              <a:rPr lang="en-US" dirty="0" smtClean="0"/>
              <a:t>State variables define resources currently being used</a:t>
            </a:r>
          </a:p>
          <a:p>
            <a:pPr lvl="1"/>
            <a:r>
              <a:rPr lang="en-US" dirty="0" smtClean="0"/>
              <a:t>Control layer includes reconfiguration policy </a:t>
            </a:r>
          </a:p>
          <a:p>
            <a:pPr lvl="1"/>
            <a:r>
              <a:rPr lang="en-US" dirty="0" smtClean="0"/>
              <a:t>Application layer defines the current goal of a node</a:t>
            </a:r>
          </a:p>
        </p:txBody>
      </p:sp>
    </p:spTree>
    <p:extLst>
      <p:ext uri="{BB962C8B-B14F-4D97-AF65-F5344CB8AC3E}">
        <p14:creationId xmlns:p14="http://schemas.microsoft.com/office/powerpoint/2010/main" val="32612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Node Reconfiguration </a:t>
            </a:r>
            <a:r>
              <a:rPr lang="en-US" dirty="0" smtClean="0"/>
              <a:t>(3/3)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91" y="1689505"/>
            <a:ext cx="737337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Partial Runtime Reconfiguration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 configuration files smaller </a:t>
            </a:r>
          </a:p>
          <a:p>
            <a:pPr lvl="1"/>
            <a:r>
              <a:rPr lang="en-US" dirty="0" smtClean="0"/>
              <a:t>Leads to lower memory and bandwidth requirements</a:t>
            </a:r>
          </a:p>
          <a:p>
            <a:r>
              <a:rPr lang="en-US" dirty="0" smtClean="0"/>
              <a:t>Separated into fixed and reconfigurable sections</a:t>
            </a:r>
          </a:p>
          <a:p>
            <a:r>
              <a:rPr lang="en-US" dirty="0" smtClean="0"/>
              <a:t>FPGA reconfiguration was built based on virtual architecture</a:t>
            </a:r>
          </a:p>
          <a:p>
            <a:r>
              <a:rPr lang="en-US" dirty="0" smtClean="0"/>
              <a:t>1D virtual architecture used because it is frame based</a:t>
            </a:r>
          </a:p>
          <a:p>
            <a:pPr lvl="1"/>
            <a:r>
              <a:rPr lang="en-US" dirty="0" smtClean="0"/>
              <a:t>Entire columns of logic elements are reconfigured</a:t>
            </a:r>
          </a:p>
          <a:p>
            <a:pPr lvl="1"/>
            <a:r>
              <a:rPr lang="en-US" dirty="0" smtClean="0"/>
              <a:t>Coarse grained granularity since reconfiguration is a full IP core</a:t>
            </a:r>
          </a:p>
        </p:txBody>
      </p:sp>
    </p:spTree>
    <p:extLst>
      <p:ext uri="{BB962C8B-B14F-4D97-AF65-F5344CB8AC3E}">
        <p14:creationId xmlns:p14="http://schemas.microsoft.com/office/powerpoint/2010/main" val="2970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</TotalTime>
  <Words>716</Words>
  <Application>Microsoft Office PowerPoint</Application>
  <PresentationFormat>Widescreen</PresentationFormat>
  <Paragraphs>142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Trebuchet MS</vt:lpstr>
      <vt:lpstr>Wingdings 3</vt:lpstr>
      <vt:lpstr>Facet</vt:lpstr>
      <vt:lpstr>Embedded Runtime Reconfigurable Nodes for wireless sensor networks applications</vt:lpstr>
      <vt:lpstr>Wireless Sensor Networks</vt:lpstr>
      <vt:lpstr>Reconfigurable Systems</vt:lpstr>
      <vt:lpstr>The Cookie Sensor Network (1/2)</vt:lpstr>
      <vt:lpstr>The Cookie Sensor Network (2/2)</vt:lpstr>
      <vt:lpstr>Node Reconfiguration (1/3)</vt:lpstr>
      <vt:lpstr>Node Reconfiguration (2/3)</vt:lpstr>
      <vt:lpstr>Node Reconfiguration (3/3)</vt:lpstr>
      <vt:lpstr>Partial Runtime Reconfiguration (1/2)</vt:lpstr>
      <vt:lpstr>Partial Runtime Reconfiguration (2/2)</vt:lpstr>
      <vt:lpstr>Reconfigurable System Evaluation</vt:lpstr>
      <vt:lpstr>Formulas used for Evaluations 1/4</vt:lpstr>
      <vt:lpstr>Formulas used for Evaluations 2/4</vt:lpstr>
      <vt:lpstr>Formulas used for Evaluations 3/4</vt:lpstr>
      <vt:lpstr>Formulas used for Evaluations 4/4</vt:lpstr>
      <vt:lpstr>Reconfigurable System Evaluation </vt:lpstr>
      <vt:lpstr>Reconfigurable System Evaluation </vt:lpstr>
      <vt:lpstr>Reconfigurable System Evaluation</vt:lpstr>
      <vt:lpstr>Reconfigurable System Evaluation</vt:lpstr>
      <vt:lpstr>Future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</dc:creator>
  <cp:lastModifiedBy>Orazey</cp:lastModifiedBy>
  <cp:revision>47</cp:revision>
  <dcterms:created xsi:type="dcterms:W3CDTF">2015-03-26T00:23:52Z</dcterms:created>
  <dcterms:modified xsi:type="dcterms:W3CDTF">2015-03-27T09:11:25Z</dcterms:modified>
</cp:coreProperties>
</file>