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4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6" r:id="rId13"/>
    <p:sldId id="278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ika chawla" initials="kc" lastIdx="1" clrIdx="0">
    <p:extLst>
      <p:ext uri="{19B8F6BF-5375-455C-9EA6-DF929625EA0E}">
        <p15:presenceInfo xmlns:p15="http://schemas.microsoft.com/office/powerpoint/2012/main" userId="8c6dd18cfae206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A830-C4E0-460D-BA6C-B4B1D7B2E28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18ED6-A03D-4DD7-8757-13F868697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29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8ED6-A03D-4DD7-8757-13F8686973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92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8ED6-A03D-4DD7-8757-13F8686973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4144" y="435936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D84B1-EB1F-47B8-994B-B029C3D18C0B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0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3C726-6B29-45BA-9EAC-B0F25ED19EED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2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B2298-1DAE-41E3-9C91-84C63EDBA816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7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D5255-6C85-407C-BB1C-C415C92A6A2D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7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100138"/>
            <a:ext cx="85344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67958-D836-4963-9DCC-E3C24C612393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3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8633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5F604-C4D7-47E7-8080-CBA119BC4E10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D84C8-3C77-4C56-8056-78CD519FD2C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9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5802A-0ADC-4A12-9B89-EA138090F48B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05BD8-FFF9-4DCE-82A5-4D3667E61FE8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5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35100"/>
            <a:ext cx="508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C7538-75D9-44CA-8B8A-48126AAC826B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6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AB9DF-9399-463C-A9B2-57C9ED8D4E81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2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E26B3E-5576-456E-A655-935935816416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3/24/2015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5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RECONFIGURABLE DATA PROCESSING FOR 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5615" y="4441227"/>
            <a:ext cx="4712101" cy="1752600"/>
          </a:xfrm>
        </p:spPr>
        <p:txBody>
          <a:bodyPr>
            <a:normAutofit/>
          </a:bodyPr>
          <a:lstStyle/>
          <a:p>
            <a:r>
              <a:rPr lang="en-US" dirty="0" err="1"/>
              <a:t>Parth</a:t>
            </a:r>
            <a:r>
              <a:rPr lang="en-US" dirty="0"/>
              <a:t> Shah</a:t>
            </a:r>
          </a:p>
          <a:p>
            <a:r>
              <a:rPr lang="en-US" dirty="0" err="1"/>
              <a:t>Kanika</a:t>
            </a:r>
            <a:r>
              <a:rPr lang="en-US" dirty="0"/>
              <a:t> Chawla</a:t>
            </a:r>
          </a:p>
          <a:p>
            <a:r>
              <a:rPr lang="en-US" dirty="0" err="1"/>
              <a:t>Sowmith</a:t>
            </a:r>
            <a:r>
              <a:rPr lang="en-US" dirty="0"/>
              <a:t> </a:t>
            </a:r>
            <a:r>
              <a:rPr lang="en-US" dirty="0" err="1"/>
              <a:t>Boyanpalli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OPERATING 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905000"/>
            <a:ext cx="8811768" cy="4572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Networking involves bridging, topology and integration with systems like </a:t>
            </a:r>
            <a:r>
              <a:rPr lang="en-US" sz="1800" dirty="0" err="1" smtClean="0"/>
              <a:t>Openflow</a:t>
            </a:r>
            <a:endParaRPr lang="en-US" sz="18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Storage </a:t>
            </a:r>
            <a:r>
              <a:rPr lang="en-US" sz="1800" dirty="0" smtClean="0"/>
              <a:t>deals with Snapshots and deduplication of common blocks across VMs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Currently </a:t>
            </a:r>
            <a:r>
              <a:rPr lang="en-US" sz="1800" dirty="0" smtClean="0"/>
              <a:t>limited to I/O, can be extended to run computation over </a:t>
            </a:r>
            <a:r>
              <a:rPr lang="en-US" sz="1800" dirty="0" smtClean="0"/>
              <a:t>data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Availability of GPU and Programmable I/O boards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New </a:t>
            </a:r>
            <a:r>
              <a:rPr lang="en-US" sz="1800" dirty="0"/>
              <a:t>OS designed to simplify the task of writing, deploying and profiling code across heterogeneous platforms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67872" y="6305550"/>
            <a:ext cx="926592" cy="476250"/>
          </a:xfrm>
        </p:spPr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12310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DATACENTER PROGRAMMING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152" y="1511808"/>
            <a:ext cx="8860536" cy="50231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Distributed dataflow frameworks that transparently handle fault tolerance, resource scheduling, synchronization, message passing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Examples</a:t>
            </a:r>
            <a:r>
              <a:rPr lang="en-US" sz="2300" dirty="0" smtClean="0"/>
              <a:t>: - </a:t>
            </a:r>
            <a:r>
              <a:rPr lang="en-US" sz="2300" dirty="0" err="1" smtClean="0"/>
              <a:t>MapReduce</a:t>
            </a:r>
            <a:r>
              <a:rPr lang="en-US" sz="2300" dirty="0" smtClean="0"/>
              <a:t>, Dryad, CIEL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Simple </a:t>
            </a:r>
            <a:r>
              <a:rPr lang="en-US" sz="2300" dirty="0" smtClean="0"/>
              <a:t>Programming </a:t>
            </a:r>
            <a:r>
              <a:rPr lang="en-US" sz="2300" dirty="0" smtClean="0"/>
              <a:t>models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/>
              <a:t>Directed Acyclic Graphs (DAG)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Run-time </a:t>
            </a:r>
            <a:r>
              <a:rPr lang="en-US" sz="2300" dirty="0"/>
              <a:t>schedules iteratively walks DAG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Prepares </a:t>
            </a:r>
            <a:r>
              <a:rPr lang="en-US" sz="2300" dirty="0"/>
              <a:t>host to ensure data is available locally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smtClean="0"/>
              <a:t>Main </a:t>
            </a:r>
            <a:r>
              <a:rPr lang="en-US" sz="2300" dirty="0"/>
              <a:t>challenge:  Reconfiguring FPGAs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300" dirty="0" err="1" smtClean="0"/>
              <a:t>Mesos</a:t>
            </a:r>
            <a:r>
              <a:rPr lang="en-US" sz="2300" dirty="0" smtClean="0"/>
              <a:t> </a:t>
            </a:r>
            <a:r>
              <a:rPr lang="en-US" sz="2300" dirty="0"/>
              <a:t>investigates partitioning physical resources across multiple frameworks on same set of hosts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89792" y="6305550"/>
            <a:ext cx="804672" cy="476250"/>
          </a:xfrm>
        </p:spPr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10232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DATACENTER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Encouragement for novel database models other than SQL and ACID </a:t>
            </a:r>
            <a:r>
              <a:rPr lang="en-US" sz="1800" dirty="0" smtClean="0"/>
              <a:t>models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Experiments done to program all data processing operators on top of large FPGAs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Right computation model enables significant improvement in power consumption and </a:t>
            </a:r>
            <a:r>
              <a:rPr lang="en-US" sz="1800" dirty="0" smtClean="0"/>
              <a:t>parallelization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Close integration between high level host languages and FPGAs required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MORA: an example of DSL for streaming vector and matrix operations aimed at multimedia applications.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Compiler infrastructures like LLVM to convert C/C++ code to FPGAs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Less effort to design and implement portably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24032" y="6278562"/>
            <a:ext cx="1085088" cy="476250"/>
          </a:xfrm>
        </p:spPr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42901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DATACENTER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072" y="1447800"/>
            <a:ext cx="8738616" cy="4419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Many tools and methods available for easy programming and </a:t>
            </a:r>
            <a:r>
              <a:rPr lang="en-US" sz="2000" dirty="0" smtClean="0"/>
              <a:t>synthesis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Accelerator: library to synthesis data parallel programs in C# to FPGAs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Multi-stage </a:t>
            </a:r>
            <a:r>
              <a:rPr lang="en-US" sz="2000" dirty="0" smtClean="0"/>
              <a:t>programming: Abstract algorithms converted to high level language and then into desired architecture.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41024" y="6305550"/>
            <a:ext cx="853440" cy="476250"/>
          </a:xfrm>
        </p:spPr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17353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2998" y="268224"/>
            <a:ext cx="11071273" cy="172634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NFORMATION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6371" t="34174" r="31545" b="35867"/>
          <a:stretch/>
        </p:blipFill>
        <p:spPr>
          <a:xfrm>
            <a:off x="8683607" y="1619399"/>
            <a:ext cx="3106057" cy="43315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1A70-FEE6-4E5B-A770-F20D2E898C19}" type="slidenum">
              <a:rPr lang="en-US" smtClean="0"/>
              <a:t>15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1938526"/>
            <a:ext cx="6181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CLOUD outsources processing over large datasheets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This code is often written in C or FORTRAN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Even a small bug in input can let attackers execute arbitrary code on the host machine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Although the attackers cannot access the virtual data in the hypervisor, they still have access to many local network resources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Malicious data can be crafted to exploit memory errors and execute as a code on a CPU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556937"/>
            <a:ext cx="9997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ISSUE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5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126" y="400648"/>
            <a:ext cx="11013440" cy="1264462"/>
          </a:xfrm>
        </p:spPr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175" r="7765" b="23943"/>
          <a:stretch/>
        </p:blipFill>
        <p:spPr>
          <a:xfrm>
            <a:off x="6685280" y="-235472"/>
            <a:ext cx="5602515" cy="43418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19104" y="6305550"/>
            <a:ext cx="975360" cy="476250"/>
          </a:xfrm>
        </p:spPr>
        <p:txBody>
          <a:bodyPr/>
          <a:lstStyle/>
          <a:p>
            <a:fld id="{F9111A70-FEE6-4E5B-A770-F20D2E898C19}" type="slidenum">
              <a:rPr lang="en-US" smtClean="0"/>
              <a:t>16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4127" y="2301230"/>
            <a:ext cx="6014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By shifting from software to hardware, information security is improved immensely.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Baking algorithm implementation into FPGA ensures that attackers cannot run their arbitrary code in the system.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data is never manipulated via the CPU rather it is directly compiled to the FPGA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Only a small channel exists between OS and FPGA to communicate results.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conventional FPGA model has scope of hacking through SRAM but when deployed in cloud, attackers don’t have any physical access.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Data needs security against the untrusted cloud infrastructure, which can be ensured using encoding data.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Encoding is done for information flow constraints, which are ideal for domain specific data flow languages.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Homomorphic encryption are also being deployed. It permits computation over encrypted data without decrypting the underlying data.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But it  is expensive to implement.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But recently, lattice based cryptography which decrease the complexity cost of homomorphic encryption, are being used.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Using Lattice reduction, speedups of 2.12 have been reported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82528" y="6305550"/>
            <a:ext cx="1011936" cy="476250"/>
          </a:xfrm>
        </p:spPr>
        <p:txBody>
          <a:bodyPr/>
          <a:lstStyle/>
          <a:p>
            <a:fld id="{F9111A70-FEE6-4E5B-A770-F20D2E898C19}" type="slidenum">
              <a:rPr lang="en-US" smtClean="0"/>
              <a:t>17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 Reducing cost of cryptography has a social impact.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 Until now anonymity networks such as Tor AND Freenet were being used for storing data. Using them is way too slow.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There have been talks to shift this burden to cloud computing, but cost remains the main constraint.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Virtual networking is reconfigured much more than hardware setups.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28832" y="6305550"/>
            <a:ext cx="865632" cy="476250"/>
          </a:xfrm>
        </p:spPr>
        <p:txBody>
          <a:bodyPr/>
          <a:lstStyle/>
          <a:p>
            <a:fld id="{F9111A70-FEE6-4E5B-A770-F20D2E898C19}" type="slidenum">
              <a:rPr lang="en-US" smtClean="0"/>
              <a:t>18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724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How </a:t>
            </a:r>
            <a:r>
              <a:rPr lang="en-US" sz="1800" dirty="0"/>
              <a:t>to unify the demands of data-centric processing, language integration, network processing into a single </a:t>
            </a:r>
            <a:r>
              <a:rPr lang="en-US" sz="1800" dirty="0" smtClean="0"/>
              <a:t>infrastructure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The need for better OS integration, device models, </a:t>
            </a:r>
            <a:r>
              <a:rPr lang="en-US" sz="1800" dirty="0" smtClean="0"/>
              <a:t>and abstractions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Without an ABI or source API, software re-use and integration is very difﬁcult.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Debugging </a:t>
            </a:r>
            <a:r>
              <a:rPr lang="en-US" sz="1800" dirty="0"/>
              <a:t>and visualization support. General purpose systems provide a </a:t>
            </a:r>
            <a:r>
              <a:rPr lang="en-US" sz="1800" dirty="0" smtClean="0"/>
              <a:t>hypervisor-kernel-user space language </a:t>
            </a:r>
            <a:r>
              <a:rPr lang="en-US" sz="1800" dirty="0"/>
              <a:t>runtime model that gets progressively easier and higher-level to debug. Abstraction boundaries exist where they don’t in current FPGAs. Staged programming or functional testing in a general-purpose systems makes this easier.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 </a:t>
            </a:r>
            <a:r>
              <a:rPr lang="en-US" sz="1800" dirty="0"/>
              <a:t>We need to develop a common set of concepts, principles and models for application execution on reconﬁgurable computing platforms to allow collaboration between universities and companies and to provide a solid framework to build new innovations and applications. This kind of eco-system has been sadly lacking for reconﬁgurable systems.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1A70-FEE6-4E5B-A770-F20D2E898C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MOTIVATION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To Implement Reconfigurable computing in Cloud Based Systems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760" y="6305550"/>
            <a:ext cx="1060704" cy="476250"/>
          </a:xfrm>
        </p:spPr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</a:t>
            </a:fld>
            <a:r>
              <a:rPr lang="en-US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It is encouraging that cloud computing is driven by ﬁne-grained charging for the computation resources used.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Reconﬁgurable </a:t>
            </a:r>
            <a:r>
              <a:rPr lang="en-US" sz="1800" dirty="0"/>
              <a:t>FPGAs driven down the cost of many types of computation commonly found on the cloud, and thus a </a:t>
            </a:r>
            <a:r>
              <a:rPr lang="en-US" sz="1800" dirty="0" smtClean="0"/>
              <a:t>community-driven deployment of a cloud setup with rentable </a:t>
            </a:r>
            <a:r>
              <a:rPr lang="en-US" sz="1800" dirty="0"/>
              <a:t>hardware would provide a focal point to “ﬁll in the blanks” for reconﬁgurable FPGA computing in the cloud.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06912" y="6305550"/>
            <a:ext cx="987552" cy="476250"/>
          </a:xfrm>
        </p:spPr>
        <p:txBody>
          <a:bodyPr/>
          <a:lstStyle/>
          <a:p>
            <a:fld id="{F9111A70-FEE6-4E5B-A770-F20D2E898C19}" type="slidenum">
              <a:rPr lang="en-US" smtClean="0"/>
              <a:t>20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The paper does not provide any experimental results and is much of a literature survey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Half of the paper covers background and introduction and does not give much information about implementation.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A practical model or example should have been given.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8" y="1762792"/>
            <a:ext cx="6603228" cy="43697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Cloud Computing??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Datacenters??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Reconfigurable Computing??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</a:t>
            </a:fld>
            <a:r>
              <a:rPr lang="en-US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</a:t>
            </a:r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/ 20</a:t>
            </a:r>
          </a:p>
        </p:txBody>
      </p:sp>
    </p:spTree>
    <p:extLst>
      <p:ext uri="{BB962C8B-B14F-4D97-AF65-F5344CB8AC3E}">
        <p14:creationId xmlns:p14="http://schemas.microsoft.com/office/powerpoint/2010/main" val="12237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Reconfigurable computing paved way for mainstream high performance computing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Modern FPGA’s implement high bandwidth custom memory hierarchies offering flexibility and performance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Implementing these FPGA’s in modern computing systems is hindered by the need for specialized FPGA boards and also lack of programming modes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They also don’t have a good O.S </a:t>
            </a:r>
            <a:r>
              <a:rPr lang="en-US" sz="1800" dirty="0" err="1"/>
              <a:t>suport</a:t>
            </a:r>
            <a:r>
              <a:rPr lang="en-US" sz="1800" dirty="0"/>
              <a:t> and ABI interfaces for application development.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36719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WHAT’S IN THE PAPER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Using FPGA’s just like CPU’s and GPU’s in the cloud.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Using FPGA’s in datacenters scaling down the energy requirement when compared to using conventional processors.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5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40884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CLOUD COMPUTING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History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Virtualization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err="1"/>
              <a:t>Xen</a:t>
            </a:r>
            <a:r>
              <a:rPr lang="en-US" sz="1800" dirty="0"/>
              <a:t> Hypervisor – Partition Multiple Guest OS – adopted by amazon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Sudden surges in load is  handled by adding additional virtual machines  -Providing dynamic reconfiguration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8453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HARDWARE CLOUDS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Data Centers employ horizontal scaling by increasing the number of hosts.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Vertical Scaling is difficult as modern systems are made up of multicore systems with constant clock speed.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The growth of data centers is limited due to energy constraints and software has reached the saturation.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Hence Hardware improvisation is needed.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7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</p:spTree>
    <p:extLst>
      <p:ext uri="{BB962C8B-B14F-4D97-AF65-F5344CB8AC3E}">
        <p14:creationId xmlns:p14="http://schemas.microsoft.com/office/powerpoint/2010/main" val="18583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05" y="435936"/>
            <a:ext cx="8235695" cy="707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INTERESTS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105" y="1850064"/>
            <a:ext cx="8380076" cy="4050864"/>
          </a:xfrm>
        </p:spPr>
        <p:txBody>
          <a:bodyPr>
            <a:normAutofit/>
          </a:bodyPr>
          <a:lstStyle/>
          <a:p>
            <a:pPr marL="530352" indent="-457200">
              <a:buFont typeface="Wingdings" panose="05000000000000000000" pitchFamily="2" charset="2"/>
              <a:buChar char="q"/>
            </a:pPr>
            <a:r>
              <a:rPr lang="en-US" sz="1800" dirty="0" smtClean="0"/>
              <a:t>Major research interests areas in cloud computing</a:t>
            </a:r>
          </a:p>
          <a:p>
            <a:pPr marL="530352" indent="-457200">
              <a:buFont typeface="Wingdings" panose="05000000000000000000" pitchFamily="2" charset="2"/>
              <a:buChar char="q"/>
            </a:pPr>
            <a:r>
              <a:rPr lang="en-US" sz="1800" dirty="0" smtClean="0"/>
              <a:t>Impact of reconfigurable FPGA on these research areas</a:t>
            </a:r>
          </a:p>
          <a:p>
            <a:pPr marL="587502" indent="-514350">
              <a:buFont typeface="+mj-lt"/>
              <a:buAutoNum type="arabicPeriod"/>
            </a:pPr>
            <a:r>
              <a:rPr lang="en-US" sz="1800" dirty="0" smtClean="0"/>
              <a:t>Operating Systems</a:t>
            </a:r>
          </a:p>
          <a:p>
            <a:pPr marL="587502" indent="-514350">
              <a:buFont typeface="+mj-lt"/>
              <a:buAutoNum type="arabicPeriod"/>
            </a:pPr>
            <a:r>
              <a:rPr lang="en-US" sz="1800" dirty="0" smtClean="0"/>
              <a:t>Datacenter Programming</a:t>
            </a:r>
          </a:p>
          <a:p>
            <a:pPr marL="587502" indent="-514350">
              <a:buFont typeface="+mj-lt"/>
              <a:buAutoNum type="arabicPeriod"/>
            </a:pPr>
            <a:r>
              <a:rPr lang="en-US" sz="1800" dirty="0" smtClean="0"/>
              <a:t>Information Security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4304" y="5900928"/>
            <a:ext cx="609600" cy="476250"/>
          </a:xfrm>
        </p:spPr>
        <p:txBody>
          <a:bodyPr/>
          <a:lstStyle/>
          <a:p>
            <a:r>
              <a:rPr lang="en-US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OPERATING 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Hypervisors expose simple network and storage interfaces to VMs.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Actual Physical drivers handled elsewhere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</a:t>
            </a:fld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 / 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2353056"/>
            <a:ext cx="6516623" cy="41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1123</Words>
  <Application>Microsoft Office PowerPoint</Application>
  <PresentationFormat>Widescreen</PresentationFormat>
  <Paragraphs>169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Gill Sans MT</vt:lpstr>
      <vt:lpstr>Verdana</vt:lpstr>
      <vt:lpstr>Wingdings</vt:lpstr>
      <vt:lpstr>Wingdings 2</vt:lpstr>
      <vt:lpstr>Solstice</vt:lpstr>
      <vt:lpstr>RECONFIGURABLE DATA PROCESSING FOR CLOUDS</vt:lpstr>
      <vt:lpstr>MOTIVATION</vt:lpstr>
      <vt:lpstr>INTRODUCTION</vt:lpstr>
      <vt:lpstr>BACKGROUND</vt:lpstr>
      <vt:lpstr>WHAT’S IN THE PAPER</vt:lpstr>
      <vt:lpstr>CLOUD COMPUTING</vt:lpstr>
      <vt:lpstr>HARDWARE CLOUDS</vt:lpstr>
      <vt:lpstr>RESEARCH INTERESTS</vt:lpstr>
      <vt:lpstr>OPERATING SYSTEMS</vt:lpstr>
      <vt:lpstr>OPERATING SYSTEMS</vt:lpstr>
      <vt:lpstr>DATACENTER PROGRAMMING</vt:lpstr>
      <vt:lpstr>DATACENTER PROGRAMMING</vt:lpstr>
      <vt:lpstr>DATACENTER PROGRAMMING</vt:lpstr>
      <vt:lpstr>INFORMATION SECURITY</vt:lpstr>
      <vt:lpstr>PowerPoint Presentation</vt:lpstr>
      <vt:lpstr>THE SOLUTION</vt:lpstr>
      <vt:lpstr>DATA SECURITY</vt:lpstr>
      <vt:lpstr>DATA SECURITY</vt:lpstr>
      <vt:lpstr>THE FUTURE CHALLENGES</vt:lpstr>
      <vt:lpstr>CONCLUSION</vt:lpstr>
      <vt:lpstr>LIMITATIONS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 SECURITY</dc:title>
  <dc:creator>kanika chawla</dc:creator>
  <cp:lastModifiedBy>kanika chawla</cp:lastModifiedBy>
  <cp:revision>20</cp:revision>
  <dcterms:created xsi:type="dcterms:W3CDTF">2015-03-24T03:07:21Z</dcterms:created>
  <dcterms:modified xsi:type="dcterms:W3CDTF">2015-03-24T08:23:50Z</dcterms:modified>
</cp:coreProperties>
</file>