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Default Extension="ppt" ContentType="application/vnd.ms-powerpoint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64" r:id="rId3"/>
    <p:sldId id="263" r:id="rId4"/>
    <p:sldId id="265" r:id="rId5"/>
    <p:sldId id="262" r:id="rId6"/>
    <p:sldId id="257" r:id="rId7"/>
    <p:sldId id="258" r:id="rId8"/>
    <p:sldId id="281" r:id="rId9"/>
    <p:sldId id="259" r:id="rId10"/>
    <p:sldId id="266" r:id="rId11"/>
    <p:sldId id="295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67" r:id="rId27"/>
    <p:sldId id="274" r:id="rId28"/>
    <p:sldId id="275" r:id="rId29"/>
    <p:sldId id="276" r:id="rId30"/>
    <p:sldId id="288" r:id="rId31"/>
    <p:sldId id="277" r:id="rId32"/>
    <p:sldId id="290" r:id="rId33"/>
    <p:sldId id="283" r:id="rId34"/>
    <p:sldId id="289" r:id="rId35"/>
    <p:sldId id="271" r:id="rId36"/>
    <p:sldId id="272" r:id="rId37"/>
    <p:sldId id="291" r:id="rId38"/>
    <p:sldId id="280" r:id="rId39"/>
    <p:sldId id="282" r:id="rId40"/>
    <p:sldId id="292" r:id="rId41"/>
    <p:sldId id="284" r:id="rId42"/>
    <p:sldId id="285" r:id="rId43"/>
    <p:sldId id="270" r:id="rId44"/>
    <p:sldId id="294" r:id="rId45"/>
    <p:sldId id="33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2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460" autoAdjust="0"/>
    <p:restoredTop sz="94660"/>
  </p:normalViewPr>
  <p:slideViewPr>
    <p:cSldViewPr>
      <p:cViewPr varScale="1">
        <p:scale>
          <a:sx n="64" d="100"/>
          <a:sy n="64" d="100"/>
        </p:scale>
        <p:origin x="-12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85ECB7-7461-4A3B-B620-85C5970A978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45C86C-BC28-4F55-9F53-4648C58819AA}">
      <dgm:prSet phldrT="[Text]"/>
      <dgm:spPr/>
      <dgm:t>
        <a:bodyPr/>
        <a:lstStyle/>
        <a:p>
          <a:r>
            <a:rPr lang="en-US" dirty="0" smtClean="0"/>
            <a:t>Microcontroller</a:t>
          </a:r>
          <a:endParaRPr lang="en-US" dirty="0"/>
        </a:p>
      </dgm:t>
    </dgm:pt>
    <dgm:pt modelId="{C39EBE4B-59BE-4DFB-8B93-BA89BE5834D0}" type="parTrans" cxnId="{09025AA6-2FA6-4FAC-ACC4-D25F93FDE3A5}">
      <dgm:prSet/>
      <dgm:spPr/>
      <dgm:t>
        <a:bodyPr/>
        <a:lstStyle/>
        <a:p>
          <a:endParaRPr lang="en-US"/>
        </a:p>
      </dgm:t>
    </dgm:pt>
    <dgm:pt modelId="{AE96B09F-FC57-43DA-A404-84F49C86890E}" type="sibTrans" cxnId="{09025AA6-2FA6-4FAC-ACC4-D25F93FDE3A5}">
      <dgm:prSet/>
      <dgm:spPr/>
      <dgm:t>
        <a:bodyPr/>
        <a:lstStyle/>
        <a:p>
          <a:endParaRPr lang="en-US"/>
        </a:p>
      </dgm:t>
    </dgm:pt>
    <dgm:pt modelId="{B0DB9DBE-A5D8-415C-A04F-870344BB8E48}">
      <dgm:prSet phldrT="[Text]"/>
      <dgm:spPr/>
      <dgm:t>
        <a:bodyPr/>
        <a:lstStyle/>
        <a:p>
          <a:r>
            <a:rPr lang="en-US" dirty="0" smtClean="0"/>
            <a:t>Battery</a:t>
          </a:r>
          <a:endParaRPr lang="en-US" dirty="0"/>
        </a:p>
      </dgm:t>
    </dgm:pt>
    <dgm:pt modelId="{05B453C2-4CF0-4C0E-B405-7097127F6CC4}" type="parTrans" cxnId="{FE483D7C-0963-49A2-B0A7-A8A107D4931D}">
      <dgm:prSet/>
      <dgm:spPr/>
      <dgm:t>
        <a:bodyPr/>
        <a:lstStyle/>
        <a:p>
          <a:endParaRPr lang="en-US"/>
        </a:p>
      </dgm:t>
    </dgm:pt>
    <dgm:pt modelId="{5CD80587-5B5E-468E-9DC2-B75492B35BA0}" type="sibTrans" cxnId="{FE483D7C-0963-49A2-B0A7-A8A107D4931D}">
      <dgm:prSet/>
      <dgm:spPr/>
      <dgm:t>
        <a:bodyPr/>
        <a:lstStyle/>
        <a:p>
          <a:endParaRPr lang="en-US"/>
        </a:p>
      </dgm:t>
    </dgm:pt>
    <dgm:pt modelId="{B74DC67B-2645-40A4-81FA-67F1EA2FD878}">
      <dgm:prSet phldrT="[Text]"/>
      <dgm:spPr/>
      <dgm:t>
        <a:bodyPr/>
        <a:lstStyle/>
        <a:p>
          <a:r>
            <a:rPr lang="en-US" dirty="0" smtClean="0"/>
            <a:t>Sensor(s)</a:t>
          </a:r>
          <a:endParaRPr lang="en-US" dirty="0"/>
        </a:p>
      </dgm:t>
    </dgm:pt>
    <dgm:pt modelId="{38EA6398-2A75-4985-9098-E4EEEFA87B6A}" type="parTrans" cxnId="{34E0E9B9-A5AD-41F7-97E8-69C998401658}">
      <dgm:prSet/>
      <dgm:spPr/>
      <dgm:t>
        <a:bodyPr/>
        <a:lstStyle/>
        <a:p>
          <a:endParaRPr lang="en-US"/>
        </a:p>
      </dgm:t>
    </dgm:pt>
    <dgm:pt modelId="{8D66D50B-9E24-409C-852E-C266F9B58AEE}" type="sibTrans" cxnId="{34E0E9B9-A5AD-41F7-97E8-69C998401658}">
      <dgm:prSet/>
      <dgm:spPr/>
      <dgm:t>
        <a:bodyPr/>
        <a:lstStyle/>
        <a:p>
          <a:endParaRPr lang="en-US"/>
        </a:p>
      </dgm:t>
    </dgm:pt>
    <dgm:pt modelId="{CB5842F6-6A37-4883-93BC-FAD35168637C}">
      <dgm:prSet phldrT="[Text]"/>
      <dgm:spPr/>
      <dgm:t>
        <a:bodyPr/>
        <a:lstStyle/>
        <a:p>
          <a:r>
            <a:rPr lang="en-US" dirty="0" smtClean="0"/>
            <a:t>Wireless Modem</a:t>
          </a:r>
          <a:endParaRPr lang="en-US" dirty="0"/>
        </a:p>
      </dgm:t>
    </dgm:pt>
    <dgm:pt modelId="{73374659-9E4C-4C37-8970-3A62BCD9B950}" type="parTrans" cxnId="{C22C3306-AF69-4069-AAB6-3013256DAEAF}">
      <dgm:prSet/>
      <dgm:spPr/>
      <dgm:t>
        <a:bodyPr/>
        <a:lstStyle/>
        <a:p>
          <a:endParaRPr lang="en-US"/>
        </a:p>
      </dgm:t>
    </dgm:pt>
    <dgm:pt modelId="{F1C6C820-9CDE-40EC-AA3B-A79214A9636A}" type="sibTrans" cxnId="{C22C3306-AF69-4069-AAB6-3013256DAEAF}">
      <dgm:prSet/>
      <dgm:spPr/>
      <dgm:t>
        <a:bodyPr/>
        <a:lstStyle/>
        <a:p>
          <a:endParaRPr lang="en-US"/>
        </a:p>
      </dgm:t>
    </dgm:pt>
    <dgm:pt modelId="{0FDFC619-5EBB-42BD-B170-4C7235F945DE}" type="pres">
      <dgm:prSet presAssocID="{AC85ECB7-7461-4A3B-B620-85C5970A978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2A0B77-7407-4A67-B0DD-4A85FB49F882}" type="pres">
      <dgm:prSet presAssocID="{8F45C86C-BC28-4F55-9F53-4648C58819AA}" presName="centerShape" presStyleLbl="node0" presStyleIdx="0" presStyleCnt="1"/>
      <dgm:spPr/>
      <dgm:t>
        <a:bodyPr/>
        <a:lstStyle/>
        <a:p>
          <a:endParaRPr lang="en-US"/>
        </a:p>
      </dgm:t>
    </dgm:pt>
    <dgm:pt modelId="{7B2E9A0D-4E77-4BC9-A59C-E54A012622E1}" type="pres">
      <dgm:prSet presAssocID="{05B453C2-4CF0-4C0E-B405-7097127F6CC4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F8FB33AB-708E-4C54-A12A-34AE321E3B98}" type="pres">
      <dgm:prSet presAssocID="{B0DB9DBE-A5D8-415C-A04F-870344BB8E4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BA7A5-5FF2-4167-8B8B-40391F9E5147}" type="pres">
      <dgm:prSet presAssocID="{38EA6398-2A75-4985-9098-E4EEEFA87B6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54AE8BC-0379-476F-A807-670B55807C95}" type="pres">
      <dgm:prSet presAssocID="{B74DC67B-2645-40A4-81FA-67F1EA2FD87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0F51A1-CA49-43FF-A8A1-FB57712A9B63}" type="pres">
      <dgm:prSet presAssocID="{73374659-9E4C-4C37-8970-3A62BCD9B950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5ED7C69D-F3B0-4F00-854F-8DD172CB2977}" type="pres">
      <dgm:prSet presAssocID="{CB5842F6-6A37-4883-93BC-FAD35168637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E0E9B9-A5AD-41F7-97E8-69C998401658}" srcId="{8F45C86C-BC28-4F55-9F53-4648C58819AA}" destId="{B74DC67B-2645-40A4-81FA-67F1EA2FD878}" srcOrd="1" destOrd="0" parTransId="{38EA6398-2A75-4985-9098-E4EEEFA87B6A}" sibTransId="{8D66D50B-9E24-409C-852E-C266F9B58AEE}"/>
    <dgm:cxn modelId="{09025AA6-2FA6-4FAC-ACC4-D25F93FDE3A5}" srcId="{AC85ECB7-7461-4A3B-B620-85C5970A978E}" destId="{8F45C86C-BC28-4F55-9F53-4648C58819AA}" srcOrd="0" destOrd="0" parTransId="{C39EBE4B-59BE-4DFB-8B93-BA89BE5834D0}" sibTransId="{AE96B09F-FC57-43DA-A404-84F49C86890E}"/>
    <dgm:cxn modelId="{EC97DC3C-2110-4B50-998A-0A7AE9F494FD}" type="presOf" srcId="{AC85ECB7-7461-4A3B-B620-85C5970A978E}" destId="{0FDFC619-5EBB-42BD-B170-4C7235F945DE}" srcOrd="0" destOrd="0" presId="urn:microsoft.com/office/officeart/2005/8/layout/radial4"/>
    <dgm:cxn modelId="{16959C8A-F97E-4F7E-95E7-17492095A3B2}" type="presOf" srcId="{05B453C2-4CF0-4C0E-B405-7097127F6CC4}" destId="{7B2E9A0D-4E77-4BC9-A59C-E54A012622E1}" srcOrd="0" destOrd="0" presId="urn:microsoft.com/office/officeart/2005/8/layout/radial4"/>
    <dgm:cxn modelId="{C8E49E89-A979-41A1-B889-40AE017F597F}" type="presOf" srcId="{B0DB9DBE-A5D8-415C-A04F-870344BB8E48}" destId="{F8FB33AB-708E-4C54-A12A-34AE321E3B98}" srcOrd="0" destOrd="0" presId="urn:microsoft.com/office/officeart/2005/8/layout/radial4"/>
    <dgm:cxn modelId="{B0414694-E3B6-4710-BFF1-25A452DD2E77}" type="presOf" srcId="{CB5842F6-6A37-4883-93BC-FAD35168637C}" destId="{5ED7C69D-F3B0-4F00-854F-8DD172CB2977}" srcOrd="0" destOrd="0" presId="urn:microsoft.com/office/officeart/2005/8/layout/radial4"/>
    <dgm:cxn modelId="{FE483D7C-0963-49A2-B0A7-A8A107D4931D}" srcId="{8F45C86C-BC28-4F55-9F53-4648C58819AA}" destId="{B0DB9DBE-A5D8-415C-A04F-870344BB8E48}" srcOrd="0" destOrd="0" parTransId="{05B453C2-4CF0-4C0E-B405-7097127F6CC4}" sibTransId="{5CD80587-5B5E-468E-9DC2-B75492B35BA0}"/>
    <dgm:cxn modelId="{5764B21E-38DF-4FF4-A730-7B129B780C49}" type="presOf" srcId="{38EA6398-2A75-4985-9098-E4EEEFA87B6A}" destId="{648BA7A5-5FF2-4167-8B8B-40391F9E5147}" srcOrd="0" destOrd="0" presId="urn:microsoft.com/office/officeart/2005/8/layout/radial4"/>
    <dgm:cxn modelId="{4C10DFD4-AF59-429B-97B9-E1F739320A72}" type="presOf" srcId="{B74DC67B-2645-40A4-81FA-67F1EA2FD878}" destId="{354AE8BC-0379-476F-A807-670B55807C95}" srcOrd="0" destOrd="0" presId="urn:microsoft.com/office/officeart/2005/8/layout/radial4"/>
    <dgm:cxn modelId="{C22C3306-AF69-4069-AAB6-3013256DAEAF}" srcId="{8F45C86C-BC28-4F55-9F53-4648C58819AA}" destId="{CB5842F6-6A37-4883-93BC-FAD35168637C}" srcOrd="2" destOrd="0" parTransId="{73374659-9E4C-4C37-8970-3A62BCD9B950}" sibTransId="{F1C6C820-9CDE-40EC-AA3B-A79214A9636A}"/>
    <dgm:cxn modelId="{16398C0C-874B-47D2-81F1-C6EA4AF27A32}" type="presOf" srcId="{73374659-9E4C-4C37-8970-3A62BCD9B950}" destId="{9D0F51A1-CA49-43FF-A8A1-FB57712A9B63}" srcOrd="0" destOrd="0" presId="urn:microsoft.com/office/officeart/2005/8/layout/radial4"/>
    <dgm:cxn modelId="{F93A9060-27A1-4C31-8189-03A22C99B8CF}" type="presOf" srcId="{8F45C86C-BC28-4F55-9F53-4648C58819AA}" destId="{8B2A0B77-7407-4A67-B0DD-4A85FB49F882}" srcOrd="0" destOrd="0" presId="urn:microsoft.com/office/officeart/2005/8/layout/radial4"/>
    <dgm:cxn modelId="{9CD31F48-7A9B-4F36-8548-E6C33D47D5F1}" type="presParOf" srcId="{0FDFC619-5EBB-42BD-B170-4C7235F945DE}" destId="{8B2A0B77-7407-4A67-B0DD-4A85FB49F882}" srcOrd="0" destOrd="0" presId="urn:microsoft.com/office/officeart/2005/8/layout/radial4"/>
    <dgm:cxn modelId="{09E6E9D6-88F7-437B-A85A-B8A39CC6616F}" type="presParOf" srcId="{0FDFC619-5EBB-42BD-B170-4C7235F945DE}" destId="{7B2E9A0D-4E77-4BC9-A59C-E54A012622E1}" srcOrd="1" destOrd="0" presId="urn:microsoft.com/office/officeart/2005/8/layout/radial4"/>
    <dgm:cxn modelId="{C1801A8A-C33A-4283-8D10-A30429DBE4EE}" type="presParOf" srcId="{0FDFC619-5EBB-42BD-B170-4C7235F945DE}" destId="{F8FB33AB-708E-4C54-A12A-34AE321E3B98}" srcOrd="2" destOrd="0" presId="urn:microsoft.com/office/officeart/2005/8/layout/radial4"/>
    <dgm:cxn modelId="{50E78BED-B91E-4D67-B9C8-EB323DE3AC24}" type="presParOf" srcId="{0FDFC619-5EBB-42BD-B170-4C7235F945DE}" destId="{648BA7A5-5FF2-4167-8B8B-40391F9E5147}" srcOrd="3" destOrd="0" presId="urn:microsoft.com/office/officeart/2005/8/layout/radial4"/>
    <dgm:cxn modelId="{03D247DE-5E11-417E-9B29-8408DE401780}" type="presParOf" srcId="{0FDFC619-5EBB-42BD-B170-4C7235F945DE}" destId="{354AE8BC-0379-476F-A807-670B55807C95}" srcOrd="4" destOrd="0" presId="urn:microsoft.com/office/officeart/2005/8/layout/radial4"/>
    <dgm:cxn modelId="{E3717DFC-533D-4E9F-840B-8B6CD28E308C}" type="presParOf" srcId="{0FDFC619-5EBB-42BD-B170-4C7235F945DE}" destId="{9D0F51A1-CA49-43FF-A8A1-FB57712A9B63}" srcOrd="5" destOrd="0" presId="urn:microsoft.com/office/officeart/2005/8/layout/radial4"/>
    <dgm:cxn modelId="{437430D9-6649-43B4-8383-63E5FC9E636B}" type="presParOf" srcId="{0FDFC619-5EBB-42BD-B170-4C7235F945DE}" destId="{5ED7C69D-F3B0-4F00-854F-8DD172CB2977}" srcOrd="6" destOrd="0" presId="urn:microsoft.com/office/officeart/2005/8/layout/radial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FF0713-BC0A-4E0E-83BA-657FAE65015C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89B685C7-71A1-4AF5-8E37-719CCD54FE28}">
      <dgm:prSet phldrT="[Text]"/>
      <dgm:spPr/>
      <dgm:t>
        <a:bodyPr/>
        <a:lstStyle/>
        <a:p>
          <a:r>
            <a:rPr lang="en-US" b="1" dirty="0" smtClean="0"/>
            <a:t>Energy*</a:t>
          </a:r>
          <a:endParaRPr lang="en-US" b="1" dirty="0"/>
        </a:p>
      </dgm:t>
    </dgm:pt>
    <dgm:pt modelId="{30A8791B-C82B-4ACC-82E0-E14A63AF7787}" type="parTrans" cxnId="{ACEA641D-864B-465D-A62B-FCC652FE55F6}">
      <dgm:prSet/>
      <dgm:spPr/>
      <dgm:t>
        <a:bodyPr/>
        <a:lstStyle/>
        <a:p>
          <a:endParaRPr lang="en-US" b="1"/>
        </a:p>
      </dgm:t>
    </dgm:pt>
    <dgm:pt modelId="{60B38DF7-6A03-4334-9D73-BF8359467285}" type="sibTrans" cxnId="{ACEA641D-864B-465D-A62B-FCC652FE55F6}">
      <dgm:prSet/>
      <dgm:spPr/>
      <dgm:t>
        <a:bodyPr/>
        <a:lstStyle/>
        <a:p>
          <a:endParaRPr lang="en-US" b="1"/>
        </a:p>
      </dgm:t>
    </dgm:pt>
    <dgm:pt modelId="{22D14C43-9F3A-41B8-A6D2-B5D52C12FB11}">
      <dgm:prSet phldrT="[Text]"/>
      <dgm:spPr/>
      <dgm:t>
        <a:bodyPr/>
        <a:lstStyle/>
        <a:p>
          <a:r>
            <a:rPr lang="en-US" b="1" dirty="0" smtClean="0"/>
            <a:t>Sensory Perception</a:t>
          </a:r>
          <a:endParaRPr lang="en-US" b="1" dirty="0"/>
        </a:p>
      </dgm:t>
    </dgm:pt>
    <dgm:pt modelId="{D00212A1-5DEC-488C-8B3A-9361296535D4}" type="parTrans" cxnId="{433F245F-4CD8-4ACE-9E2E-0FDB12DD3234}">
      <dgm:prSet/>
      <dgm:spPr/>
      <dgm:t>
        <a:bodyPr/>
        <a:lstStyle/>
        <a:p>
          <a:endParaRPr lang="en-US" b="1"/>
        </a:p>
      </dgm:t>
    </dgm:pt>
    <dgm:pt modelId="{F22F801E-15E2-40A1-9F93-4431D42D5C00}" type="sibTrans" cxnId="{433F245F-4CD8-4ACE-9E2E-0FDB12DD3234}">
      <dgm:prSet/>
      <dgm:spPr/>
      <dgm:t>
        <a:bodyPr/>
        <a:lstStyle/>
        <a:p>
          <a:endParaRPr lang="en-US" b="1"/>
        </a:p>
      </dgm:t>
    </dgm:pt>
    <dgm:pt modelId="{D74C545F-19DE-491A-B522-2E315FDF40C1}">
      <dgm:prSet phldrT="[Text]"/>
      <dgm:spPr/>
      <dgm:t>
        <a:bodyPr/>
        <a:lstStyle/>
        <a:p>
          <a:r>
            <a:rPr lang="en-US" b="1" dirty="0" smtClean="0"/>
            <a:t>Comm.*</a:t>
          </a:r>
        </a:p>
      </dgm:t>
    </dgm:pt>
    <dgm:pt modelId="{717DD530-CAC7-45F1-9415-29FDAD344357}" type="parTrans" cxnId="{FAF0642F-7C20-40E0-A080-785E47C4E07C}">
      <dgm:prSet/>
      <dgm:spPr/>
      <dgm:t>
        <a:bodyPr/>
        <a:lstStyle/>
        <a:p>
          <a:endParaRPr lang="en-US" b="1"/>
        </a:p>
      </dgm:t>
    </dgm:pt>
    <dgm:pt modelId="{A691B08C-9F74-4885-B645-A12620EB3E57}" type="sibTrans" cxnId="{FAF0642F-7C20-40E0-A080-785E47C4E07C}">
      <dgm:prSet/>
      <dgm:spPr/>
      <dgm:t>
        <a:bodyPr/>
        <a:lstStyle/>
        <a:p>
          <a:endParaRPr lang="en-US" b="1"/>
        </a:p>
      </dgm:t>
    </dgm:pt>
    <dgm:pt modelId="{523F37EB-99BE-4CF1-AF19-9A99DE4310DC}">
      <dgm:prSet/>
      <dgm:spPr/>
      <dgm:t>
        <a:bodyPr/>
        <a:lstStyle/>
        <a:p>
          <a:r>
            <a:rPr lang="en-US" b="1" dirty="0" smtClean="0"/>
            <a:t>Security</a:t>
          </a:r>
          <a:endParaRPr lang="en-US" b="1" dirty="0"/>
        </a:p>
      </dgm:t>
    </dgm:pt>
    <dgm:pt modelId="{FDB07625-4CD3-45E3-B227-BD579BD92D8A}" type="parTrans" cxnId="{1E8BCF09-A809-4365-B089-99C4A2156175}">
      <dgm:prSet/>
      <dgm:spPr/>
      <dgm:t>
        <a:bodyPr/>
        <a:lstStyle/>
        <a:p>
          <a:endParaRPr lang="en-US" b="1"/>
        </a:p>
      </dgm:t>
    </dgm:pt>
    <dgm:pt modelId="{2FC25A6B-92B0-4CC7-961B-8AD19CD9D984}" type="sibTrans" cxnId="{1E8BCF09-A809-4365-B089-99C4A2156175}">
      <dgm:prSet/>
      <dgm:spPr/>
      <dgm:t>
        <a:bodyPr/>
        <a:lstStyle/>
        <a:p>
          <a:endParaRPr lang="en-US" b="1"/>
        </a:p>
      </dgm:t>
    </dgm:pt>
    <dgm:pt modelId="{DBBF41F0-DDB0-4E10-AA92-0F9160146664}">
      <dgm:prSet/>
      <dgm:spPr/>
      <dgm:t>
        <a:bodyPr/>
        <a:lstStyle/>
        <a:p>
          <a:r>
            <a:rPr lang="en-US" b="1" dirty="0" smtClean="0"/>
            <a:t>Cost</a:t>
          </a:r>
          <a:endParaRPr lang="en-US" b="1" dirty="0"/>
        </a:p>
      </dgm:t>
    </dgm:pt>
    <dgm:pt modelId="{7E954AA4-3765-4B03-8AFF-A1ED73BC3B8E}" type="parTrans" cxnId="{5CD59151-34BA-428E-8C3D-48D328E6A12B}">
      <dgm:prSet/>
      <dgm:spPr/>
      <dgm:t>
        <a:bodyPr/>
        <a:lstStyle/>
        <a:p>
          <a:endParaRPr lang="en-US" b="1"/>
        </a:p>
      </dgm:t>
    </dgm:pt>
    <dgm:pt modelId="{49FEE816-359F-40C0-90AF-E502D7F596A1}" type="sibTrans" cxnId="{5CD59151-34BA-428E-8C3D-48D328E6A12B}">
      <dgm:prSet/>
      <dgm:spPr/>
      <dgm:t>
        <a:bodyPr/>
        <a:lstStyle/>
        <a:p>
          <a:endParaRPr lang="en-US" b="1"/>
        </a:p>
      </dgm:t>
    </dgm:pt>
    <dgm:pt modelId="{01371EE0-4F85-4752-B4E5-5B66E9782826}">
      <dgm:prSet/>
      <dgm:spPr/>
      <dgm:t>
        <a:bodyPr/>
        <a:lstStyle/>
        <a:p>
          <a:r>
            <a:rPr lang="en-US" b="1" dirty="0" smtClean="0"/>
            <a:t>Packaging &amp; Portability</a:t>
          </a:r>
          <a:endParaRPr lang="en-US" b="1" dirty="0"/>
        </a:p>
      </dgm:t>
    </dgm:pt>
    <dgm:pt modelId="{9C07B692-D850-4FDE-85A9-0A65A92D5B8D}" type="parTrans" cxnId="{C755D0A8-BE90-4AD8-B5C6-1844FADCE5DB}">
      <dgm:prSet/>
      <dgm:spPr/>
      <dgm:t>
        <a:bodyPr/>
        <a:lstStyle/>
        <a:p>
          <a:endParaRPr lang="en-US" b="1"/>
        </a:p>
      </dgm:t>
    </dgm:pt>
    <dgm:pt modelId="{FC12A77B-5E7C-4A95-9B73-24F1D53A241A}" type="sibTrans" cxnId="{C755D0A8-BE90-4AD8-B5C6-1844FADCE5DB}">
      <dgm:prSet/>
      <dgm:spPr/>
      <dgm:t>
        <a:bodyPr/>
        <a:lstStyle/>
        <a:p>
          <a:endParaRPr lang="en-US" b="1"/>
        </a:p>
      </dgm:t>
    </dgm:pt>
    <dgm:pt modelId="{79BAA872-F98A-40F5-95AB-F644E1E9ADB0}" type="pres">
      <dgm:prSet presAssocID="{41FF0713-BC0A-4E0E-83BA-657FAE65015C}" presName="Name0" presStyleCnt="0">
        <dgm:presLayoutVars>
          <dgm:dir/>
          <dgm:resizeHandles val="exact"/>
        </dgm:presLayoutVars>
      </dgm:prSet>
      <dgm:spPr/>
    </dgm:pt>
    <dgm:pt modelId="{6AC0BFB3-1ED3-4C21-BB96-26A8B63FA523}" type="pres">
      <dgm:prSet presAssocID="{41FF0713-BC0A-4E0E-83BA-657FAE65015C}" presName="fgShape" presStyleLbl="fgShp" presStyleIdx="0" presStyleCnt="1"/>
      <dgm:spPr/>
    </dgm:pt>
    <dgm:pt modelId="{9100E1D6-D9FD-4D53-BEE8-6F4E8518D81E}" type="pres">
      <dgm:prSet presAssocID="{41FF0713-BC0A-4E0E-83BA-657FAE65015C}" presName="linComp" presStyleCnt="0"/>
      <dgm:spPr/>
    </dgm:pt>
    <dgm:pt modelId="{0307C216-88A4-4AF7-A2A5-0E1320EC9614}" type="pres">
      <dgm:prSet presAssocID="{89B685C7-71A1-4AF5-8E37-719CCD54FE28}" presName="compNode" presStyleCnt="0"/>
      <dgm:spPr/>
    </dgm:pt>
    <dgm:pt modelId="{58C330C1-2F03-4470-80AF-08A403509652}" type="pres">
      <dgm:prSet presAssocID="{89B685C7-71A1-4AF5-8E37-719CCD54FE28}" presName="bkgdShape" presStyleLbl="node1" presStyleIdx="0" presStyleCnt="6"/>
      <dgm:spPr/>
      <dgm:t>
        <a:bodyPr/>
        <a:lstStyle/>
        <a:p>
          <a:endParaRPr lang="en-US"/>
        </a:p>
      </dgm:t>
    </dgm:pt>
    <dgm:pt modelId="{C99DAE61-3402-44FA-A8A7-294316BC4278}" type="pres">
      <dgm:prSet presAssocID="{89B685C7-71A1-4AF5-8E37-719CCD54FE28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6FB93-BD28-4BC3-B8F8-AF96804FF37F}" type="pres">
      <dgm:prSet presAssocID="{89B685C7-71A1-4AF5-8E37-719CCD54FE28}" presName="invisiNode" presStyleLbl="node1" presStyleIdx="0" presStyleCnt="6"/>
      <dgm:spPr/>
    </dgm:pt>
    <dgm:pt modelId="{69F623D1-4AFB-40E5-B854-E1767C5CA90E}" type="pres">
      <dgm:prSet presAssocID="{89B685C7-71A1-4AF5-8E37-719CCD54FE28}" presName="imagNode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658A13-98AD-400E-B7A7-1C7B344A0B8B}" type="pres">
      <dgm:prSet presAssocID="{60B38DF7-6A03-4334-9D73-BF835946728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B7E061D-820C-4CD4-89DE-36D5BFC69108}" type="pres">
      <dgm:prSet presAssocID="{22D14C43-9F3A-41B8-A6D2-B5D52C12FB11}" presName="compNode" presStyleCnt="0"/>
      <dgm:spPr/>
    </dgm:pt>
    <dgm:pt modelId="{54C0F396-A148-42AA-8F8B-322F98F8547F}" type="pres">
      <dgm:prSet presAssocID="{22D14C43-9F3A-41B8-A6D2-B5D52C12FB11}" presName="bkgdShape" presStyleLbl="node1" presStyleIdx="1" presStyleCnt="6"/>
      <dgm:spPr/>
      <dgm:t>
        <a:bodyPr/>
        <a:lstStyle/>
        <a:p>
          <a:endParaRPr lang="en-US"/>
        </a:p>
      </dgm:t>
    </dgm:pt>
    <dgm:pt modelId="{F0DA057B-FCDB-4E74-89D5-954934B478F6}" type="pres">
      <dgm:prSet presAssocID="{22D14C43-9F3A-41B8-A6D2-B5D52C12FB11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5E789-BA20-4505-83D8-E67EE6BD95A7}" type="pres">
      <dgm:prSet presAssocID="{22D14C43-9F3A-41B8-A6D2-B5D52C12FB11}" presName="invisiNode" presStyleLbl="node1" presStyleIdx="1" presStyleCnt="6"/>
      <dgm:spPr/>
    </dgm:pt>
    <dgm:pt modelId="{442E74D4-B386-4820-A431-4B643FB86DD1}" type="pres">
      <dgm:prSet presAssocID="{22D14C43-9F3A-41B8-A6D2-B5D52C12FB11}" presName="imagNode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9A0B1AB-EC35-44DD-BF96-C43D0029B857}" type="pres">
      <dgm:prSet presAssocID="{F22F801E-15E2-40A1-9F93-4431D42D5C0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3488CC-2C9A-4FC1-9393-0B21B4FE8C16}" type="pres">
      <dgm:prSet presAssocID="{D74C545F-19DE-491A-B522-2E315FDF40C1}" presName="compNode" presStyleCnt="0"/>
      <dgm:spPr/>
    </dgm:pt>
    <dgm:pt modelId="{A087CF4C-C670-49A1-A27B-0BE6E5058CBC}" type="pres">
      <dgm:prSet presAssocID="{D74C545F-19DE-491A-B522-2E315FDF40C1}" presName="bkgdShape" presStyleLbl="node1" presStyleIdx="2" presStyleCnt="6"/>
      <dgm:spPr/>
      <dgm:t>
        <a:bodyPr/>
        <a:lstStyle/>
        <a:p>
          <a:endParaRPr lang="en-US"/>
        </a:p>
      </dgm:t>
    </dgm:pt>
    <dgm:pt modelId="{787441C6-492B-493E-9A9E-28FD612AC015}" type="pres">
      <dgm:prSet presAssocID="{D74C545F-19DE-491A-B522-2E315FDF40C1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54B59-44E3-4641-82FA-B4DB22ADDA3A}" type="pres">
      <dgm:prSet presAssocID="{D74C545F-19DE-491A-B522-2E315FDF40C1}" presName="invisiNode" presStyleLbl="node1" presStyleIdx="2" presStyleCnt="6"/>
      <dgm:spPr/>
    </dgm:pt>
    <dgm:pt modelId="{137ACC4F-5FA4-4A3D-9DDF-08B7E0B97009}" type="pres">
      <dgm:prSet presAssocID="{D74C545F-19DE-491A-B522-2E315FDF40C1}" presName="imagNode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13484AC-AB38-4BE3-BB39-DF0633FCA5FB}" type="pres">
      <dgm:prSet presAssocID="{A691B08C-9F74-4885-B645-A12620EB3E5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7B65812-D06C-4CE5-9B9A-AA1C9187A57D}" type="pres">
      <dgm:prSet presAssocID="{523F37EB-99BE-4CF1-AF19-9A99DE4310DC}" presName="compNode" presStyleCnt="0"/>
      <dgm:spPr/>
    </dgm:pt>
    <dgm:pt modelId="{94056E0A-6FFC-4914-B48B-61F1549FB7E5}" type="pres">
      <dgm:prSet presAssocID="{523F37EB-99BE-4CF1-AF19-9A99DE4310DC}" presName="bkgdShape" presStyleLbl="node1" presStyleIdx="3" presStyleCnt="6"/>
      <dgm:spPr/>
      <dgm:t>
        <a:bodyPr/>
        <a:lstStyle/>
        <a:p>
          <a:endParaRPr lang="en-US"/>
        </a:p>
      </dgm:t>
    </dgm:pt>
    <dgm:pt modelId="{911725D6-1AA3-4247-81B0-828ECE736962}" type="pres">
      <dgm:prSet presAssocID="{523F37EB-99BE-4CF1-AF19-9A99DE4310DC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52C53-A5A8-4B7F-A869-1E94182B53F4}" type="pres">
      <dgm:prSet presAssocID="{523F37EB-99BE-4CF1-AF19-9A99DE4310DC}" presName="invisiNode" presStyleLbl="node1" presStyleIdx="3" presStyleCnt="6"/>
      <dgm:spPr/>
    </dgm:pt>
    <dgm:pt modelId="{39DDF4D0-CCBB-42F7-9B50-F090D43C1E3C}" type="pres">
      <dgm:prSet presAssocID="{523F37EB-99BE-4CF1-AF19-9A99DE4310DC}" presName="imagNode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A92FE0B-AF3B-4900-BA07-11259FA8666A}" type="pres">
      <dgm:prSet presAssocID="{2FC25A6B-92B0-4CC7-961B-8AD19CD9D98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0CD3055-4EFF-4A38-A3B1-07A82CA28004}" type="pres">
      <dgm:prSet presAssocID="{DBBF41F0-DDB0-4E10-AA92-0F9160146664}" presName="compNode" presStyleCnt="0"/>
      <dgm:spPr/>
    </dgm:pt>
    <dgm:pt modelId="{F4846A6A-302B-4289-9566-51D86CF38217}" type="pres">
      <dgm:prSet presAssocID="{DBBF41F0-DDB0-4E10-AA92-0F9160146664}" presName="bkgdShape" presStyleLbl="node1" presStyleIdx="4" presStyleCnt="6"/>
      <dgm:spPr/>
      <dgm:t>
        <a:bodyPr/>
        <a:lstStyle/>
        <a:p>
          <a:endParaRPr lang="en-US"/>
        </a:p>
      </dgm:t>
    </dgm:pt>
    <dgm:pt modelId="{A0D7E229-EA73-4E4A-A0E4-E5C05D973258}" type="pres">
      <dgm:prSet presAssocID="{DBBF41F0-DDB0-4E10-AA92-0F9160146664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C2FBE-95A1-4428-AC5C-8189CF104191}" type="pres">
      <dgm:prSet presAssocID="{DBBF41F0-DDB0-4E10-AA92-0F9160146664}" presName="invisiNode" presStyleLbl="node1" presStyleIdx="4" presStyleCnt="6"/>
      <dgm:spPr/>
    </dgm:pt>
    <dgm:pt modelId="{17C21D82-E468-45B5-872C-0289BA39376D}" type="pres">
      <dgm:prSet presAssocID="{DBBF41F0-DDB0-4E10-AA92-0F9160146664}" presName="imagNode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8B5E5FE-C132-4BAE-A26D-66675E746418}" type="pres">
      <dgm:prSet presAssocID="{49FEE816-359F-40C0-90AF-E502D7F596A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77C0AFE-99AD-4269-880E-AFF74058B6BE}" type="pres">
      <dgm:prSet presAssocID="{01371EE0-4F85-4752-B4E5-5B66E9782826}" presName="compNode" presStyleCnt="0"/>
      <dgm:spPr/>
    </dgm:pt>
    <dgm:pt modelId="{BFFAC03B-6138-4664-9BF2-3231B1C55E56}" type="pres">
      <dgm:prSet presAssocID="{01371EE0-4F85-4752-B4E5-5B66E9782826}" presName="bkgdShape" presStyleLbl="node1" presStyleIdx="5" presStyleCnt="6" custLinFactNeighborX="-1500" custLinFactNeighborY="-1538"/>
      <dgm:spPr/>
      <dgm:t>
        <a:bodyPr/>
        <a:lstStyle/>
        <a:p>
          <a:endParaRPr lang="en-US"/>
        </a:p>
      </dgm:t>
    </dgm:pt>
    <dgm:pt modelId="{7DEEFAA9-9378-438F-A260-1811D8755BC0}" type="pres">
      <dgm:prSet presAssocID="{01371EE0-4F85-4752-B4E5-5B66E9782826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24596-0F25-43F0-9C2E-7DD62B670F68}" type="pres">
      <dgm:prSet presAssocID="{01371EE0-4F85-4752-B4E5-5B66E9782826}" presName="invisiNode" presStyleLbl="node1" presStyleIdx="5" presStyleCnt="6"/>
      <dgm:spPr/>
    </dgm:pt>
    <dgm:pt modelId="{3FEF4EC6-088B-4B2A-81B2-73195FE922CB}" type="pres">
      <dgm:prSet presAssocID="{01371EE0-4F85-4752-B4E5-5B66E9782826}" presName="imagNode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6B4A1F1D-35BD-4EF0-A4EE-755466A2884C}" type="presOf" srcId="{DBBF41F0-DDB0-4E10-AA92-0F9160146664}" destId="{F4846A6A-302B-4289-9566-51D86CF38217}" srcOrd="0" destOrd="0" presId="urn:microsoft.com/office/officeart/2005/8/layout/hList7"/>
    <dgm:cxn modelId="{E46A7598-CF49-4A99-8E43-C4EB7A51D434}" type="presOf" srcId="{2FC25A6B-92B0-4CC7-961B-8AD19CD9D984}" destId="{2A92FE0B-AF3B-4900-BA07-11259FA8666A}" srcOrd="0" destOrd="0" presId="urn:microsoft.com/office/officeart/2005/8/layout/hList7"/>
    <dgm:cxn modelId="{FAF0642F-7C20-40E0-A080-785E47C4E07C}" srcId="{41FF0713-BC0A-4E0E-83BA-657FAE65015C}" destId="{D74C545F-19DE-491A-B522-2E315FDF40C1}" srcOrd="2" destOrd="0" parTransId="{717DD530-CAC7-45F1-9415-29FDAD344357}" sibTransId="{A691B08C-9F74-4885-B645-A12620EB3E57}"/>
    <dgm:cxn modelId="{61412AF7-561A-4FF3-AD71-DB3D3F2E4892}" type="presOf" srcId="{41FF0713-BC0A-4E0E-83BA-657FAE65015C}" destId="{79BAA872-F98A-40F5-95AB-F644E1E9ADB0}" srcOrd="0" destOrd="0" presId="urn:microsoft.com/office/officeart/2005/8/layout/hList7"/>
    <dgm:cxn modelId="{2AB1862A-582B-4EC6-961B-98CC6305AEAD}" type="presOf" srcId="{F22F801E-15E2-40A1-9F93-4431D42D5C00}" destId="{C9A0B1AB-EC35-44DD-BF96-C43D0029B857}" srcOrd="0" destOrd="0" presId="urn:microsoft.com/office/officeart/2005/8/layout/hList7"/>
    <dgm:cxn modelId="{1D145C8D-46D1-4B40-96FA-825E964654C2}" type="presOf" srcId="{D74C545F-19DE-491A-B522-2E315FDF40C1}" destId="{787441C6-492B-493E-9A9E-28FD612AC015}" srcOrd="1" destOrd="0" presId="urn:microsoft.com/office/officeart/2005/8/layout/hList7"/>
    <dgm:cxn modelId="{40A4535C-B6A7-409C-BF56-BA358A54355A}" type="presOf" srcId="{49FEE816-359F-40C0-90AF-E502D7F596A1}" destId="{E8B5E5FE-C132-4BAE-A26D-66675E746418}" srcOrd="0" destOrd="0" presId="urn:microsoft.com/office/officeart/2005/8/layout/hList7"/>
    <dgm:cxn modelId="{ACEA641D-864B-465D-A62B-FCC652FE55F6}" srcId="{41FF0713-BC0A-4E0E-83BA-657FAE65015C}" destId="{89B685C7-71A1-4AF5-8E37-719CCD54FE28}" srcOrd="0" destOrd="0" parTransId="{30A8791B-C82B-4ACC-82E0-E14A63AF7787}" sibTransId="{60B38DF7-6A03-4334-9D73-BF8359467285}"/>
    <dgm:cxn modelId="{FAF80D5E-A403-4570-80E3-CC1F63FAC6DE}" type="presOf" srcId="{A691B08C-9F74-4885-B645-A12620EB3E57}" destId="{513484AC-AB38-4BE3-BB39-DF0633FCA5FB}" srcOrd="0" destOrd="0" presId="urn:microsoft.com/office/officeart/2005/8/layout/hList7"/>
    <dgm:cxn modelId="{C755D0A8-BE90-4AD8-B5C6-1844FADCE5DB}" srcId="{41FF0713-BC0A-4E0E-83BA-657FAE65015C}" destId="{01371EE0-4F85-4752-B4E5-5B66E9782826}" srcOrd="5" destOrd="0" parTransId="{9C07B692-D850-4FDE-85A9-0A65A92D5B8D}" sibTransId="{FC12A77B-5E7C-4A95-9B73-24F1D53A241A}"/>
    <dgm:cxn modelId="{E6F60F1B-C921-4CA6-830C-79664AF78841}" type="presOf" srcId="{D74C545F-19DE-491A-B522-2E315FDF40C1}" destId="{A087CF4C-C670-49A1-A27B-0BE6E5058CBC}" srcOrd="0" destOrd="0" presId="urn:microsoft.com/office/officeart/2005/8/layout/hList7"/>
    <dgm:cxn modelId="{6A408E82-A0EF-4C19-ACF0-819AA07E9483}" type="presOf" srcId="{22D14C43-9F3A-41B8-A6D2-B5D52C12FB11}" destId="{F0DA057B-FCDB-4E74-89D5-954934B478F6}" srcOrd="1" destOrd="0" presId="urn:microsoft.com/office/officeart/2005/8/layout/hList7"/>
    <dgm:cxn modelId="{3DB7416F-060D-403F-AD8F-A6243CE62ED9}" type="presOf" srcId="{523F37EB-99BE-4CF1-AF19-9A99DE4310DC}" destId="{911725D6-1AA3-4247-81B0-828ECE736962}" srcOrd="1" destOrd="0" presId="urn:microsoft.com/office/officeart/2005/8/layout/hList7"/>
    <dgm:cxn modelId="{4560AA0C-A0CB-47F0-B848-0E5DB17B1D7C}" type="presOf" srcId="{DBBF41F0-DDB0-4E10-AA92-0F9160146664}" destId="{A0D7E229-EA73-4E4A-A0E4-E5C05D973258}" srcOrd="1" destOrd="0" presId="urn:microsoft.com/office/officeart/2005/8/layout/hList7"/>
    <dgm:cxn modelId="{7C4C09F1-D2D7-4FBB-B9F2-468793A5282C}" type="presOf" srcId="{89B685C7-71A1-4AF5-8E37-719CCD54FE28}" destId="{C99DAE61-3402-44FA-A8A7-294316BC4278}" srcOrd="1" destOrd="0" presId="urn:microsoft.com/office/officeart/2005/8/layout/hList7"/>
    <dgm:cxn modelId="{285969D4-38D0-42CA-A105-73CFC40C66E0}" type="presOf" srcId="{60B38DF7-6A03-4334-9D73-BF8359467285}" destId="{88658A13-98AD-400E-B7A7-1C7B344A0B8B}" srcOrd="0" destOrd="0" presId="urn:microsoft.com/office/officeart/2005/8/layout/hList7"/>
    <dgm:cxn modelId="{347D86BB-7AFD-46B1-A2A0-008281372694}" type="presOf" srcId="{01371EE0-4F85-4752-B4E5-5B66E9782826}" destId="{7DEEFAA9-9378-438F-A260-1811D8755BC0}" srcOrd="1" destOrd="0" presId="urn:microsoft.com/office/officeart/2005/8/layout/hList7"/>
    <dgm:cxn modelId="{1E8BCF09-A809-4365-B089-99C4A2156175}" srcId="{41FF0713-BC0A-4E0E-83BA-657FAE65015C}" destId="{523F37EB-99BE-4CF1-AF19-9A99DE4310DC}" srcOrd="3" destOrd="0" parTransId="{FDB07625-4CD3-45E3-B227-BD579BD92D8A}" sibTransId="{2FC25A6B-92B0-4CC7-961B-8AD19CD9D984}"/>
    <dgm:cxn modelId="{1BBC2894-FF42-480D-830C-F00EE1E519C2}" type="presOf" srcId="{523F37EB-99BE-4CF1-AF19-9A99DE4310DC}" destId="{94056E0A-6FFC-4914-B48B-61F1549FB7E5}" srcOrd="0" destOrd="0" presId="urn:microsoft.com/office/officeart/2005/8/layout/hList7"/>
    <dgm:cxn modelId="{C3364907-8AA2-4888-9923-D1DF4F0B56E7}" type="presOf" srcId="{22D14C43-9F3A-41B8-A6D2-B5D52C12FB11}" destId="{54C0F396-A148-42AA-8F8B-322F98F8547F}" srcOrd="0" destOrd="0" presId="urn:microsoft.com/office/officeart/2005/8/layout/hList7"/>
    <dgm:cxn modelId="{433F245F-4CD8-4ACE-9E2E-0FDB12DD3234}" srcId="{41FF0713-BC0A-4E0E-83BA-657FAE65015C}" destId="{22D14C43-9F3A-41B8-A6D2-B5D52C12FB11}" srcOrd="1" destOrd="0" parTransId="{D00212A1-5DEC-488C-8B3A-9361296535D4}" sibTransId="{F22F801E-15E2-40A1-9F93-4431D42D5C00}"/>
    <dgm:cxn modelId="{6368CE35-AA9D-44C4-AF9E-845FBC69B186}" type="presOf" srcId="{89B685C7-71A1-4AF5-8E37-719CCD54FE28}" destId="{58C330C1-2F03-4470-80AF-08A403509652}" srcOrd="0" destOrd="0" presId="urn:microsoft.com/office/officeart/2005/8/layout/hList7"/>
    <dgm:cxn modelId="{5CD59151-34BA-428E-8C3D-48D328E6A12B}" srcId="{41FF0713-BC0A-4E0E-83BA-657FAE65015C}" destId="{DBBF41F0-DDB0-4E10-AA92-0F9160146664}" srcOrd="4" destOrd="0" parTransId="{7E954AA4-3765-4B03-8AFF-A1ED73BC3B8E}" sibTransId="{49FEE816-359F-40C0-90AF-E502D7F596A1}"/>
    <dgm:cxn modelId="{C3945ECE-F774-4671-B553-2438F2624321}" type="presOf" srcId="{01371EE0-4F85-4752-B4E5-5B66E9782826}" destId="{BFFAC03B-6138-4664-9BF2-3231B1C55E56}" srcOrd="0" destOrd="0" presId="urn:microsoft.com/office/officeart/2005/8/layout/hList7"/>
    <dgm:cxn modelId="{1205B0D1-5A68-4059-9432-332E9D754F1C}" type="presParOf" srcId="{79BAA872-F98A-40F5-95AB-F644E1E9ADB0}" destId="{6AC0BFB3-1ED3-4C21-BB96-26A8B63FA523}" srcOrd="0" destOrd="0" presId="urn:microsoft.com/office/officeart/2005/8/layout/hList7"/>
    <dgm:cxn modelId="{29B011B1-B115-4CE6-ACB4-4FB8FBF28F5F}" type="presParOf" srcId="{79BAA872-F98A-40F5-95AB-F644E1E9ADB0}" destId="{9100E1D6-D9FD-4D53-BEE8-6F4E8518D81E}" srcOrd="1" destOrd="0" presId="urn:microsoft.com/office/officeart/2005/8/layout/hList7"/>
    <dgm:cxn modelId="{53453374-FBB6-4D37-B353-F161B4A32284}" type="presParOf" srcId="{9100E1D6-D9FD-4D53-BEE8-6F4E8518D81E}" destId="{0307C216-88A4-4AF7-A2A5-0E1320EC9614}" srcOrd="0" destOrd="0" presId="urn:microsoft.com/office/officeart/2005/8/layout/hList7"/>
    <dgm:cxn modelId="{191E7BB6-349E-4F75-B946-65906D76B6A8}" type="presParOf" srcId="{0307C216-88A4-4AF7-A2A5-0E1320EC9614}" destId="{58C330C1-2F03-4470-80AF-08A403509652}" srcOrd="0" destOrd="0" presId="urn:microsoft.com/office/officeart/2005/8/layout/hList7"/>
    <dgm:cxn modelId="{9EE452C1-09B1-41D1-9476-6830CD6CB354}" type="presParOf" srcId="{0307C216-88A4-4AF7-A2A5-0E1320EC9614}" destId="{C99DAE61-3402-44FA-A8A7-294316BC4278}" srcOrd="1" destOrd="0" presId="urn:microsoft.com/office/officeart/2005/8/layout/hList7"/>
    <dgm:cxn modelId="{E9CF74C6-2AF9-4008-856D-41D8F95C7478}" type="presParOf" srcId="{0307C216-88A4-4AF7-A2A5-0E1320EC9614}" destId="{28D6FB93-BD28-4BC3-B8F8-AF96804FF37F}" srcOrd="2" destOrd="0" presId="urn:microsoft.com/office/officeart/2005/8/layout/hList7"/>
    <dgm:cxn modelId="{279A6AA6-8658-458C-AE2F-940A38103920}" type="presParOf" srcId="{0307C216-88A4-4AF7-A2A5-0E1320EC9614}" destId="{69F623D1-4AFB-40E5-B854-E1767C5CA90E}" srcOrd="3" destOrd="0" presId="urn:microsoft.com/office/officeart/2005/8/layout/hList7"/>
    <dgm:cxn modelId="{E177236F-6FAB-4446-88F0-56ED39BF10C2}" type="presParOf" srcId="{9100E1D6-D9FD-4D53-BEE8-6F4E8518D81E}" destId="{88658A13-98AD-400E-B7A7-1C7B344A0B8B}" srcOrd="1" destOrd="0" presId="urn:microsoft.com/office/officeart/2005/8/layout/hList7"/>
    <dgm:cxn modelId="{65F5B407-950C-4FB2-87DE-5F78F46E33C7}" type="presParOf" srcId="{9100E1D6-D9FD-4D53-BEE8-6F4E8518D81E}" destId="{CB7E061D-820C-4CD4-89DE-36D5BFC69108}" srcOrd="2" destOrd="0" presId="urn:microsoft.com/office/officeart/2005/8/layout/hList7"/>
    <dgm:cxn modelId="{226389D8-C2FE-4F59-B1F4-51C250B988C9}" type="presParOf" srcId="{CB7E061D-820C-4CD4-89DE-36D5BFC69108}" destId="{54C0F396-A148-42AA-8F8B-322F98F8547F}" srcOrd="0" destOrd="0" presId="urn:microsoft.com/office/officeart/2005/8/layout/hList7"/>
    <dgm:cxn modelId="{E41F4208-614F-485F-A4EF-5E35976A2264}" type="presParOf" srcId="{CB7E061D-820C-4CD4-89DE-36D5BFC69108}" destId="{F0DA057B-FCDB-4E74-89D5-954934B478F6}" srcOrd="1" destOrd="0" presId="urn:microsoft.com/office/officeart/2005/8/layout/hList7"/>
    <dgm:cxn modelId="{42912CE5-D08B-45CC-B884-C844B83E59D6}" type="presParOf" srcId="{CB7E061D-820C-4CD4-89DE-36D5BFC69108}" destId="{1645E789-BA20-4505-83D8-E67EE6BD95A7}" srcOrd="2" destOrd="0" presId="urn:microsoft.com/office/officeart/2005/8/layout/hList7"/>
    <dgm:cxn modelId="{8738E4B4-5D99-4BF3-A72E-6E0C577BD6C9}" type="presParOf" srcId="{CB7E061D-820C-4CD4-89DE-36D5BFC69108}" destId="{442E74D4-B386-4820-A431-4B643FB86DD1}" srcOrd="3" destOrd="0" presId="urn:microsoft.com/office/officeart/2005/8/layout/hList7"/>
    <dgm:cxn modelId="{D9528832-518D-4AD2-82B7-160CEF32CEA8}" type="presParOf" srcId="{9100E1D6-D9FD-4D53-BEE8-6F4E8518D81E}" destId="{C9A0B1AB-EC35-44DD-BF96-C43D0029B857}" srcOrd="3" destOrd="0" presId="urn:microsoft.com/office/officeart/2005/8/layout/hList7"/>
    <dgm:cxn modelId="{CA73F57D-0323-49BC-B8C6-CEF96F856866}" type="presParOf" srcId="{9100E1D6-D9FD-4D53-BEE8-6F4E8518D81E}" destId="{073488CC-2C9A-4FC1-9393-0B21B4FE8C16}" srcOrd="4" destOrd="0" presId="urn:microsoft.com/office/officeart/2005/8/layout/hList7"/>
    <dgm:cxn modelId="{378090A6-B4A2-4BD2-B9C2-404204B26213}" type="presParOf" srcId="{073488CC-2C9A-4FC1-9393-0B21B4FE8C16}" destId="{A087CF4C-C670-49A1-A27B-0BE6E5058CBC}" srcOrd="0" destOrd="0" presId="urn:microsoft.com/office/officeart/2005/8/layout/hList7"/>
    <dgm:cxn modelId="{2A8E8D23-CDFC-4A1D-9FAF-0BB35AD5A95D}" type="presParOf" srcId="{073488CC-2C9A-4FC1-9393-0B21B4FE8C16}" destId="{787441C6-492B-493E-9A9E-28FD612AC015}" srcOrd="1" destOrd="0" presId="urn:microsoft.com/office/officeart/2005/8/layout/hList7"/>
    <dgm:cxn modelId="{22F0198D-7812-48DC-957F-EA13CBE6C8E7}" type="presParOf" srcId="{073488CC-2C9A-4FC1-9393-0B21B4FE8C16}" destId="{41454B59-44E3-4641-82FA-B4DB22ADDA3A}" srcOrd="2" destOrd="0" presId="urn:microsoft.com/office/officeart/2005/8/layout/hList7"/>
    <dgm:cxn modelId="{2DE34B2C-2116-46B6-BFFE-436E2990BCC1}" type="presParOf" srcId="{073488CC-2C9A-4FC1-9393-0B21B4FE8C16}" destId="{137ACC4F-5FA4-4A3D-9DDF-08B7E0B97009}" srcOrd="3" destOrd="0" presId="urn:microsoft.com/office/officeart/2005/8/layout/hList7"/>
    <dgm:cxn modelId="{5F5D41BA-0DED-44B7-BD4F-048DCB9793AC}" type="presParOf" srcId="{9100E1D6-D9FD-4D53-BEE8-6F4E8518D81E}" destId="{513484AC-AB38-4BE3-BB39-DF0633FCA5FB}" srcOrd="5" destOrd="0" presId="urn:microsoft.com/office/officeart/2005/8/layout/hList7"/>
    <dgm:cxn modelId="{C5B74DDA-A2A7-45F1-9083-8854406A2E67}" type="presParOf" srcId="{9100E1D6-D9FD-4D53-BEE8-6F4E8518D81E}" destId="{87B65812-D06C-4CE5-9B9A-AA1C9187A57D}" srcOrd="6" destOrd="0" presId="urn:microsoft.com/office/officeart/2005/8/layout/hList7"/>
    <dgm:cxn modelId="{AF0BBA29-702F-404C-AC27-49501BDD6789}" type="presParOf" srcId="{87B65812-D06C-4CE5-9B9A-AA1C9187A57D}" destId="{94056E0A-6FFC-4914-B48B-61F1549FB7E5}" srcOrd="0" destOrd="0" presId="urn:microsoft.com/office/officeart/2005/8/layout/hList7"/>
    <dgm:cxn modelId="{F0937D39-EF83-4872-97F0-DB88C8E3CA11}" type="presParOf" srcId="{87B65812-D06C-4CE5-9B9A-AA1C9187A57D}" destId="{911725D6-1AA3-4247-81B0-828ECE736962}" srcOrd="1" destOrd="0" presId="urn:microsoft.com/office/officeart/2005/8/layout/hList7"/>
    <dgm:cxn modelId="{D435DE6B-B946-4686-9083-9863C39BE515}" type="presParOf" srcId="{87B65812-D06C-4CE5-9B9A-AA1C9187A57D}" destId="{E6552C53-A5A8-4B7F-A869-1E94182B53F4}" srcOrd="2" destOrd="0" presId="urn:microsoft.com/office/officeart/2005/8/layout/hList7"/>
    <dgm:cxn modelId="{B2751A1E-DA17-47E4-B028-020BEA585CB7}" type="presParOf" srcId="{87B65812-D06C-4CE5-9B9A-AA1C9187A57D}" destId="{39DDF4D0-CCBB-42F7-9B50-F090D43C1E3C}" srcOrd="3" destOrd="0" presId="urn:microsoft.com/office/officeart/2005/8/layout/hList7"/>
    <dgm:cxn modelId="{A33DA754-821A-4BF5-B059-450725D7B70F}" type="presParOf" srcId="{9100E1D6-D9FD-4D53-BEE8-6F4E8518D81E}" destId="{2A92FE0B-AF3B-4900-BA07-11259FA8666A}" srcOrd="7" destOrd="0" presId="urn:microsoft.com/office/officeart/2005/8/layout/hList7"/>
    <dgm:cxn modelId="{AA67211D-2446-4FC1-89AC-2132183045AD}" type="presParOf" srcId="{9100E1D6-D9FD-4D53-BEE8-6F4E8518D81E}" destId="{40CD3055-4EFF-4A38-A3B1-07A82CA28004}" srcOrd="8" destOrd="0" presId="urn:microsoft.com/office/officeart/2005/8/layout/hList7"/>
    <dgm:cxn modelId="{C4CF9DA7-D00E-4FB8-B2A9-DD70348C7C6F}" type="presParOf" srcId="{40CD3055-4EFF-4A38-A3B1-07A82CA28004}" destId="{F4846A6A-302B-4289-9566-51D86CF38217}" srcOrd="0" destOrd="0" presId="urn:microsoft.com/office/officeart/2005/8/layout/hList7"/>
    <dgm:cxn modelId="{597034E6-4703-45DA-A69C-E9277CE11129}" type="presParOf" srcId="{40CD3055-4EFF-4A38-A3B1-07A82CA28004}" destId="{A0D7E229-EA73-4E4A-A0E4-E5C05D973258}" srcOrd="1" destOrd="0" presId="urn:microsoft.com/office/officeart/2005/8/layout/hList7"/>
    <dgm:cxn modelId="{19E07B6C-8DCA-4A78-8723-2D80E6B0A19F}" type="presParOf" srcId="{40CD3055-4EFF-4A38-A3B1-07A82CA28004}" destId="{882C2FBE-95A1-4428-AC5C-8189CF104191}" srcOrd="2" destOrd="0" presId="urn:microsoft.com/office/officeart/2005/8/layout/hList7"/>
    <dgm:cxn modelId="{3FAB41C7-BA8F-418D-836B-1E491BC57BFD}" type="presParOf" srcId="{40CD3055-4EFF-4A38-A3B1-07A82CA28004}" destId="{17C21D82-E468-45B5-872C-0289BA39376D}" srcOrd="3" destOrd="0" presId="urn:microsoft.com/office/officeart/2005/8/layout/hList7"/>
    <dgm:cxn modelId="{80EA7C8C-360E-49EB-BD35-16D3FE840467}" type="presParOf" srcId="{9100E1D6-D9FD-4D53-BEE8-6F4E8518D81E}" destId="{E8B5E5FE-C132-4BAE-A26D-66675E746418}" srcOrd="9" destOrd="0" presId="urn:microsoft.com/office/officeart/2005/8/layout/hList7"/>
    <dgm:cxn modelId="{02509AA8-6E68-4F87-BFD2-331D2C5B61DB}" type="presParOf" srcId="{9100E1D6-D9FD-4D53-BEE8-6F4E8518D81E}" destId="{D77C0AFE-99AD-4269-880E-AFF74058B6BE}" srcOrd="10" destOrd="0" presId="urn:microsoft.com/office/officeart/2005/8/layout/hList7"/>
    <dgm:cxn modelId="{BC713FE6-81CE-4F7D-B691-8DED167FE8C9}" type="presParOf" srcId="{D77C0AFE-99AD-4269-880E-AFF74058B6BE}" destId="{BFFAC03B-6138-4664-9BF2-3231B1C55E56}" srcOrd="0" destOrd="0" presId="urn:microsoft.com/office/officeart/2005/8/layout/hList7"/>
    <dgm:cxn modelId="{C7511DD9-CB3E-4999-9D8E-04686DCFDD23}" type="presParOf" srcId="{D77C0AFE-99AD-4269-880E-AFF74058B6BE}" destId="{7DEEFAA9-9378-438F-A260-1811D8755BC0}" srcOrd="1" destOrd="0" presId="urn:microsoft.com/office/officeart/2005/8/layout/hList7"/>
    <dgm:cxn modelId="{30515801-DAD9-4216-8079-EA436D886D8D}" type="presParOf" srcId="{D77C0AFE-99AD-4269-880E-AFF74058B6BE}" destId="{FE824596-0F25-43F0-9C2E-7DD62B670F68}" srcOrd="2" destOrd="0" presId="urn:microsoft.com/office/officeart/2005/8/layout/hList7"/>
    <dgm:cxn modelId="{7159E07F-E90F-4CB5-AF03-215B22BAA211}" type="presParOf" srcId="{D77C0AFE-99AD-4269-880E-AFF74058B6BE}" destId="{3FEF4EC6-088B-4B2A-81B2-73195FE922CB}" srcOrd="3" destOrd="0" presId="urn:microsoft.com/office/officeart/2005/8/layout/hList7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4C9EA7-9DD4-4FB8-9FFD-D104ABDB23F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8450A7-70FC-4B78-8251-25E3E82FFC97}">
      <dgm:prSet phldrT="[Text]"/>
      <dgm:spPr/>
      <dgm:t>
        <a:bodyPr/>
        <a:lstStyle/>
        <a:p>
          <a:r>
            <a:rPr lang="en-US" dirty="0" smtClean="0"/>
            <a:t>Healthcare</a:t>
          </a:r>
          <a:endParaRPr lang="en-US" dirty="0"/>
        </a:p>
      </dgm:t>
    </dgm:pt>
    <dgm:pt modelId="{1946C9F4-0C35-452A-BAA6-5AB1F064FC0C}" type="parTrans" cxnId="{982F5CA0-B1BE-4DC9-81F6-E65FFCA9FC82}">
      <dgm:prSet/>
      <dgm:spPr/>
      <dgm:t>
        <a:bodyPr/>
        <a:lstStyle/>
        <a:p>
          <a:endParaRPr lang="en-US"/>
        </a:p>
      </dgm:t>
    </dgm:pt>
    <dgm:pt modelId="{3CB3CEC5-EFEC-42F1-95D7-42CAFD771441}" type="sibTrans" cxnId="{982F5CA0-B1BE-4DC9-81F6-E65FFCA9FC82}">
      <dgm:prSet/>
      <dgm:spPr/>
      <dgm:t>
        <a:bodyPr/>
        <a:lstStyle/>
        <a:p>
          <a:endParaRPr lang="en-US"/>
        </a:p>
      </dgm:t>
    </dgm:pt>
    <dgm:pt modelId="{ACB2DE94-A951-413F-89D0-24898E0D54D2}">
      <dgm:prSet phldrT="[Text]"/>
      <dgm:spPr/>
      <dgm:t>
        <a:bodyPr/>
        <a:lstStyle/>
        <a:p>
          <a:r>
            <a:rPr lang="en-US" dirty="0" smtClean="0"/>
            <a:t>Heart rate</a:t>
          </a:r>
          <a:endParaRPr lang="en-US" dirty="0"/>
        </a:p>
      </dgm:t>
    </dgm:pt>
    <dgm:pt modelId="{EACEAC6D-C094-4E88-9304-E22D4974720D}" type="parTrans" cxnId="{CD792D62-C992-4127-B532-4E4CB6205244}">
      <dgm:prSet/>
      <dgm:spPr/>
      <dgm:t>
        <a:bodyPr/>
        <a:lstStyle/>
        <a:p>
          <a:endParaRPr lang="en-US"/>
        </a:p>
      </dgm:t>
    </dgm:pt>
    <dgm:pt modelId="{91C10BCF-44D6-4A69-A10A-C82C84899F90}" type="sibTrans" cxnId="{CD792D62-C992-4127-B532-4E4CB6205244}">
      <dgm:prSet/>
      <dgm:spPr/>
      <dgm:t>
        <a:bodyPr/>
        <a:lstStyle/>
        <a:p>
          <a:endParaRPr lang="en-US"/>
        </a:p>
      </dgm:t>
    </dgm:pt>
    <dgm:pt modelId="{9A034A7A-8BC4-48C9-A670-9CE771F72873}">
      <dgm:prSet phldrT="[Text]"/>
      <dgm:spPr/>
      <dgm:t>
        <a:bodyPr/>
        <a:lstStyle/>
        <a:p>
          <a:r>
            <a:rPr lang="en-US" dirty="0" smtClean="0"/>
            <a:t>Blood Pressure</a:t>
          </a:r>
          <a:endParaRPr lang="en-US" dirty="0"/>
        </a:p>
      </dgm:t>
    </dgm:pt>
    <dgm:pt modelId="{D1857C2E-2FCA-4F9C-8DD1-0AF38B0A345D}" type="parTrans" cxnId="{FD04691F-6228-4F04-B8DB-8F0906811EA3}">
      <dgm:prSet/>
      <dgm:spPr/>
      <dgm:t>
        <a:bodyPr/>
        <a:lstStyle/>
        <a:p>
          <a:endParaRPr lang="en-US"/>
        </a:p>
      </dgm:t>
    </dgm:pt>
    <dgm:pt modelId="{2E305E6B-6379-44C8-B531-322887BCB25C}" type="sibTrans" cxnId="{FD04691F-6228-4F04-B8DB-8F0906811EA3}">
      <dgm:prSet/>
      <dgm:spPr/>
      <dgm:t>
        <a:bodyPr/>
        <a:lstStyle/>
        <a:p>
          <a:endParaRPr lang="en-US"/>
        </a:p>
      </dgm:t>
    </dgm:pt>
    <dgm:pt modelId="{6D7C4D40-2007-4331-8FF7-F666CA0ABF24}">
      <dgm:prSet phldrT="[Text]"/>
      <dgm:spPr/>
      <dgm:t>
        <a:bodyPr/>
        <a:lstStyle/>
        <a:p>
          <a:r>
            <a:rPr lang="en-US" dirty="0" smtClean="0"/>
            <a:t>Environmental</a:t>
          </a:r>
          <a:endParaRPr lang="en-US" dirty="0"/>
        </a:p>
      </dgm:t>
    </dgm:pt>
    <dgm:pt modelId="{3E49230F-340D-47C8-8AD5-6BB367AA95EE}" type="parTrans" cxnId="{5E332491-5F14-48FE-9921-F2CC8583CE59}">
      <dgm:prSet/>
      <dgm:spPr/>
      <dgm:t>
        <a:bodyPr/>
        <a:lstStyle/>
        <a:p>
          <a:endParaRPr lang="en-US"/>
        </a:p>
      </dgm:t>
    </dgm:pt>
    <dgm:pt modelId="{00F7877C-85C3-4BF3-89FF-F6F12815CE6A}" type="sibTrans" cxnId="{5E332491-5F14-48FE-9921-F2CC8583CE59}">
      <dgm:prSet/>
      <dgm:spPr/>
      <dgm:t>
        <a:bodyPr/>
        <a:lstStyle/>
        <a:p>
          <a:endParaRPr lang="en-US"/>
        </a:p>
      </dgm:t>
    </dgm:pt>
    <dgm:pt modelId="{DEE2BD5A-2DF4-43F0-A13C-D724D5FC662F}">
      <dgm:prSet phldrT="[Text]"/>
      <dgm:spPr/>
      <dgm:t>
        <a:bodyPr/>
        <a:lstStyle/>
        <a:p>
          <a:r>
            <a:rPr lang="en-US" dirty="0" smtClean="0"/>
            <a:t>Regional temperatures</a:t>
          </a:r>
          <a:endParaRPr lang="en-US" dirty="0"/>
        </a:p>
      </dgm:t>
    </dgm:pt>
    <dgm:pt modelId="{9F395225-7624-43EF-981F-ED8B3660A2DE}" type="parTrans" cxnId="{CD8FFF5E-A514-4208-8C2D-8175966F154F}">
      <dgm:prSet/>
      <dgm:spPr/>
      <dgm:t>
        <a:bodyPr/>
        <a:lstStyle/>
        <a:p>
          <a:endParaRPr lang="en-US"/>
        </a:p>
      </dgm:t>
    </dgm:pt>
    <dgm:pt modelId="{FF79B0E1-5FF2-48A7-AB0C-055FA48BBB30}" type="sibTrans" cxnId="{CD8FFF5E-A514-4208-8C2D-8175966F154F}">
      <dgm:prSet/>
      <dgm:spPr/>
      <dgm:t>
        <a:bodyPr/>
        <a:lstStyle/>
        <a:p>
          <a:endParaRPr lang="en-US"/>
        </a:p>
      </dgm:t>
    </dgm:pt>
    <dgm:pt modelId="{3B9EAF78-ADF3-419E-8C43-F21723D5FA7D}">
      <dgm:prSet phldrT="[Text]"/>
      <dgm:spPr/>
      <dgm:t>
        <a:bodyPr/>
        <a:lstStyle/>
        <a:p>
          <a:r>
            <a:rPr lang="en-US" dirty="0" smtClean="0"/>
            <a:t>Weather conditions</a:t>
          </a:r>
          <a:endParaRPr lang="en-US" dirty="0"/>
        </a:p>
      </dgm:t>
    </dgm:pt>
    <dgm:pt modelId="{D2DBD319-7069-40F0-984A-CE9B8B66F0A4}" type="parTrans" cxnId="{2127694A-F687-4344-B9A7-A1EABE488975}">
      <dgm:prSet/>
      <dgm:spPr/>
      <dgm:t>
        <a:bodyPr/>
        <a:lstStyle/>
        <a:p>
          <a:endParaRPr lang="en-US"/>
        </a:p>
      </dgm:t>
    </dgm:pt>
    <dgm:pt modelId="{253FCFBF-67A4-4468-9A66-143E4E5E9511}" type="sibTrans" cxnId="{2127694A-F687-4344-B9A7-A1EABE488975}">
      <dgm:prSet/>
      <dgm:spPr/>
      <dgm:t>
        <a:bodyPr/>
        <a:lstStyle/>
        <a:p>
          <a:endParaRPr lang="en-US"/>
        </a:p>
      </dgm:t>
    </dgm:pt>
    <dgm:pt modelId="{8F1D5406-A384-46AE-A89D-5C4100A18033}">
      <dgm:prSet phldrT="[Text]"/>
      <dgm:spPr/>
      <dgm:t>
        <a:bodyPr/>
        <a:lstStyle/>
        <a:p>
          <a:r>
            <a:rPr lang="en-US" dirty="0" smtClean="0"/>
            <a:t>Military*</a:t>
          </a:r>
          <a:endParaRPr lang="en-US" dirty="0"/>
        </a:p>
      </dgm:t>
    </dgm:pt>
    <dgm:pt modelId="{8EA665E6-9F53-4AF3-A01F-C52E31DFA271}" type="parTrans" cxnId="{6A93764C-E090-4FA8-84C8-8EA80F50DE2B}">
      <dgm:prSet/>
      <dgm:spPr/>
      <dgm:t>
        <a:bodyPr/>
        <a:lstStyle/>
        <a:p>
          <a:endParaRPr lang="en-US"/>
        </a:p>
      </dgm:t>
    </dgm:pt>
    <dgm:pt modelId="{AFA7AC31-06BD-41FC-98E5-86D2ABD7EDFA}" type="sibTrans" cxnId="{6A93764C-E090-4FA8-84C8-8EA80F50DE2B}">
      <dgm:prSet/>
      <dgm:spPr/>
      <dgm:t>
        <a:bodyPr/>
        <a:lstStyle/>
        <a:p>
          <a:endParaRPr lang="en-US"/>
        </a:p>
      </dgm:t>
    </dgm:pt>
    <dgm:pt modelId="{16DC4F5D-5073-41C8-B8D0-57773697FBFC}">
      <dgm:prSet phldrT="[Text]"/>
      <dgm:spPr/>
      <dgm:t>
        <a:bodyPr/>
        <a:lstStyle/>
        <a:p>
          <a:r>
            <a:rPr lang="en-US" dirty="0" smtClean="0"/>
            <a:t>Squad Clustering</a:t>
          </a:r>
          <a:endParaRPr lang="en-US" dirty="0"/>
        </a:p>
      </dgm:t>
    </dgm:pt>
    <dgm:pt modelId="{B3A4B778-94DD-457F-8189-8C80690C0C18}" type="parTrans" cxnId="{58B69E59-F185-4574-BFBA-C5DA12104774}">
      <dgm:prSet/>
      <dgm:spPr/>
      <dgm:t>
        <a:bodyPr/>
        <a:lstStyle/>
        <a:p>
          <a:endParaRPr lang="en-US"/>
        </a:p>
      </dgm:t>
    </dgm:pt>
    <dgm:pt modelId="{E1ED30B6-9308-4C4D-9AC4-406C45A27166}" type="sibTrans" cxnId="{58B69E59-F185-4574-BFBA-C5DA12104774}">
      <dgm:prSet/>
      <dgm:spPr/>
      <dgm:t>
        <a:bodyPr/>
        <a:lstStyle/>
        <a:p>
          <a:endParaRPr lang="en-US"/>
        </a:p>
      </dgm:t>
    </dgm:pt>
    <dgm:pt modelId="{46654F28-157F-453C-9C72-2EEA7EEA325F}">
      <dgm:prSet phldrT="[Text]"/>
      <dgm:spPr/>
      <dgm:t>
        <a:bodyPr/>
        <a:lstStyle/>
        <a:p>
          <a:r>
            <a:rPr lang="en-US" dirty="0" smtClean="0"/>
            <a:t>Surveillance</a:t>
          </a:r>
          <a:endParaRPr lang="en-US" dirty="0"/>
        </a:p>
      </dgm:t>
    </dgm:pt>
    <dgm:pt modelId="{521E83CC-0C10-4108-9E22-C85A80EC43D7}" type="parTrans" cxnId="{3482B033-6A7C-4CB7-93BF-8C32BFF6F5C4}">
      <dgm:prSet/>
      <dgm:spPr/>
      <dgm:t>
        <a:bodyPr/>
        <a:lstStyle/>
        <a:p>
          <a:endParaRPr lang="en-US"/>
        </a:p>
      </dgm:t>
    </dgm:pt>
    <dgm:pt modelId="{34D2AECC-EC1C-40BC-8EE2-6EAF5FAE143A}" type="sibTrans" cxnId="{3482B033-6A7C-4CB7-93BF-8C32BFF6F5C4}">
      <dgm:prSet/>
      <dgm:spPr/>
      <dgm:t>
        <a:bodyPr/>
        <a:lstStyle/>
        <a:p>
          <a:endParaRPr lang="en-US"/>
        </a:p>
      </dgm:t>
    </dgm:pt>
    <dgm:pt modelId="{1C45D9CC-DD1D-496D-986A-787D5517BFEC}">
      <dgm:prSet phldrT="[Text]"/>
      <dgm:spPr/>
      <dgm:t>
        <a:bodyPr/>
        <a:lstStyle/>
        <a:p>
          <a:r>
            <a:rPr lang="en-US" dirty="0" smtClean="0"/>
            <a:t>Detection</a:t>
          </a:r>
          <a:endParaRPr lang="en-US" dirty="0"/>
        </a:p>
      </dgm:t>
    </dgm:pt>
    <dgm:pt modelId="{8CF20BDE-BF2A-477C-BB6A-ACA133DAC049}" type="parTrans" cxnId="{ECE1FD9A-B7E9-46D3-BEE3-F6611AA28112}">
      <dgm:prSet/>
      <dgm:spPr/>
      <dgm:t>
        <a:bodyPr/>
        <a:lstStyle/>
        <a:p>
          <a:endParaRPr lang="en-US"/>
        </a:p>
      </dgm:t>
    </dgm:pt>
    <dgm:pt modelId="{9720E414-33AA-4048-AF5A-E9A3E538476A}" type="sibTrans" cxnId="{ECE1FD9A-B7E9-46D3-BEE3-F6611AA28112}">
      <dgm:prSet/>
      <dgm:spPr/>
      <dgm:t>
        <a:bodyPr/>
        <a:lstStyle/>
        <a:p>
          <a:endParaRPr lang="en-US"/>
        </a:p>
      </dgm:t>
    </dgm:pt>
    <dgm:pt modelId="{E93E4940-DB38-4DE8-B748-324BF238C18C}">
      <dgm:prSet/>
      <dgm:spPr/>
      <dgm:t>
        <a:bodyPr/>
        <a:lstStyle/>
        <a:p>
          <a:r>
            <a:rPr lang="en-US" dirty="0" smtClean="0"/>
            <a:t>Civil</a:t>
          </a:r>
          <a:endParaRPr lang="en-US" dirty="0"/>
        </a:p>
      </dgm:t>
    </dgm:pt>
    <dgm:pt modelId="{781BFB1E-A1F5-42D7-AA80-8F86EA96E283}" type="parTrans" cxnId="{EF954AA3-6196-450A-AD82-7B0EA8534D72}">
      <dgm:prSet/>
      <dgm:spPr/>
      <dgm:t>
        <a:bodyPr/>
        <a:lstStyle/>
        <a:p>
          <a:endParaRPr lang="en-US"/>
        </a:p>
      </dgm:t>
    </dgm:pt>
    <dgm:pt modelId="{3C0B14A6-C462-4FF3-9233-7DF73B8F82B2}" type="sibTrans" cxnId="{EF954AA3-6196-450A-AD82-7B0EA8534D72}">
      <dgm:prSet/>
      <dgm:spPr/>
      <dgm:t>
        <a:bodyPr/>
        <a:lstStyle/>
        <a:p>
          <a:endParaRPr lang="en-US"/>
        </a:p>
      </dgm:t>
    </dgm:pt>
    <dgm:pt modelId="{FB48FF56-1D61-4F5C-BCE9-B7C2C6E1C511}">
      <dgm:prSet/>
      <dgm:spPr/>
      <dgm:t>
        <a:bodyPr/>
        <a:lstStyle/>
        <a:p>
          <a:r>
            <a:rPr lang="en-US" dirty="0" smtClean="0"/>
            <a:t>Monitoring roads/bridges</a:t>
          </a:r>
          <a:endParaRPr lang="en-US" dirty="0"/>
        </a:p>
      </dgm:t>
    </dgm:pt>
    <dgm:pt modelId="{4307B35E-A69B-4D9E-8697-1A34E3780613}" type="parTrans" cxnId="{A3EA9721-F9DD-4C82-B801-E8D3367C296B}">
      <dgm:prSet/>
      <dgm:spPr/>
      <dgm:t>
        <a:bodyPr/>
        <a:lstStyle/>
        <a:p>
          <a:endParaRPr lang="en-US"/>
        </a:p>
      </dgm:t>
    </dgm:pt>
    <dgm:pt modelId="{7BF51634-DA91-4809-B8AB-289DD00614F2}" type="sibTrans" cxnId="{A3EA9721-F9DD-4C82-B801-E8D3367C296B}">
      <dgm:prSet/>
      <dgm:spPr/>
      <dgm:t>
        <a:bodyPr/>
        <a:lstStyle/>
        <a:p>
          <a:endParaRPr lang="en-US"/>
        </a:p>
      </dgm:t>
    </dgm:pt>
    <dgm:pt modelId="{50E6B1F4-B22A-486B-8620-70778A369D0A}">
      <dgm:prSet/>
      <dgm:spPr/>
      <dgm:t>
        <a:bodyPr/>
        <a:lstStyle/>
        <a:p>
          <a:r>
            <a:rPr lang="en-US" dirty="0" smtClean="0"/>
            <a:t>Traffic control</a:t>
          </a:r>
          <a:endParaRPr lang="en-US" dirty="0"/>
        </a:p>
      </dgm:t>
    </dgm:pt>
    <dgm:pt modelId="{AEEF8A55-E1EB-4F94-BA04-F72E306B5669}" type="parTrans" cxnId="{5F3ED323-34E9-47A0-819E-2FAB1D6304FC}">
      <dgm:prSet/>
      <dgm:spPr/>
      <dgm:t>
        <a:bodyPr/>
        <a:lstStyle/>
        <a:p>
          <a:endParaRPr lang="en-US"/>
        </a:p>
      </dgm:t>
    </dgm:pt>
    <dgm:pt modelId="{AF83B3A1-B4A5-4CB8-A241-832A26B23FCC}" type="sibTrans" cxnId="{5F3ED323-34E9-47A0-819E-2FAB1D6304FC}">
      <dgm:prSet/>
      <dgm:spPr/>
      <dgm:t>
        <a:bodyPr/>
        <a:lstStyle/>
        <a:p>
          <a:endParaRPr lang="en-US"/>
        </a:p>
      </dgm:t>
    </dgm:pt>
    <dgm:pt modelId="{2E9B3615-EB06-40D2-83ED-FEF0AC2650E0}" type="pres">
      <dgm:prSet presAssocID="{224C9EA7-9DD4-4FB8-9FFD-D104ABDB23F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9292CD-D0CD-4F60-8D32-AA7F478BE90E}" type="pres">
      <dgm:prSet presAssocID="{AF8450A7-70FC-4B78-8251-25E3E82FFC97}" presName="composite" presStyleCnt="0"/>
      <dgm:spPr/>
    </dgm:pt>
    <dgm:pt modelId="{18F73BDF-25D2-447F-A596-C7D63BE44C63}" type="pres">
      <dgm:prSet presAssocID="{AF8450A7-70FC-4B78-8251-25E3E82FFC9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4DFFB-871D-431E-9584-3EEF5762F15D}" type="pres">
      <dgm:prSet presAssocID="{AF8450A7-70FC-4B78-8251-25E3E82FFC9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D019B-2919-4DA9-AB67-AE835569D94F}" type="pres">
      <dgm:prSet presAssocID="{3CB3CEC5-EFEC-42F1-95D7-42CAFD771441}" presName="sp" presStyleCnt="0"/>
      <dgm:spPr/>
    </dgm:pt>
    <dgm:pt modelId="{F51F53AE-8C21-48EF-A4BA-F9E62964273E}" type="pres">
      <dgm:prSet presAssocID="{6D7C4D40-2007-4331-8FF7-F666CA0ABF24}" presName="composite" presStyleCnt="0"/>
      <dgm:spPr/>
    </dgm:pt>
    <dgm:pt modelId="{51183890-80C9-438D-9CB3-B4FBA9F86E4E}" type="pres">
      <dgm:prSet presAssocID="{6D7C4D40-2007-4331-8FF7-F666CA0ABF2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13C0B-766D-4392-9FDB-867E9EBB043A}" type="pres">
      <dgm:prSet presAssocID="{6D7C4D40-2007-4331-8FF7-F666CA0ABF2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8F2240-4D96-45E6-AD26-4B24D510E0F1}" type="pres">
      <dgm:prSet presAssocID="{00F7877C-85C3-4BF3-89FF-F6F12815CE6A}" presName="sp" presStyleCnt="0"/>
      <dgm:spPr/>
    </dgm:pt>
    <dgm:pt modelId="{EDB31B2D-FC78-41D0-AD90-C89091B7957B}" type="pres">
      <dgm:prSet presAssocID="{8F1D5406-A384-46AE-A89D-5C4100A18033}" presName="composite" presStyleCnt="0"/>
      <dgm:spPr/>
    </dgm:pt>
    <dgm:pt modelId="{F099ECC0-7BAE-410B-B6A8-EF345F036805}" type="pres">
      <dgm:prSet presAssocID="{8F1D5406-A384-46AE-A89D-5C4100A1803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EE81C-A753-4DC0-B887-AB7D97146A52}" type="pres">
      <dgm:prSet presAssocID="{8F1D5406-A384-46AE-A89D-5C4100A1803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31727-2F09-4AD4-B825-329DE0DB7DD4}" type="pres">
      <dgm:prSet presAssocID="{AFA7AC31-06BD-41FC-98E5-86D2ABD7EDFA}" presName="sp" presStyleCnt="0"/>
      <dgm:spPr/>
    </dgm:pt>
    <dgm:pt modelId="{C14D9B61-5147-4EB5-ADBF-DAC8333C2511}" type="pres">
      <dgm:prSet presAssocID="{E93E4940-DB38-4DE8-B748-324BF238C18C}" presName="composite" presStyleCnt="0"/>
      <dgm:spPr/>
    </dgm:pt>
    <dgm:pt modelId="{6D553A7B-D143-4EAA-A75A-D0FFEC256C8A}" type="pres">
      <dgm:prSet presAssocID="{E93E4940-DB38-4DE8-B748-324BF238C18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47B71-F51F-475E-BEC7-8E604B713540}" type="pres">
      <dgm:prSet presAssocID="{E93E4940-DB38-4DE8-B748-324BF238C18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DA5617-7E0A-44EC-9911-F2837FA77246}" type="presOf" srcId="{16DC4F5D-5073-41C8-B8D0-57773697FBFC}" destId="{C00EE81C-A753-4DC0-B887-AB7D97146A52}" srcOrd="0" destOrd="0" presId="urn:microsoft.com/office/officeart/2005/8/layout/chevron2"/>
    <dgm:cxn modelId="{90EC3844-0F6D-40D1-AFCC-0DAC9FD26EE9}" type="presOf" srcId="{FB48FF56-1D61-4F5C-BCE9-B7C2C6E1C511}" destId="{8E647B71-F51F-475E-BEC7-8E604B713540}" srcOrd="0" destOrd="0" presId="urn:microsoft.com/office/officeart/2005/8/layout/chevron2"/>
    <dgm:cxn modelId="{8084830D-5754-491D-9AE1-9743010A8E29}" type="presOf" srcId="{8F1D5406-A384-46AE-A89D-5C4100A18033}" destId="{F099ECC0-7BAE-410B-B6A8-EF345F036805}" srcOrd="0" destOrd="0" presId="urn:microsoft.com/office/officeart/2005/8/layout/chevron2"/>
    <dgm:cxn modelId="{6815EB7E-66F0-4CF1-9E98-A6285D266BC5}" type="presOf" srcId="{ACB2DE94-A951-413F-89D0-24898E0D54D2}" destId="{B874DFFB-871D-431E-9584-3EEF5762F15D}" srcOrd="0" destOrd="0" presId="urn:microsoft.com/office/officeart/2005/8/layout/chevron2"/>
    <dgm:cxn modelId="{952B6A36-976F-4CCD-84F3-B12B1DA8B7B0}" type="presOf" srcId="{46654F28-157F-453C-9C72-2EEA7EEA325F}" destId="{C00EE81C-A753-4DC0-B887-AB7D97146A52}" srcOrd="0" destOrd="1" presId="urn:microsoft.com/office/officeart/2005/8/layout/chevron2"/>
    <dgm:cxn modelId="{D2DA58A8-8711-4BDF-ACD5-60E86E6BAE7E}" type="presOf" srcId="{3B9EAF78-ADF3-419E-8C43-F21723D5FA7D}" destId="{59513C0B-766D-4392-9FDB-867E9EBB043A}" srcOrd="0" destOrd="1" presId="urn:microsoft.com/office/officeart/2005/8/layout/chevron2"/>
    <dgm:cxn modelId="{CD8FFF5E-A514-4208-8C2D-8175966F154F}" srcId="{6D7C4D40-2007-4331-8FF7-F666CA0ABF24}" destId="{DEE2BD5A-2DF4-43F0-A13C-D724D5FC662F}" srcOrd="0" destOrd="0" parTransId="{9F395225-7624-43EF-981F-ED8B3660A2DE}" sibTransId="{FF79B0E1-5FF2-48A7-AB0C-055FA48BBB30}"/>
    <dgm:cxn modelId="{982F5CA0-B1BE-4DC9-81F6-E65FFCA9FC82}" srcId="{224C9EA7-9DD4-4FB8-9FFD-D104ABDB23FD}" destId="{AF8450A7-70FC-4B78-8251-25E3E82FFC97}" srcOrd="0" destOrd="0" parTransId="{1946C9F4-0C35-452A-BAA6-5AB1F064FC0C}" sibTransId="{3CB3CEC5-EFEC-42F1-95D7-42CAFD771441}"/>
    <dgm:cxn modelId="{309FF7B9-A39C-4969-8ABB-19B762A981CE}" type="presOf" srcId="{E93E4940-DB38-4DE8-B748-324BF238C18C}" destId="{6D553A7B-D143-4EAA-A75A-D0FFEC256C8A}" srcOrd="0" destOrd="0" presId="urn:microsoft.com/office/officeart/2005/8/layout/chevron2"/>
    <dgm:cxn modelId="{ECE1FD9A-B7E9-46D3-BEE3-F6611AA28112}" srcId="{8F1D5406-A384-46AE-A89D-5C4100A18033}" destId="{1C45D9CC-DD1D-496D-986A-787D5517BFEC}" srcOrd="2" destOrd="0" parTransId="{8CF20BDE-BF2A-477C-BB6A-ACA133DAC049}" sibTransId="{9720E414-33AA-4048-AF5A-E9A3E538476A}"/>
    <dgm:cxn modelId="{5E332491-5F14-48FE-9921-F2CC8583CE59}" srcId="{224C9EA7-9DD4-4FB8-9FFD-D104ABDB23FD}" destId="{6D7C4D40-2007-4331-8FF7-F666CA0ABF24}" srcOrd="1" destOrd="0" parTransId="{3E49230F-340D-47C8-8AD5-6BB367AA95EE}" sibTransId="{00F7877C-85C3-4BF3-89FF-F6F12815CE6A}"/>
    <dgm:cxn modelId="{66C4DCF1-9184-4836-B50C-2510BDD60440}" type="presOf" srcId="{6D7C4D40-2007-4331-8FF7-F666CA0ABF24}" destId="{51183890-80C9-438D-9CB3-B4FBA9F86E4E}" srcOrd="0" destOrd="0" presId="urn:microsoft.com/office/officeart/2005/8/layout/chevron2"/>
    <dgm:cxn modelId="{A6D322C1-7A8C-4F9B-961E-AD05FD64F054}" type="presOf" srcId="{9A034A7A-8BC4-48C9-A670-9CE771F72873}" destId="{B874DFFB-871D-431E-9584-3EEF5762F15D}" srcOrd="0" destOrd="1" presId="urn:microsoft.com/office/officeart/2005/8/layout/chevron2"/>
    <dgm:cxn modelId="{2127694A-F687-4344-B9A7-A1EABE488975}" srcId="{6D7C4D40-2007-4331-8FF7-F666CA0ABF24}" destId="{3B9EAF78-ADF3-419E-8C43-F21723D5FA7D}" srcOrd="1" destOrd="0" parTransId="{D2DBD319-7069-40F0-984A-CE9B8B66F0A4}" sibTransId="{253FCFBF-67A4-4468-9A66-143E4E5E9511}"/>
    <dgm:cxn modelId="{CD792D62-C992-4127-B532-4E4CB6205244}" srcId="{AF8450A7-70FC-4B78-8251-25E3E82FFC97}" destId="{ACB2DE94-A951-413F-89D0-24898E0D54D2}" srcOrd="0" destOrd="0" parTransId="{EACEAC6D-C094-4E88-9304-E22D4974720D}" sibTransId="{91C10BCF-44D6-4A69-A10A-C82C84899F90}"/>
    <dgm:cxn modelId="{09A360A5-51B9-4447-B0D8-D1A1DFA4C31A}" type="presOf" srcId="{224C9EA7-9DD4-4FB8-9FFD-D104ABDB23FD}" destId="{2E9B3615-EB06-40D2-83ED-FEF0AC2650E0}" srcOrd="0" destOrd="0" presId="urn:microsoft.com/office/officeart/2005/8/layout/chevron2"/>
    <dgm:cxn modelId="{3482B033-6A7C-4CB7-93BF-8C32BFF6F5C4}" srcId="{8F1D5406-A384-46AE-A89D-5C4100A18033}" destId="{46654F28-157F-453C-9C72-2EEA7EEA325F}" srcOrd="1" destOrd="0" parTransId="{521E83CC-0C10-4108-9E22-C85A80EC43D7}" sibTransId="{34D2AECC-EC1C-40BC-8EE2-6EAF5FAE143A}"/>
    <dgm:cxn modelId="{6A93764C-E090-4FA8-84C8-8EA80F50DE2B}" srcId="{224C9EA7-9DD4-4FB8-9FFD-D104ABDB23FD}" destId="{8F1D5406-A384-46AE-A89D-5C4100A18033}" srcOrd="2" destOrd="0" parTransId="{8EA665E6-9F53-4AF3-A01F-C52E31DFA271}" sibTransId="{AFA7AC31-06BD-41FC-98E5-86D2ABD7EDFA}"/>
    <dgm:cxn modelId="{5F3ED323-34E9-47A0-819E-2FAB1D6304FC}" srcId="{E93E4940-DB38-4DE8-B748-324BF238C18C}" destId="{50E6B1F4-B22A-486B-8620-70778A369D0A}" srcOrd="1" destOrd="0" parTransId="{AEEF8A55-E1EB-4F94-BA04-F72E306B5669}" sibTransId="{AF83B3A1-B4A5-4CB8-A241-832A26B23FCC}"/>
    <dgm:cxn modelId="{EF954AA3-6196-450A-AD82-7B0EA8534D72}" srcId="{224C9EA7-9DD4-4FB8-9FFD-D104ABDB23FD}" destId="{E93E4940-DB38-4DE8-B748-324BF238C18C}" srcOrd="3" destOrd="0" parTransId="{781BFB1E-A1F5-42D7-AA80-8F86EA96E283}" sibTransId="{3C0B14A6-C462-4FF3-9233-7DF73B8F82B2}"/>
    <dgm:cxn modelId="{830B6060-65C9-4771-88BE-8B93B1C9C322}" type="presOf" srcId="{1C45D9CC-DD1D-496D-986A-787D5517BFEC}" destId="{C00EE81C-A753-4DC0-B887-AB7D97146A52}" srcOrd="0" destOrd="2" presId="urn:microsoft.com/office/officeart/2005/8/layout/chevron2"/>
    <dgm:cxn modelId="{DCED95E2-C7DE-4598-B74D-0283AE0F318B}" type="presOf" srcId="{AF8450A7-70FC-4B78-8251-25E3E82FFC97}" destId="{18F73BDF-25D2-447F-A596-C7D63BE44C63}" srcOrd="0" destOrd="0" presId="urn:microsoft.com/office/officeart/2005/8/layout/chevron2"/>
    <dgm:cxn modelId="{D8323ADF-2E7D-4DE7-B1D7-C3374F44EA7A}" type="presOf" srcId="{DEE2BD5A-2DF4-43F0-A13C-D724D5FC662F}" destId="{59513C0B-766D-4392-9FDB-867E9EBB043A}" srcOrd="0" destOrd="0" presId="urn:microsoft.com/office/officeart/2005/8/layout/chevron2"/>
    <dgm:cxn modelId="{FD04691F-6228-4F04-B8DB-8F0906811EA3}" srcId="{AF8450A7-70FC-4B78-8251-25E3E82FFC97}" destId="{9A034A7A-8BC4-48C9-A670-9CE771F72873}" srcOrd="1" destOrd="0" parTransId="{D1857C2E-2FCA-4F9C-8DD1-0AF38B0A345D}" sibTransId="{2E305E6B-6379-44C8-B531-322887BCB25C}"/>
    <dgm:cxn modelId="{58B69E59-F185-4574-BFBA-C5DA12104774}" srcId="{8F1D5406-A384-46AE-A89D-5C4100A18033}" destId="{16DC4F5D-5073-41C8-B8D0-57773697FBFC}" srcOrd="0" destOrd="0" parTransId="{B3A4B778-94DD-457F-8189-8C80690C0C18}" sibTransId="{E1ED30B6-9308-4C4D-9AC4-406C45A27166}"/>
    <dgm:cxn modelId="{294EC9C0-11A1-410C-ADBB-DBFA6A713F67}" type="presOf" srcId="{50E6B1F4-B22A-486B-8620-70778A369D0A}" destId="{8E647B71-F51F-475E-BEC7-8E604B713540}" srcOrd="0" destOrd="1" presId="urn:microsoft.com/office/officeart/2005/8/layout/chevron2"/>
    <dgm:cxn modelId="{A3EA9721-F9DD-4C82-B801-E8D3367C296B}" srcId="{E93E4940-DB38-4DE8-B748-324BF238C18C}" destId="{FB48FF56-1D61-4F5C-BCE9-B7C2C6E1C511}" srcOrd="0" destOrd="0" parTransId="{4307B35E-A69B-4D9E-8697-1A34E3780613}" sibTransId="{7BF51634-DA91-4809-B8AB-289DD00614F2}"/>
    <dgm:cxn modelId="{22056AEC-D9F0-4915-AF60-579BBDF0F98E}" type="presParOf" srcId="{2E9B3615-EB06-40D2-83ED-FEF0AC2650E0}" destId="{1D9292CD-D0CD-4F60-8D32-AA7F478BE90E}" srcOrd="0" destOrd="0" presId="urn:microsoft.com/office/officeart/2005/8/layout/chevron2"/>
    <dgm:cxn modelId="{7516E676-4CC2-4940-AF76-A8D3334713F9}" type="presParOf" srcId="{1D9292CD-D0CD-4F60-8D32-AA7F478BE90E}" destId="{18F73BDF-25D2-447F-A596-C7D63BE44C63}" srcOrd="0" destOrd="0" presId="urn:microsoft.com/office/officeart/2005/8/layout/chevron2"/>
    <dgm:cxn modelId="{5DC04A75-5559-4E58-BD03-F2200925DD73}" type="presParOf" srcId="{1D9292CD-D0CD-4F60-8D32-AA7F478BE90E}" destId="{B874DFFB-871D-431E-9584-3EEF5762F15D}" srcOrd="1" destOrd="0" presId="urn:microsoft.com/office/officeart/2005/8/layout/chevron2"/>
    <dgm:cxn modelId="{39419974-AD2E-490D-9070-9E602A0566FD}" type="presParOf" srcId="{2E9B3615-EB06-40D2-83ED-FEF0AC2650E0}" destId="{E51D019B-2919-4DA9-AB67-AE835569D94F}" srcOrd="1" destOrd="0" presId="urn:microsoft.com/office/officeart/2005/8/layout/chevron2"/>
    <dgm:cxn modelId="{A67B1107-823D-448F-B984-7A07A92A4A19}" type="presParOf" srcId="{2E9B3615-EB06-40D2-83ED-FEF0AC2650E0}" destId="{F51F53AE-8C21-48EF-A4BA-F9E62964273E}" srcOrd="2" destOrd="0" presId="urn:microsoft.com/office/officeart/2005/8/layout/chevron2"/>
    <dgm:cxn modelId="{69E5F5ED-0FEB-4BE8-BA8D-51243E6F15C3}" type="presParOf" srcId="{F51F53AE-8C21-48EF-A4BA-F9E62964273E}" destId="{51183890-80C9-438D-9CB3-B4FBA9F86E4E}" srcOrd="0" destOrd="0" presId="urn:microsoft.com/office/officeart/2005/8/layout/chevron2"/>
    <dgm:cxn modelId="{F5889C1A-E4B9-4D5C-A1EB-7070B743AD31}" type="presParOf" srcId="{F51F53AE-8C21-48EF-A4BA-F9E62964273E}" destId="{59513C0B-766D-4392-9FDB-867E9EBB043A}" srcOrd="1" destOrd="0" presId="urn:microsoft.com/office/officeart/2005/8/layout/chevron2"/>
    <dgm:cxn modelId="{39CE8872-910D-46DC-BD2B-D6F65DBAB31F}" type="presParOf" srcId="{2E9B3615-EB06-40D2-83ED-FEF0AC2650E0}" destId="{AA8F2240-4D96-45E6-AD26-4B24D510E0F1}" srcOrd="3" destOrd="0" presId="urn:microsoft.com/office/officeart/2005/8/layout/chevron2"/>
    <dgm:cxn modelId="{5396FC2F-BC57-4729-B650-12C0B4D2807F}" type="presParOf" srcId="{2E9B3615-EB06-40D2-83ED-FEF0AC2650E0}" destId="{EDB31B2D-FC78-41D0-AD90-C89091B7957B}" srcOrd="4" destOrd="0" presId="urn:microsoft.com/office/officeart/2005/8/layout/chevron2"/>
    <dgm:cxn modelId="{C9220934-42A0-43B4-9AD5-27EF3B75B911}" type="presParOf" srcId="{EDB31B2D-FC78-41D0-AD90-C89091B7957B}" destId="{F099ECC0-7BAE-410B-B6A8-EF345F036805}" srcOrd="0" destOrd="0" presId="urn:microsoft.com/office/officeart/2005/8/layout/chevron2"/>
    <dgm:cxn modelId="{3BE50715-6419-4C0F-976C-CF53D70AE727}" type="presParOf" srcId="{EDB31B2D-FC78-41D0-AD90-C89091B7957B}" destId="{C00EE81C-A753-4DC0-B887-AB7D97146A52}" srcOrd="1" destOrd="0" presId="urn:microsoft.com/office/officeart/2005/8/layout/chevron2"/>
    <dgm:cxn modelId="{4D934DA7-F282-4BA9-9130-E86C84E7A721}" type="presParOf" srcId="{2E9B3615-EB06-40D2-83ED-FEF0AC2650E0}" destId="{81131727-2F09-4AD4-B825-329DE0DB7DD4}" srcOrd="5" destOrd="0" presId="urn:microsoft.com/office/officeart/2005/8/layout/chevron2"/>
    <dgm:cxn modelId="{086B8E96-3F5D-4E91-860E-7F4438FC2A09}" type="presParOf" srcId="{2E9B3615-EB06-40D2-83ED-FEF0AC2650E0}" destId="{C14D9B61-5147-4EB5-ADBF-DAC8333C2511}" srcOrd="6" destOrd="0" presId="urn:microsoft.com/office/officeart/2005/8/layout/chevron2"/>
    <dgm:cxn modelId="{11ED0559-E22A-4A34-A7F7-3B662DAFEF3B}" type="presParOf" srcId="{C14D9B61-5147-4EB5-ADBF-DAC8333C2511}" destId="{6D553A7B-D143-4EAA-A75A-D0FFEC256C8A}" srcOrd="0" destOrd="0" presId="urn:microsoft.com/office/officeart/2005/8/layout/chevron2"/>
    <dgm:cxn modelId="{22B518D0-D8E9-4DD5-A049-4F97273CE398}" type="presParOf" srcId="{C14D9B61-5147-4EB5-ADBF-DAC8333C2511}" destId="{8E647B71-F51F-475E-BEC7-8E604B713540}" srcOrd="1" destOrd="0" presId="urn:microsoft.com/office/officeart/2005/8/layout/chevron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9385E3-F29C-45F5-BFF9-E7D5D5BB3FC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A7460F-F994-4D47-B590-9018B5E1E58C}">
      <dgm:prSet phldrT="[Text]"/>
      <dgm:spPr/>
      <dgm:t>
        <a:bodyPr/>
        <a:lstStyle/>
        <a:p>
          <a:r>
            <a:rPr lang="en-US" dirty="0" smtClean="0"/>
            <a:t>Related Work</a:t>
          </a:r>
          <a:endParaRPr lang="en-US" dirty="0"/>
        </a:p>
      </dgm:t>
    </dgm:pt>
    <dgm:pt modelId="{2E3E4FC8-A90A-4438-9B1A-4C5B06B5A002}" type="parTrans" cxnId="{CD15D9A0-689E-4DFD-8D9A-C81BB3D7F81A}">
      <dgm:prSet/>
      <dgm:spPr/>
      <dgm:t>
        <a:bodyPr/>
        <a:lstStyle/>
        <a:p>
          <a:endParaRPr lang="en-US"/>
        </a:p>
      </dgm:t>
    </dgm:pt>
    <dgm:pt modelId="{E9D3CEC4-2A20-472B-BFDA-E0488E1BB46F}" type="sibTrans" cxnId="{CD15D9A0-689E-4DFD-8D9A-C81BB3D7F81A}">
      <dgm:prSet/>
      <dgm:spPr/>
      <dgm:t>
        <a:bodyPr/>
        <a:lstStyle/>
        <a:p>
          <a:endParaRPr lang="en-US"/>
        </a:p>
      </dgm:t>
    </dgm:pt>
    <dgm:pt modelId="{B8E86CBC-465F-4944-9A9E-1F54E2F3E326}">
      <dgm:prSet phldrT="[Text]"/>
      <dgm:spPr/>
      <dgm:t>
        <a:bodyPr/>
        <a:lstStyle/>
        <a:p>
          <a:r>
            <a:rPr lang="en-US" dirty="0" smtClean="0"/>
            <a:t>AEON’s Energy Model</a:t>
          </a:r>
          <a:endParaRPr lang="en-US" dirty="0"/>
        </a:p>
      </dgm:t>
    </dgm:pt>
    <dgm:pt modelId="{81D33A76-1DD3-440E-9F61-CE9347EA1F43}" type="parTrans" cxnId="{0E992168-D14B-462C-BA24-5153D0632B8E}">
      <dgm:prSet/>
      <dgm:spPr/>
      <dgm:t>
        <a:bodyPr/>
        <a:lstStyle/>
        <a:p>
          <a:endParaRPr lang="en-US"/>
        </a:p>
      </dgm:t>
    </dgm:pt>
    <dgm:pt modelId="{A0340275-0FDD-4CC2-AFAF-EE3D8E6B2875}" type="sibTrans" cxnId="{0E992168-D14B-462C-BA24-5153D0632B8E}">
      <dgm:prSet/>
      <dgm:spPr/>
      <dgm:t>
        <a:bodyPr/>
        <a:lstStyle/>
        <a:p>
          <a:endParaRPr lang="en-US"/>
        </a:p>
      </dgm:t>
    </dgm:pt>
    <dgm:pt modelId="{B2171CD5-93ED-4F8F-A544-4D0FEACF10F0}">
      <dgm:prSet phldrT="[Text]"/>
      <dgm:spPr/>
      <dgm:t>
        <a:bodyPr/>
        <a:lstStyle/>
        <a:p>
          <a:r>
            <a:rPr lang="en-US" dirty="0" err="1" smtClean="0"/>
            <a:t>TinyOS</a:t>
          </a:r>
          <a:r>
            <a:rPr lang="en-US" dirty="0" smtClean="0"/>
            <a:t> &amp; Applications</a:t>
          </a:r>
          <a:endParaRPr lang="en-US" dirty="0"/>
        </a:p>
      </dgm:t>
    </dgm:pt>
    <dgm:pt modelId="{E365773E-BD94-439B-BB35-181F010504D9}" type="parTrans" cxnId="{75B19A3C-33E8-4062-8258-A2FAF0E4E69D}">
      <dgm:prSet/>
      <dgm:spPr/>
      <dgm:t>
        <a:bodyPr/>
        <a:lstStyle/>
        <a:p>
          <a:endParaRPr lang="en-US"/>
        </a:p>
      </dgm:t>
    </dgm:pt>
    <dgm:pt modelId="{EE8BBC74-D4E8-4292-8690-A6D11BE126B4}" type="sibTrans" cxnId="{75B19A3C-33E8-4062-8258-A2FAF0E4E69D}">
      <dgm:prSet/>
      <dgm:spPr/>
      <dgm:t>
        <a:bodyPr/>
        <a:lstStyle/>
        <a:p>
          <a:endParaRPr lang="en-US"/>
        </a:p>
      </dgm:t>
    </dgm:pt>
    <dgm:pt modelId="{71070262-1D4E-4E03-B8D3-C8D46618AF6C}">
      <dgm:prSet/>
      <dgm:spPr/>
      <dgm:t>
        <a:bodyPr/>
        <a:lstStyle/>
        <a:p>
          <a:r>
            <a:rPr lang="en-US" dirty="0" smtClean="0"/>
            <a:t>Energy Profiling</a:t>
          </a:r>
          <a:endParaRPr lang="en-US" dirty="0"/>
        </a:p>
      </dgm:t>
    </dgm:pt>
    <dgm:pt modelId="{A5DB598E-5996-46C8-91A6-9A10D8612EAB}" type="parTrans" cxnId="{0C4122A1-D32E-425B-BB2E-6644F1DD69A2}">
      <dgm:prSet/>
      <dgm:spPr/>
      <dgm:t>
        <a:bodyPr/>
        <a:lstStyle/>
        <a:p>
          <a:endParaRPr lang="en-US"/>
        </a:p>
      </dgm:t>
    </dgm:pt>
    <dgm:pt modelId="{EC6EB2DB-EC79-4CC9-B536-67781721FCE4}" type="sibTrans" cxnId="{0C4122A1-D32E-425B-BB2E-6644F1DD69A2}">
      <dgm:prSet/>
      <dgm:spPr/>
      <dgm:t>
        <a:bodyPr/>
        <a:lstStyle/>
        <a:p>
          <a:endParaRPr lang="en-US"/>
        </a:p>
      </dgm:t>
    </dgm:pt>
    <dgm:pt modelId="{E9746B1A-47DF-4973-9708-21520739C7FE}">
      <dgm:prSet/>
      <dgm:spPr/>
      <dgm:t>
        <a:bodyPr/>
        <a:lstStyle/>
        <a:p>
          <a:r>
            <a:rPr lang="en-US" dirty="0" smtClean="0"/>
            <a:t>Conclusions &amp; Future Work</a:t>
          </a:r>
          <a:endParaRPr lang="en-US" dirty="0"/>
        </a:p>
      </dgm:t>
    </dgm:pt>
    <dgm:pt modelId="{CFA23DF5-5BB2-4625-A916-432B300F423C}" type="parTrans" cxnId="{3B071FFD-A2B0-40CD-BA61-8936CF8085EE}">
      <dgm:prSet/>
      <dgm:spPr/>
      <dgm:t>
        <a:bodyPr/>
        <a:lstStyle/>
        <a:p>
          <a:endParaRPr lang="en-US"/>
        </a:p>
      </dgm:t>
    </dgm:pt>
    <dgm:pt modelId="{FBC64B25-E37C-4CFB-BD5F-2E0393F96179}" type="sibTrans" cxnId="{3B071FFD-A2B0-40CD-BA61-8936CF8085EE}">
      <dgm:prSet/>
      <dgm:spPr/>
      <dgm:t>
        <a:bodyPr/>
        <a:lstStyle/>
        <a:p>
          <a:endParaRPr lang="en-US"/>
        </a:p>
      </dgm:t>
    </dgm:pt>
    <dgm:pt modelId="{9C031060-966F-40C6-A5F7-A629A3D31232}" type="pres">
      <dgm:prSet presAssocID="{BF9385E3-F29C-45F5-BFF9-E7D5D5BB3FC0}" presName="linearFlow" presStyleCnt="0">
        <dgm:presLayoutVars>
          <dgm:dir/>
          <dgm:resizeHandles val="exact"/>
        </dgm:presLayoutVars>
      </dgm:prSet>
      <dgm:spPr/>
    </dgm:pt>
    <dgm:pt modelId="{DBC5B91A-AD7B-4337-AFC3-3DFFCDFF62D6}" type="pres">
      <dgm:prSet presAssocID="{0AA7460F-F994-4D47-B590-9018B5E1E58C}" presName="composite" presStyleCnt="0"/>
      <dgm:spPr/>
    </dgm:pt>
    <dgm:pt modelId="{0666DB0C-8336-4A7A-8713-73BF90BCBF04}" type="pres">
      <dgm:prSet presAssocID="{0AA7460F-F994-4D47-B590-9018B5E1E58C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0338CB0-E648-4014-8A1E-D814D9E63195}" type="pres">
      <dgm:prSet presAssocID="{0AA7460F-F994-4D47-B590-9018B5E1E58C}" presName="txShp" presStyleLbl="node1" presStyleIdx="0" presStyleCnt="5">
        <dgm:presLayoutVars>
          <dgm:bulletEnabled val="1"/>
        </dgm:presLayoutVars>
      </dgm:prSet>
      <dgm:spPr/>
    </dgm:pt>
    <dgm:pt modelId="{CB69609F-7499-4DA0-A1AF-8F0A6308E5F5}" type="pres">
      <dgm:prSet presAssocID="{E9D3CEC4-2A20-472B-BFDA-E0488E1BB46F}" presName="spacing" presStyleCnt="0"/>
      <dgm:spPr/>
    </dgm:pt>
    <dgm:pt modelId="{DEBC11B1-0DC9-417E-82C2-C53C8433D143}" type="pres">
      <dgm:prSet presAssocID="{B8E86CBC-465F-4944-9A9E-1F54E2F3E326}" presName="composite" presStyleCnt="0"/>
      <dgm:spPr/>
    </dgm:pt>
    <dgm:pt modelId="{0CC707C9-F9DB-434B-9CAC-9FE08C624329}" type="pres">
      <dgm:prSet presAssocID="{B8E86CBC-465F-4944-9A9E-1F54E2F3E326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DB7FDB9-5058-45DD-8141-CBEDE5DBCB26}" type="pres">
      <dgm:prSet presAssocID="{B8E86CBC-465F-4944-9A9E-1F54E2F3E326}" presName="txShp" presStyleLbl="node1" presStyleIdx="1" presStyleCnt="5">
        <dgm:presLayoutVars>
          <dgm:bulletEnabled val="1"/>
        </dgm:presLayoutVars>
      </dgm:prSet>
      <dgm:spPr/>
    </dgm:pt>
    <dgm:pt modelId="{6EC14A11-60A1-4F30-97E2-3D6A74F834A3}" type="pres">
      <dgm:prSet presAssocID="{A0340275-0FDD-4CC2-AFAF-EE3D8E6B2875}" presName="spacing" presStyleCnt="0"/>
      <dgm:spPr/>
    </dgm:pt>
    <dgm:pt modelId="{FA92B5F6-7DC5-4DD4-A7CB-1F50BE022DD7}" type="pres">
      <dgm:prSet presAssocID="{B2171CD5-93ED-4F8F-A544-4D0FEACF10F0}" presName="composite" presStyleCnt="0"/>
      <dgm:spPr/>
    </dgm:pt>
    <dgm:pt modelId="{75E45597-A798-4F10-9152-1F0ECD8237D9}" type="pres">
      <dgm:prSet presAssocID="{B2171CD5-93ED-4F8F-A544-4D0FEACF10F0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70F2611-4358-4D7D-ADC0-6C176E359558}" type="pres">
      <dgm:prSet presAssocID="{B2171CD5-93ED-4F8F-A544-4D0FEACF10F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48C99-FC16-42CE-A908-37219928945F}" type="pres">
      <dgm:prSet presAssocID="{EE8BBC74-D4E8-4292-8690-A6D11BE126B4}" presName="spacing" presStyleCnt="0"/>
      <dgm:spPr/>
    </dgm:pt>
    <dgm:pt modelId="{6A6164A8-9F4C-434F-8131-A1FEC76DAA90}" type="pres">
      <dgm:prSet presAssocID="{71070262-1D4E-4E03-B8D3-C8D46618AF6C}" presName="composite" presStyleCnt="0"/>
      <dgm:spPr/>
    </dgm:pt>
    <dgm:pt modelId="{C2C3B8A2-A896-4F96-B08D-1C7D36020FB6}" type="pres">
      <dgm:prSet presAssocID="{71070262-1D4E-4E03-B8D3-C8D46618AF6C}" presName="imgShp" presStyleLbl="fgImgPlace1" presStyleIdx="3" presStyleCnt="5"/>
      <dgm:spPr/>
    </dgm:pt>
    <dgm:pt modelId="{9BAA2259-872C-4EAA-83C1-FA1407BB1CF2}" type="pres">
      <dgm:prSet presAssocID="{71070262-1D4E-4E03-B8D3-C8D46618AF6C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3674E3-CC1D-4900-B70C-3752F1F2D9CB}" type="pres">
      <dgm:prSet presAssocID="{EC6EB2DB-EC79-4CC9-B536-67781721FCE4}" presName="spacing" presStyleCnt="0"/>
      <dgm:spPr/>
    </dgm:pt>
    <dgm:pt modelId="{7DA7C59C-09A3-4249-9A54-21CE54AACD7D}" type="pres">
      <dgm:prSet presAssocID="{E9746B1A-47DF-4973-9708-21520739C7FE}" presName="composite" presStyleCnt="0"/>
      <dgm:spPr/>
    </dgm:pt>
    <dgm:pt modelId="{A280B062-3185-43BB-B658-633BA08630C3}" type="pres">
      <dgm:prSet presAssocID="{E9746B1A-47DF-4973-9708-21520739C7FE}" presName="imgShp" presStyleLbl="fgImgPlace1" presStyleIdx="4" presStyleCnt="5"/>
      <dgm:spPr/>
    </dgm:pt>
    <dgm:pt modelId="{DD81FCF0-3AC8-48AD-BEAC-C1D9B62BB244}" type="pres">
      <dgm:prSet presAssocID="{E9746B1A-47DF-4973-9708-21520739C7FE}" presName="txShp" presStyleLbl="node1" presStyleIdx="4" presStyleCnt="5">
        <dgm:presLayoutVars>
          <dgm:bulletEnabled val="1"/>
        </dgm:presLayoutVars>
      </dgm:prSet>
      <dgm:spPr/>
    </dgm:pt>
  </dgm:ptLst>
  <dgm:cxnLst>
    <dgm:cxn modelId="{CD15D9A0-689E-4DFD-8D9A-C81BB3D7F81A}" srcId="{BF9385E3-F29C-45F5-BFF9-E7D5D5BB3FC0}" destId="{0AA7460F-F994-4D47-B590-9018B5E1E58C}" srcOrd="0" destOrd="0" parTransId="{2E3E4FC8-A90A-4438-9B1A-4C5B06B5A002}" sibTransId="{E9D3CEC4-2A20-472B-BFDA-E0488E1BB46F}"/>
    <dgm:cxn modelId="{B3FDF687-15AF-415D-8E16-3D43001A449C}" type="presOf" srcId="{B2171CD5-93ED-4F8F-A544-4D0FEACF10F0}" destId="{D70F2611-4358-4D7D-ADC0-6C176E359558}" srcOrd="0" destOrd="0" presId="urn:microsoft.com/office/officeart/2005/8/layout/vList3"/>
    <dgm:cxn modelId="{0E992168-D14B-462C-BA24-5153D0632B8E}" srcId="{BF9385E3-F29C-45F5-BFF9-E7D5D5BB3FC0}" destId="{B8E86CBC-465F-4944-9A9E-1F54E2F3E326}" srcOrd="1" destOrd="0" parTransId="{81D33A76-1DD3-440E-9F61-CE9347EA1F43}" sibTransId="{A0340275-0FDD-4CC2-AFAF-EE3D8E6B2875}"/>
    <dgm:cxn modelId="{AAA4A94A-BA19-4727-ABFE-3E782D6E6E77}" type="presOf" srcId="{B8E86CBC-465F-4944-9A9E-1F54E2F3E326}" destId="{9DB7FDB9-5058-45DD-8141-CBEDE5DBCB26}" srcOrd="0" destOrd="0" presId="urn:microsoft.com/office/officeart/2005/8/layout/vList3"/>
    <dgm:cxn modelId="{75B19A3C-33E8-4062-8258-A2FAF0E4E69D}" srcId="{BF9385E3-F29C-45F5-BFF9-E7D5D5BB3FC0}" destId="{B2171CD5-93ED-4F8F-A544-4D0FEACF10F0}" srcOrd="2" destOrd="0" parTransId="{E365773E-BD94-439B-BB35-181F010504D9}" sibTransId="{EE8BBC74-D4E8-4292-8690-A6D11BE126B4}"/>
    <dgm:cxn modelId="{0C4122A1-D32E-425B-BB2E-6644F1DD69A2}" srcId="{BF9385E3-F29C-45F5-BFF9-E7D5D5BB3FC0}" destId="{71070262-1D4E-4E03-B8D3-C8D46618AF6C}" srcOrd="3" destOrd="0" parTransId="{A5DB598E-5996-46C8-91A6-9A10D8612EAB}" sibTransId="{EC6EB2DB-EC79-4CC9-B536-67781721FCE4}"/>
    <dgm:cxn modelId="{79BFE09A-ABC4-4BFF-91B9-1E05D0A88B03}" type="presOf" srcId="{BF9385E3-F29C-45F5-BFF9-E7D5D5BB3FC0}" destId="{9C031060-966F-40C6-A5F7-A629A3D31232}" srcOrd="0" destOrd="0" presId="urn:microsoft.com/office/officeart/2005/8/layout/vList3"/>
    <dgm:cxn modelId="{61AF925D-DF0E-4E54-AB30-B3669E8235D5}" type="presOf" srcId="{0AA7460F-F994-4D47-B590-9018B5E1E58C}" destId="{D0338CB0-E648-4014-8A1E-D814D9E63195}" srcOrd="0" destOrd="0" presId="urn:microsoft.com/office/officeart/2005/8/layout/vList3"/>
    <dgm:cxn modelId="{E505ADC8-F898-4707-931F-B10CD0784187}" type="presOf" srcId="{71070262-1D4E-4E03-B8D3-C8D46618AF6C}" destId="{9BAA2259-872C-4EAA-83C1-FA1407BB1CF2}" srcOrd="0" destOrd="0" presId="urn:microsoft.com/office/officeart/2005/8/layout/vList3"/>
    <dgm:cxn modelId="{3B071FFD-A2B0-40CD-BA61-8936CF8085EE}" srcId="{BF9385E3-F29C-45F5-BFF9-E7D5D5BB3FC0}" destId="{E9746B1A-47DF-4973-9708-21520739C7FE}" srcOrd="4" destOrd="0" parTransId="{CFA23DF5-5BB2-4625-A916-432B300F423C}" sibTransId="{FBC64B25-E37C-4CFB-BD5F-2E0393F96179}"/>
    <dgm:cxn modelId="{312AEF7B-94F4-48D8-9FC8-33D63AF2E76F}" type="presOf" srcId="{E9746B1A-47DF-4973-9708-21520739C7FE}" destId="{DD81FCF0-3AC8-48AD-BEAC-C1D9B62BB244}" srcOrd="0" destOrd="0" presId="urn:microsoft.com/office/officeart/2005/8/layout/vList3"/>
    <dgm:cxn modelId="{C6D6A8BA-AB57-4984-BD2B-91CCD510332B}" type="presParOf" srcId="{9C031060-966F-40C6-A5F7-A629A3D31232}" destId="{DBC5B91A-AD7B-4337-AFC3-3DFFCDFF62D6}" srcOrd="0" destOrd="0" presId="urn:microsoft.com/office/officeart/2005/8/layout/vList3"/>
    <dgm:cxn modelId="{8BD1A2C5-3AD2-4B95-A027-9FDC186A55D6}" type="presParOf" srcId="{DBC5B91A-AD7B-4337-AFC3-3DFFCDFF62D6}" destId="{0666DB0C-8336-4A7A-8713-73BF90BCBF04}" srcOrd="0" destOrd="0" presId="urn:microsoft.com/office/officeart/2005/8/layout/vList3"/>
    <dgm:cxn modelId="{772C0CFB-DBEE-4397-92D7-1AB9F7CFC8DD}" type="presParOf" srcId="{DBC5B91A-AD7B-4337-AFC3-3DFFCDFF62D6}" destId="{D0338CB0-E648-4014-8A1E-D814D9E63195}" srcOrd="1" destOrd="0" presId="urn:microsoft.com/office/officeart/2005/8/layout/vList3"/>
    <dgm:cxn modelId="{70C3F641-AE5C-4043-A227-E73A79DF6498}" type="presParOf" srcId="{9C031060-966F-40C6-A5F7-A629A3D31232}" destId="{CB69609F-7499-4DA0-A1AF-8F0A6308E5F5}" srcOrd="1" destOrd="0" presId="urn:microsoft.com/office/officeart/2005/8/layout/vList3"/>
    <dgm:cxn modelId="{5BCB627B-D356-4557-BEB7-FE4C9A3143EB}" type="presParOf" srcId="{9C031060-966F-40C6-A5F7-A629A3D31232}" destId="{DEBC11B1-0DC9-417E-82C2-C53C8433D143}" srcOrd="2" destOrd="0" presId="urn:microsoft.com/office/officeart/2005/8/layout/vList3"/>
    <dgm:cxn modelId="{A87B8F40-CA6D-4B96-A92C-17E361321A16}" type="presParOf" srcId="{DEBC11B1-0DC9-417E-82C2-C53C8433D143}" destId="{0CC707C9-F9DB-434B-9CAC-9FE08C624329}" srcOrd="0" destOrd="0" presId="urn:microsoft.com/office/officeart/2005/8/layout/vList3"/>
    <dgm:cxn modelId="{D6ECEC69-8134-4247-8EA9-8EA31E16750D}" type="presParOf" srcId="{DEBC11B1-0DC9-417E-82C2-C53C8433D143}" destId="{9DB7FDB9-5058-45DD-8141-CBEDE5DBCB26}" srcOrd="1" destOrd="0" presId="urn:microsoft.com/office/officeart/2005/8/layout/vList3"/>
    <dgm:cxn modelId="{BF039C2A-5660-4222-92DE-E565FFAAED20}" type="presParOf" srcId="{9C031060-966F-40C6-A5F7-A629A3D31232}" destId="{6EC14A11-60A1-4F30-97E2-3D6A74F834A3}" srcOrd="3" destOrd="0" presId="urn:microsoft.com/office/officeart/2005/8/layout/vList3"/>
    <dgm:cxn modelId="{99C1E86E-E56C-4EA8-A181-BF031980D03F}" type="presParOf" srcId="{9C031060-966F-40C6-A5F7-A629A3D31232}" destId="{FA92B5F6-7DC5-4DD4-A7CB-1F50BE022DD7}" srcOrd="4" destOrd="0" presId="urn:microsoft.com/office/officeart/2005/8/layout/vList3"/>
    <dgm:cxn modelId="{55B95B5B-663A-4CA9-99A3-123B45533061}" type="presParOf" srcId="{FA92B5F6-7DC5-4DD4-A7CB-1F50BE022DD7}" destId="{75E45597-A798-4F10-9152-1F0ECD8237D9}" srcOrd="0" destOrd="0" presId="urn:microsoft.com/office/officeart/2005/8/layout/vList3"/>
    <dgm:cxn modelId="{42D18C38-2EB6-4485-9838-C4501A47ABA2}" type="presParOf" srcId="{FA92B5F6-7DC5-4DD4-A7CB-1F50BE022DD7}" destId="{D70F2611-4358-4D7D-ADC0-6C176E359558}" srcOrd="1" destOrd="0" presId="urn:microsoft.com/office/officeart/2005/8/layout/vList3"/>
    <dgm:cxn modelId="{7C755DD0-F3C5-4B3B-8CC8-7036BB3D8709}" type="presParOf" srcId="{9C031060-966F-40C6-A5F7-A629A3D31232}" destId="{D9248C99-FC16-42CE-A908-37219928945F}" srcOrd="5" destOrd="0" presId="urn:microsoft.com/office/officeart/2005/8/layout/vList3"/>
    <dgm:cxn modelId="{3D838083-4FE2-4C91-8CCA-93FE72378AAC}" type="presParOf" srcId="{9C031060-966F-40C6-A5F7-A629A3D31232}" destId="{6A6164A8-9F4C-434F-8131-A1FEC76DAA90}" srcOrd="6" destOrd="0" presId="urn:microsoft.com/office/officeart/2005/8/layout/vList3"/>
    <dgm:cxn modelId="{64AD7C6D-3EE7-461B-8DF7-CD8585F74D6A}" type="presParOf" srcId="{6A6164A8-9F4C-434F-8131-A1FEC76DAA90}" destId="{C2C3B8A2-A896-4F96-B08D-1C7D36020FB6}" srcOrd="0" destOrd="0" presId="urn:microsoft.com/office/officeart/2005/8/layout/vList3"/>
    <dgm:cxn modelId="{02988851-CA13-49CE-A845-48C20A325D16}" type="presParOf" srcId="{6A6164A8-9F4C-434F-8131-A1FEC76DAA90}" destId="{9BAA2259-872C-4EAA-83C1-FA1407BB1CF2}" srcOrd="1" destOrd="0" presId="urn:microsoft.com/office/officeart/2005/8/layout/vList3"/>
    <dgm:cxn modelId="{B4DFE5D8-8D50-42B4-973D-B8DA30EE0CEA}" type="presParOf" srcId="{9C031060-966F-40C6-A5F7-A629A3D31232}" destId="{B03674E3-CC1D-4900-B70C-3752F1F2D9CB}" srcOrd="7" destOrd="0" presId="urn:microsoft.com/office/officeart/2005/8/layout/vList3"/>
    <dgm:cxn modelId="{908675AE-CD14-41F8-9F79-EE2867C5AA0A}" type="presParOf" srcId="{9C031060-966F-40C6-A5F7-A629A3D31232}" destId="{7DA7C59C-09A3-4249-9A54-21CE54AACD7D}" srcOrd="8" destOrd="0" presId="urn:microsoft.com/office/officeart/2005/8/layout/vList3"/>
    <dgm:cxn modelId="{2591A18F-A8DE-4E8E-AD25-8CC5C7837013}" type="presParOf" srcId="{7DA7C59C-09A3-4249-9A54-21CE54AACD7D}" destId="{A280B062-3185-43BB-B658-633BA08630C3}" srcOrd="0" destOrd="0" presId="urn:microsoft.com/office/officeart/2005/8/layout/vList3"/>
    <dgm:cxn modelId="{29A808E1-6E7E-4A01-A4AB-EFF758646A36}" type="presParOf" srcId="{7DA7C59C-09A3-4249-9A54-21CE54AACD7D}" destId="{DD81FCF0-3AC8-48AD-BEAC-C1D9B62BB244}" srcOrd="1" destOrd="0" presId="urn:microsoft.com/office/officeart/2005/8/layout/vList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CCBFDB-BCEF-41A3-806A-757156EC227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54384C-397F-4237-A35B-37BBBE94095C}">
      <dgm:prSet phldrT="[Text]"/>
      <dgm:spPr/>
      <dgm:t>
        <a:bodyPr/>
        <a:lstStyle/>
        <a:p>
          <a:r>
            <a:rPr lang="en-US" dirty="0" smtClean="0"/>
            <a:t>Non-beacon enabled</a:t>
          </a:r>
          <a:endParaRPr lang="en-US" dirty="0"/>
        </a:p>
      </dgm:t>
    </dgm:pt>
    <dgm:pt modelId="{5990D4AA-3E46-4BD5-9B4D-D8B243455ECA}" type="parTrans" cxnId="{3D74ADBD-807C-44DB-B4A0-89F181183263}">
      <dgm:prSet/>
      <dgm:spPr/>
      <dgm:t>
        <a:bodyPr/>
        <a:lstStyle/>
        <a:p>
          <a:endParaRPr lang="en-US"/>
        </a:p>
      </dgm:t>
    </dgm:pt>
    <dgm:pt modelId="{9675BD6B-AE17-4EBD-BDAD-7F0B9285BCF7}" type="sibTrans" cxnId="{3D74ADBD-807C-44DB-B4A0-89F181183263}">
      <dgm:prSet/>
      <dgm:spPr/>
      <dgm:t>
        <a:bodyPr/>
        <a:lstStyle/>
        <a:p>
          <a:endParaRPr lang="en-US"/>
        </a:p>
      </dgm:t>
    </dgm:pt>
    <dgm:pt modelId="{BFE41F63-8008-447B-AC9C-68FACEF99812}">
      <dgm:prSet phldrT="[Text]"/>
      <dgm:spPr/>
      <dgm:t>
        <a:bodyPr/>
        <a:lstStyle/>
        <a:p>
          <a:r>
            <a:rPr lang="en-US" dirty="0" smtClean="0"/>
            <a:t>Simple CSMA with Collision Avoidance</a:t>
          </a:r>
          <a:endParaRPr lang="en-US" dirty="0"/>
        </a:p>
      </dgm:t>
    </dgm:pt>
    <dgm:pt modelId="{1DBB9B1C-2C3F-4CF7-ACBF-BDD0A26B3DE4}" type="parTrans" cxnId="{D895C21F-B969-4AEA-A632-ECF7BE27C1B8}">
      <dgm:prSet/>
      <dgm:spPr/>
      <dgm:t>
        <a:bodyPr/>
        <a:lstStyle/>
        <a:p>
          <a:endParaRPr lang="en-US"/>
        </a:p>
      </dgm:t>
    </dgm:pt>
    <dgm:pt modelId="{BB01DB07-D0CA-4356-8132-BB8D023B8E1B}" type="sibTrans" cxnId="{D895C21F-B969-4AEA-A632-ECF7BE27C1B8}">
      <dgm:prSet/>
      <dgm:spPr/>
      <dgm:t>
        <a:bodyPr/>
        <a:lstStyle/>
        <a:p>
          <a:endParaRPr lang="en-US"/>
        </a:p>
      </dgm:t>
    </dgm:pt>
    <dgm:pt modelId="{D67A687A-29A2-4C1E-84D3-457720A93FB7}">
      <dgm:prSet phldrT="[Text]"/>
      <dgm:spPr/>
      <dgm:t>
        <a:bodyPr/>
        <a:lstStyle/>
        <a:p>
          <a:r>
            <a:rPr lang="en-US" dirty="0" smtClean="0"/>
            <a:t>Requires constant perception of incoming data</a:t>
          </a:r>
          <a:endParaRPr lang="en-US" dirty="0"/>
        </a:p>
      </dgm:t>
    </dgm:pt>
    <dgm:pt modelId="{FB0F283A-2C96-4F84-8886-12DBA72BDC4B}" type="parTrans" cxnId="{96097288-AE47-4D4D-B3D7-5129892C7C41}">
      <dgm:prSet/>
      <dgm:spPr/>
      <dgm:t>
        <a:bodyPr/>
        <a:lstStyle/>
        <a:p>
          <a:endParaRPr lang="en-US"/>
        </a:p>
      </dgm:t>
    </dgm:pt>
    <dgm:pt modelId="{89DDE997-27BF-4AB7-B321-444DA8B8C512}" type="sibTrans" cxnId="{96097288-AE47-4D4D-B3D7-5129892C7C41}">
      <dgm:prSet/>
      <dgm:spPr/>
      <dgm:t>
        <a:bodyPr/>
        <a:lstStyle/>
        <a:p>
          <a:endParaRPr lang="en-US"/>
        </a:p>
      </dgm:t>
    </dgm:pt>
    <dgm:pt modelId="{6F366608-93EE-4161-867D-F0055024FEB5}">
      <dgm:prSet phldrT="[Text]"/>
      <dgm:spPr/>
      <dgm:t>
        <a:bodyPr/>
        <a:lstStyle/>
        <a:p>
          <a:r>
            <a:rPr lang="en-US" dirty="0" smtClean="0"/>
            <a:t>Beacon enabled</a:t>
          </a:r>
          <a:endParaRPr lang="en-US" dirty="0"/>
        </a:p>
      </dgm:t>
    </dgm:pt>
    <dgm:pt modelId="{862F3B0B-9A2E-43BC-95CE-86B2117D6A6A}" type="parTrans" cxnId="{4B1C4E93-533C-4781-9D84-907CE783F32D}">
      <dgm:prSet/>
      <dgm:spPr/>
      <dgm:t>
        <a:bodyPr/>
        <a:lstStyle/>
        <a:p>
          <a:endParaRPr lang="en-US"/>
        </a:p>
      </dgm:t>
    </dgm:pt>
    <dgm:pt modelId="{1760890D-CAD4-4CCF-92CC-9161DBD93D07}" type="sibTrans" cxnId="{4B1C4E93-533C-4781-9D84-907CE783F32D}">
      <dgm:prSet/>
      <dgm:spPr/>
      <dgm:t>
        <a:bodyPr/>
        <a:lstStyle/>
        <a:p>
          <a:endParaRPr lang="en-US"/>
        </a:p>
      </dgm:t>
    </dgm:pt>
    <dgm:pt modelId="{799017F1-438A-4868-A5A7-78797B703530}">
      <dgm:prSet phldrT="[Text]"/>
      <dgm:spPr/>
      <dgm:t>
        <a:bodyPr/>
        <a:lstStyle/>
        <a:p>
          <a:r>
            <a:rPr lang="en-US" dirty="0" smtClean="0"/>
            <a:t>Exhibits power-saving features</a:t>
          </a:r>
          <a:endParaRPr lang="en-US" dirty="0"/>
        </a:p>
      </dgm:t>
    </dgm:pt>
    <dgm:pt modelId="{33E8ED8A-852F-4CEF-9022-CA2F0A14965A}" type="parTrans" cxnId="{46B2232B-0A46-47DA-9DBC-718516CED885}">
      <dgm:prSet/>
      <dgm:spPr/>
      <dgm:t>
        <a:bodyPr/>
        <a:lstStyle/>
        <a:p>
          <a:endParaRPr lang="en-US"/>
        </a:p>
      </dgm:t>
    </dgm:pt>
    <dgm:pt modelId="{77EE891B-4803-45F8-BC96-FAF1FE3C362B}" type="sibTrans" cxnId="{46B2232B-0A46-47DA-9DBC-718516CED885}">
      <dgm:prSet/>
      <dgm:spPr/>
      <dgm:t>
        <a:bodyPr/>
        <a:lstStyle/>
        <a:p>
          <a:endParaRPr lang="en-US"/>
        </a:p>
      </dgm:t>
    </dgm:pt>
    <dgm:pt modelId="{C6CE6BDA-8DFE-4BD0-8B62-C6DCBD4CFF26}" type="pres">
      <dgm:prSet presAssocID="{30CCBFDB-BCEF-41A3-806A-757156EC227E}" presName="Name0" presStyleCnt="0">
        <dgm:presLayoutVars>
          <dgm:dir/>
          <dgm:animLvl val="lvl"/>
          <dgm:resizeHandles/>
        </dgm:presLayoutVars>
      </dgm:prSet>
      <dgm:spPr/>
    </dgm:pt>
    <dgm:pt modelId="{365DC1E8-1558-4FBB-9B40-ED55835A19CC}" type="pres">
      <dgm:prSet presAssocID="{7054384C-397F-4237-A35B-37BBBE94095C}" presName="linNode" presStyleCnt="0"/>
      <dgm:spPr/>
    </dgm:pt>
    <dgm:pt modelId="{3B3961AC-AA3F-49AE-A946-3ED281B6F0B7}" type="pres">
      <dgm:prSet presAssocID="{7054384C-397F-4237-A35B-37BBBE94095C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98061-01BC-4B5A-AC25-F585C06C9285}" type="pres">
      <dgm:prSet presAssocID="{7054384C-397F-4237-A35B-37BBBE94095C}" presName="childShp" presStyleLbl="bgAccFollowNode1" presStyleIdx="0" presStyleCnt="2">
        <dgm:presLayoutVars>
          <dgm:bulletEnabled val="1"/>
        </dgm:presLayoutVars>
      </dgm:prSet>
      <dgm:spPr/>
    </dgm:pt>
    <dgm:pt modelId="{3EE85968-ED82-46A5-A02E-A133B44549EE}" type="pres">
      <dgm:prSet presAssocID="{9675BD6B-AE17-4EBD-BDAD-7F0B9285BCF7}" presName="spacing" presStyleCnt="0"/>
      <dgm:spPr/>
    </dgm:pt>
    <dgm:pt modelId="{26546C4D-4A15-4F18-A220-A9AD23285D34}" type="pres">
      <dgm:prSet presAssocID="{6F366608-93EE-4161-867D-F0055024FEB5}" presName="linNode" presStyleCnt="0"/>
      <dgm:spPr/>
    </dgm:pt>
    <dgm:pt modelId="{26680492-7B40-42DB-83BB-9783FD2278D4}" type="pres">
      <dgm:prSet presAssocID="{6F366608-93EE-4161-867D-F0055024FEB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6084DC-5923-440C-855B-AACAFC648AA4}" type="pres">
      <dgm:prSet presAssocID="{6F366608-93EE-4161-867D-F0055024FEB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BA0ED9-4DFF-4B28-8E99-F63201F5C08F}" type="presOf" srcId="{D67A687A-29A2-4C1E-84D3-457720A93FB7}" destId="{77398061-01BC-4B5A-AC25-F585C06C9285}" srcOrd="0" destOrd="1" presId="urn:microsoft.com/office/officeart/2005/8/layout/vList6"/>
    <dgm:cxn modelId="{2AF187FC-9DFC-46A8-A7E7-DE8AC7A2768D}" type="presOf" srcId="{7054384C-397F-4237-A35B-37BBBE94095C}" destId="{3B3961AC-AA3F-49AE-A946-3ED281B6F0B7}" srcOrd="0" destOrd="0" presId="urn:microsoft.com/office/officeart/2005/8/layout/vList6"/>
    <dgm:cxn modelId="{27815348-6501-45C3-B519-2313239EA5F7}" type="presOf" srcId="{6F366608-93EE-4161-867D-F0055024FEB5}" destId="{26680492-7B40-42DB-83BB-9783FD2278D4}" srcOrd="0" destOrd="0" presId="urn:microsoft.com/office/officeart/2005/8/layout/vList6"/>
    <dgm:cxn modelId="{46B2232B-0A46-47DA-9DBC-718516CED885}" srcId="{6F366608-93EE-4161-867D-F0055024FEB5}" destId="{799017F1-438A-4868-A5A7-78797B703530}" srcOrd="0" destOrd="0" parTransId="{33E8ED8A-852F-4CEF-9022-CA2F0A14965A}" sibTransId="{77EE891B-4803-45F8-BC96-FAF1FE3C362B}"/>
    <dgm:cxn modelId="{5F02EC4B-F6DC-4E07-8A0C-BDD8E04416B4}" type="presOf" srcId="{BFE41F63-8008-447B-AC9C-68FACEF99812}" destId="{77398061-01BC-4B5A-AC25-F585C06C9285}" srcOrd="0" destOrd="0" presId="urn:microsoft.com/office/officeart/2005/8/layout/vList6"/>
    <dgm:cxn modelId="{96097288-AE47-4D4D-B3D7-5129892C7C41}" srcId="{7054384C-397F-4237-A35B-37BBBE94095C}" destId="{D67A687A-29A2-4C1E-84D3-457720A93FB7}" srcOrd="1" destOrd="0" parTransId="{FB0F283A-2C96-4F84-8886-12DBA72BDC4B}" sibTransId="{89DDE997-27BF-4AB7-B321-444DA8B8C512}"/>
    <dgm:cxn modelId="{D895C21F-B969-4AEA-A632-ECF7BE27C1B8}" srcId="{7054384C-397F-4237-A35B-37BBBE94095C}" destId="{BFE41F63-8008-447B-AC9C-68FACEF99812}" srcOrd="0" destOrd="0" parTransId="{1DBB9B1C-2C3F-4CF7-ACBF-BDD0A26B3DE4}" sibTransId="{BB01DB07-D0CA-4356-8132-BB8D023B8E1B}"/>
    <dgm:cxn modelId="{4B1C4E93-533C-4781-9D84-907CE783F32D}" srcId="{30CCBFDB-BCEF-41A3-806A-757156EC227E}" destId="{6F366608-93EE-4161-867D-F0055024FEB5}" srcOrd="1" destOrd="0" parTransId="{862F3B0B-9A2E-43BC-95CE-86B2117D6A6A}" sibTransId="{1760890D-CAD4-4CCF-92CC-9161DBD93D07}"/>
    <dgm:cxn modelId="{A383A6AA-C776-48C2-BA51-17A722F8ABEB}" type="presOf" srcId="{799017F1-438A-4868-A5A7-78797B703530}" destId="{116084DC-5923-440C-855B-AACAFC648AA4}" srcOrd="0" destOrd="0" presId="urn:microsoft.com/office/officeart/2005/8/layout/vList6"/>
    <dgm:cxn modelId="{C4940502-A2FB-47EA-AA57-0A51648AEE1C}" type="presOf" srcId="{30CCBFDB-BCEF-41A3-806A-757156EC227E}" destId="{C6CE6BDA-8DFE-4BD0-8B62-C6DCBD4CFF26}" srcOrd="0" destOrd="0" presId="urn:microsoft.com/office/officeart/2005/8/layout/vList6"/>
    <dgm:cxn modelId="{3D74ADBD-807C-44DB-B4A0-89F181183263}" srcId="{30CCBFDB-BCEF-41A3-806A-757156EC227E}" destId="{7054384C-397F-4237-A35B-37BBBE94095C}" srcOrd="0" destOrd="0" parTransId="{5990D4AA-3E46-4BD5-9B4D-D8B243455ECA}" sibTransId="{9675BD6B-AE17-4EBD-BDAD-7F0B9285BCF7}"/>
    <dgm:cxn modelId="{C60C79E8-BBBE-4D99-BC92-F7A98C4C72EF}" type="presParOf" srcId="{C6CE6BDA-8DFE-4BD0-8B62-C6DCBD4CFF26}" destId="{365DC1E8-1558-4FBB-9B40-ED55835A19CC}" srcOrd="0" destOrd="0" presId="urn:microsoft.com/office/officeart/2005/8/layout/vList6"/>
    <dgm:cxn modelId="{C0CB576D-69BA-4D7D-B373-F5F56BE9C9BC}" type="presParOf" srcId="{365DC1E8-1558-4FBB-9B40-ED55835A19CC}" destId="{3B3961AC-AA3F-49AE-A946-3ED281B6F0B7}" srcOrd="0" destOrd="0" presId="urn:microsoft.com/office/officeart/2005/8/layout/vList6"/>
    <dgm:cxn modelId="{9107BE99-C20B-4818-ACC1-CF344342CAD2}" type="presParOf" srcId="{365DC1E8-1558-4FBB-9B40-ED55835A19CC}" destId="{77398061-01BC-4B5A-AC25-F585C06C9285}" srcOrd="1" destOrd="0" presId="urn:microsoft.com/office/officeart/2005/8/layout/vList6"/>
    <dgm:cxn modelId="{82BA653C-0AF4-45F4-98C3-7782B5A9F009}" type="presParOf" srcId="{C6CE6BDA-8DFE-4BD0-8B62-C6DCBD4CFF26}" destId="{3EE85968-ED82-46A5-A02E-A133B44549EE}" srcOrd="1" destOrd="0" presId="urn:microsoft.com/office/officeart/2005/8/layout/vList6"/>
    <dgm:cxn modelId="{7BCA4FD4-D436-4761-9DEA-0ED531E374CB}" type="presParOf" srcId="{C6CE6BDA-8DFE-4BD0-8B62-C6DCBD4CFF26}" destId="{26546C4D-4A15-4F18-A220-A9AD23285D34}" srcOrd="2" destOrd="0" presId="urn:microsoft.com/office/officeart/2005/8/layout/vList6"/>
    <dgm:cxn modelId="{B5B23344-88C6-45D0-96BD-6F0BD55B2DDE}" type="presParOf" srcId="{26546C4D-4A15-4F18-A220-A9AD23285D34}" destId="{26680492-7B40-42DB-83BB-9783FD2278D4}" srcOrd="0" destOrd="0" presId="urn:microsoft.com/office/officeart/2005/8/layout/vList6"/>
    <dgm:cxn modelId="{4C905B3A-6CB4-454D-9800-C3210BA0D0EE}" type="presParOf" srcId="{26546C4D-4A15-4F18-A220-A9AD23285D34}" destId="{116084DC-5923-440C-855B-AACAFC648AA4}" srcOrd="1" destOrd="0" presId="urn:microsoft.com/office/officeart/2005/8/layout/vList6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CD0B76-570A-401C-BA54-46E0F17ECA3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A422A83-B7BA-4FED-A623-0588B6F96C8F}">
      <dgm:prSet phldrT="[Text]"/>
      <dgm:spPr/>
      <dgm:t>
        <a:bodyPr/>
        <a:lstStyle/>
        <a:p>
          <a:r>
            <a:rPr lang="en-US" dirty="0" smtClean="0"/>
            <a:t>Selects set of nodes as cluster heads</a:t>
          </a:r>
          <a:endParaRPr lang="en-US" dirty="0"/>
        </a:p>
      </dgm:t>
    </dgm:pt>
    <dgm:pt modelId="{F8D790DA-9902-47D3-BB0E-CBD70AB3DC45}" type="parTrans" cxnId="{4CE42563-1467-4A68-96AC-CDC2C447921D}">
      <dgm:prSet/>
      <dgm:spPr/>
      <dgm:t>
        <a:bodyPr/>
        <a:lstStyle/>
        <a:p>
          <a:endParaRPr lang="en-US"/>
        </a:p>
      </dgm:t>
    </dgm:pt>
    <dgm:pt modelId="{2A14F463-EAF5-4DAB-B525-C79F3464C98B}" type="sibTrans" cxnId="{4CE42563-1467-4A68-96AC-CDC2C447921D}">
      <dgm:prSet/>
      <dgm:spPr/>
      <dgm:t>
        <a:bodyPr/>
        <a:lstStyle/>
        <a:p>
          <a:endParaRPr lang="en-US"/>
        </a:p>
      </dgm:t>
    </dgm:pt>
    <dgm:pt modelId="{B0861B08-7372-4C4D-AD85-465340B09C68}">
      <dgm:prSet phldrT="[Text]"/>
      <dgm:spPr/>
      <dgm:t>
        <a:bodyPr/>
        <a:lstStyle/>
        <a:p>
          <a:r>
            <a:rPr lang="en-US" dirty="0" smtClean="0"/>
            <a:t>Constructs </a:t>
          </a:r>
          <a:r>
            <a:rPr lang="en-US" dirty="0" err="1" smtClean="0"/>
            <a:t>reachability</a:t>
          </a:r>
          <a:r>
            <a:rPr lang="en-US" dirty="0" smtClean="0"/>
            <a:t> map</a:t>
          </a:r>
          <a:endParaRPr lang="en-US" dirty="0"/>
        </a:p>
      </dgm:t>
    </dgm:pt>
    <dgm:pt modelId="{0196206B-9F1B-49A4-8820-82DB81099B8F}" type="parTrans" cxnId="{50B1710E-BFF9-4726-84CA-0C81CC13265A}">
      <dgm:prSet/>
      <dgm:spPr/>
      <dgm:t>
        <a:bodyPr/>
        <a:lstStyle/>
        <a:p>
          <a:endParaRPr lang="en-US"/>
        </a:p>
      </dgm:t>
    </dgm:pt>
    <dgm:pt modelId="{997800D1-1526-474A-9015-BA6066EF73A1}" type="sibTrans" cxnId="{50B1710E-BFF9-4726-84CA-0C81CC13265A}">
      <dgm:prSet/>
      <dgm:spPr/>
      <dgm:t>
        <a:bodyPr/>
        <a:lstStyle/>
        <a:p>
          <a:endParaRPr lang="en-US"/>
        </a:p>
      </dgm:t>
    </dgm:pt>
    <dgm:pt modelId="{0FD6F643-7AC2-4110-A8F0-DED8542232E7}">
      <dgm:prSet phldrT="[Text]"/>
      <dgm:spPr/>
      <dgm:t>
        <a:bodyPr/>
        <a:lstStyle/>
        <a:p>
          <a:r>
            <a:rPr lang="en-US" dirty="0" smtClean="0"/>
            <a:t>Logically organizes the network in the form of clusters </a:t>
          </a:r>
          <a:endParaRPr lang="en-US" dirty="0"/>
        </a:p>
      </dgm:t>
    </dgm:pt>
    <dgm:pt modelId="{915222F3-7E7D-4000-A330-AA55A902B9EE}" type="parTrans" cxnId="{8DDCC404-7242-4900-A1F4-9F1F7774324C}">
      <dgm:prSet/>
      <dgm:spPr/>
      <dgm:t>
        <a:bodyPr/>
        <a:lstStyle/>
        <a:p>
          <a:endParaRPr lang="en-US"/>
        </a:p>
      </dgm:t>
    </dgm:pt>
    <dgm:pt modelId="{D3552D5F-605F-4D2F-AFB8-F744E0AD556A}" type="sibTrans" cxnId="{8DDCC404-7242-4900-A1F4-9F1F7774324C}">
      <dgm:prSet/>
      <dgm:spPr/>
      <dgm:t>
        <a:bodyPr/>
        <a:lstStyle/>
        <a:p>
          <a:endParaRPr lang="en-US"/>
        </a:p>
      </dgm:t>
    </dgm:pt>
    <dgm:pt modelId="{0B9886E6-1FAE-436D-AA6B-B3A8D40B4063}">
      <dgm:prSet/>
      <dgm:spPr/>
      <dgm:t>
        <a:bodyPr/>
        <a:lstStyle/>
        <a:p>
          <a:r>
            <a:rPr lang="en-US" dirty="0" smtClean="0"/>
            <a:t>A tree of clusters are rooted at the monitoring node (coordinator)</a:t>
          </a:r>
          <a:endParaRPr lang="en-US" dirty="0"/>
        </a:p>
      </dgm:t>
    </dgm:pt>
    <dgm:pt modelId="{7BCB4816-87F5-4258-8BE7-2591ECEA80D9}" type="parTrans" cxnId="{0C925B66-8856-46F6-B249-1A4F34CA19D8}">
      <dgm:prSet/>
      <dgm:spPr/>
      <dgm:t>
        <a:bodyPr/>
        <a:lstStyle/>
        <a:p>
          <a:endParaRPr lang="en-US"/>
        </a:p>
      </dgm:t>
    </dgm:pt>
    <dgm:pt modelId="{1B74BD97-75FE-478A-B810-F17C5E6E19E6}" type="sibTrans" cxnId="{0C925B66-8856-46F6-B249-1A4F34CA19D8}">
      <dgm:prSet/>
      <dgm:spPr/>
      <dgm:t>
        <a:bodyPr/>
        <a:lstStyle/>
        <a:p>
          <a:endParaRPr lang="en-US"/>
        </a:p>
      </dgm:t>
    </dgm:pt>
    <dgm:pt modelId="{EB8B6740-1353-43E3-B108-5CE96625D2A8}" type="pres">
      <dgm:prSet presAssocID="{84CD0B76-570A-401C-BA54-46E0F17ECA3E}" presName="linearFlow" presStyleCnt="0">
        <dgm:presLayoutVars>
          <dgm:dir/>
          <dgm:resizeHandles val="exact"/>
        </dgm:presLayoutVars>
      </dgm:prSet>
      <dgm:spPr/>
    </dgm:pt>
    <dgm:pt modelId="{B90DEE04-49C7-41B0-849E-69B84EC612AF}" type="pres">
      <dgm:prSet presAssocID="{BA422A83-B7BA-4FED-A623-0588B6F96C8F}" presName="composite" presStyleCnt="0"/>
      <dgm:spPr/>
    </dgm:pt>
    <dgm:pt modelId="{530CE484-8EF1-4F34-83A3-CFECFB0D8BD1}" type="pres">
      <dgm:prSet presAssocID="{BA422A83-B7BA-4FED-A623-0588B6F96C8F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C018166-C5DD-43BD-A036-5B2A8275AD53}" type="pres">
      <dgm:prSet presAssocID="{BA422A83-B7BA-4FED-A623-0588B6F96C8F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042E2-D197-4E01-87DC-A8F991545C94}" type="pres">
      <dgm:prSet presAssocID="{2A14F463-EAF5-4DAB-B525-C79F3464C98B}" presName="spacing" presStyleCnt="0"/>
      <dgm:spPr/>
    </dgm:pt>
    <dgm:pt modelId="{45BF698C-8F40-4438-A981-9E92CD4ECC26}" type="pres">
      <dgm:prSet presAssocID="{B0861B08-7372-4C4D-AD85-465340B09C68}" presName="composite" presStyleCnt="0"/>
      <dgm:spPr/>
    </dgm:pt>
    <dgm:pt modelId="{9137EEEE-6873-4DE0-BDED-6999D7AB837D}" type="pres">
      <dgm:prSet presAssocID="{B0861B08-7372-4C4D-AD85-465340B09C68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DAF1087-59F6-44BF-9142-D4C01DBEE6F8}" type="pres">
      <dgm:prSet presAssocID="{B0861B08-7372-4C4D-AD85-465340B09C6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98ADD1-2115-48EC-86A1-F505A3B74723}" type="pres">
      <dgm:prSet presAssocID="{997800D1-1526-474A-9015-BA6066EF73A1}" presName="spacing" presStyleCnt="0"/>
      <dgm:spPr/>
    </dgm:pt>
    <dgm:pt modelId="{91B6624F-3DDB-4F8E-9724-C7CF0AC1E4B0}" type="pres">
      <dgm:prSet presAssocID="{0FD6F643-7AC2-4110-A8F0-DED8542232E7}" presName="composite" presStyleCnt="0"/>
      <dgm:spPr/>
    </dgm:pt>
    <dgm:pt modelId="{F53EBB49-E22F-483C-820E-791CDC5E61F0}" type="pres">
      <dgm:prSet presAssocID="{0FD6F643-7AC2-4110-A8F0-DED8542232E7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373B639-6205-47FA-8A1B-1D546CAAD2B3}" type="pres">
      <dgm:prSet presAssocID="{0FD6F643-7AC2-4110-A8F0-DED8542232E7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07BEA6-E3D2-4AA0-A0C8-6EE8C0AA42CC}" type="pres">
      <dgm:prSet presAssocID="{D3552D5F-605F-4D2F-AFB8-F744E0AD556A}" presName="spacing" presStyleCnt="0"/>
      <dgm:spPr/>
    </dgm:pt>
    <dgm:pt modelId="{503E7015-DFD3-46C5-A3D1-EF8581D5A538}" type="pres">
      <dgm:prSet presAssocID="{0B9886E6-1FAE-436D-AA6B-B3A8D40B4063}" presName="composite" presStyleCnt="0"/>
      <dgm:spPr/>
    </dgm:pt>
    <dgm:pt modelId="{685B4F8A-53F6-44F4-B253-67EFC068C794}" type="pres">
      <dgm:prSet presAssocID="{0B9886E6-1FAE-436D-AA6B-B3A8D40B4063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9C0F005-C092-45B6-AA88-656023A38BF6}" type="pres">
      <dgm:prSet presAssocID="{0B9886E6-1FAE-436D-AA6B-B3A8D40B406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D202CB-F42A-432C-94E8-A2A6DCE5BE9E}" type="presOf" srcId="{84CD0B76-570A-401C-BA54-46E0F17ECA3E}" destId="{EB8B6740-1353-43E3-B108-5CE96625D2A8}" srcOrd="0" destOrd="0" presId="urn:microsoft.com/office/officeart/2005/8/layout/vList3"/>
    <dgm:cxn modelId="{8DDCC404-7242-4900-A1F4-9F1F7774324C}" srcId="{84CD0B76-570A-401C-BA54-46E0F17ECA3E}" destId="{0FD6F643-7AC2-4110-A8F0-DED8542232E7}" srcOrd="2" destOrd="0" parTransId="{915222F3-7E7D-4000-A330-AA55A902B9EE}" sibTransId="{D3552D5F-605F-4D2F-AFB8-F744E0AD556A}"/>
    <dgm:cxn modelId="{1517FABB-1C4C-4560-ACB2-E1EDBBC32081}" type="presOf" srcId="{B0861B08-7372-4C4D-AD85-465340B09C68}" destId="{9DAF1087-59F6-44BF-9142-D4C01DBEE6F8}" srcOrd="0" destOrd="0" presId="urn:microsoft.com/office/officeart/2005/8/layout/vList3"/>
    <dgm:cxn modelId="{2D5FA5B7-3F52-4C5A-94F4-2B9F4145524D}" type="presOf" srcId="{BA422A83-B7BA-4FED-A623-0588B6F96C8F}" destId="{9C018166-C5DD-43BD-A036-5B2A8275AD53}" srcOrd="0" destOrd="0" presId="urn:microsoft.com/office/officeart/2005/8/layout/vList3"/>
    <dgm:cxn modelId="{0C925B66-8856-46F6-B249-1A4F34CA19D8}" srcId="{84CD0B76-570A-401C-BA54-46E0F17ECA3E}" destId="{0B9886E6-1FAE-436D-AA6B-B3A8D40B4063}" srcOrd="3" destOrd="0" parTransId="{7BCB4816-87F5-4258-8BE7-2591ECEA80D9}" sibTransId="{1B74BD97-75FE-478A-B810-F17C5E6E19E6}"/>
    <dgm:cxn modelId="{50B1710E-BFF9-4726-84CA-0C81CC13265A}" srcId="{84CD0B76-570A-401C-BA54-46E0F17ECA3E}" destId="{B0861B08-7372-4C4D-AD85-465340B09C68}" srcOrd="1" destOrd="0" parTransId="{0196206B-9F1B-49A4-8820-82DB81099B8F}" sibTransId="{997800D1-1526-474A-9015-BA6066EF73A1}"/>
    <dgm:cxn modelId="{4CE42563-1467-4A68-96AC-CDC2C447921D}" srcId="{84CD0B76-570A-401C-BA54-46E0F17ECA3E}" destId="{BA422A83-B7BA-4FED-A623-0588B6F96C8F}" srcOrd="0" destOrd="0" parTransId="{F8D790DA-9902-47D3-BB0E-CBD70AB3DC45}" sibTransId="{2A14F463-EAF5-4DAB-B525-C79F3464C98B}"/>
    <dgm:cxn modelId="{7C2FE8A9-8E65-4F4D-A78F-F3309ECB73B9}" type="presOf" srcId="{0B9886E6-1FAE-436D-AA6B-B3A8D40B4063}" destId="{E9C0F005-C092-45B6-AA88-656023A38BF6}" srcOrd="0" destOrd="0" presId="urn:microsoft.com/office/officeart/2005/8/layout/vList3"/>
    <dgm:cxn modelId="{7EB476CD-C876-43E4-BCC2-6DD57D590CF1}" type="presOf" srcId="{0FD6F643-7AC2-4110-A8F0-DED8542232E7}" destId="{A373B639-6205-47FA-8A1B-1D546CAAD2B3}" srcOrd="0" destOrd="0" presId="urn:microsoft.com/office/officeart/2005/8/layout/vList3"/>
    <dgm:cxn modelId="{7B33EAE5-765D-488D-B408-F4B4360C0400}" type="presParOf" srcId="{EB8B6740-1353-43E3-B108-5CE96625D2A8}" destId="{B90DEE04-49C7-41B0-849E-69B84EC612AF}" srcOrd="0" destOrd="0" presId="urn:microsoft.com/office/officeart/2005/8/layout/vList3"/>
    <dgm:cxn modelId="{3E75A2EC-5ABD-415E-9393-42DC31CAED6D}" type="presParOf" srcId="{B90DEE04-49C7-41B0-849E-69B84EC612AF}" destId="{530CE484-8EF1-4F34-83A3-CFECFB0D8BD1}" srcOrd="0" destOrd="0" presId="urn:microsoft.com/office/officeart/2005/8/layout/vList3"/>
    <dgm:cxn modelId="{BDC437F0-2229-4634-851E-EB7C6FD680D1}" type="presParOf" srcId="{B90DEE04-49C7-41B0-849E-69B84EC612AF}" destId="{9C018166-C5DD-43BD-A036-5B2A8275AD53}" srcOrd="1" destOrd="0" presId="urn:microsoft.com/office/officeart/2005/8/layout/vList3"/>
    <dgm:cxn modelId="{19876F7D-804A-4A78-8331-4007C8AAC410}" type="presParOf" srcId="{EB8B6740-1353-43E3-B108-5CE96625D2A8}" destId="{E17042E2-D197-4E01-87DC-A8F991545C94}" srcOrd="1" destOrd="0" presId="urn:microsoft.com/office/officeart/2005/8/layout/vList3"/>
    <dgm:cxn modelId="{588DE261-5347-470B-B67C-3ACB2D57E9CB}" type="presParOf" srcId="{EB8B6740-1353-43E3-B108-5CE96625D2A8}" destId="{45BF698C-8F40-4438-A981-9E92CD4ECC26}" srcOrd="2" destOrd="0" presId="urn:microsoft.com/office/officeart/2005/8/layout/vList3"/>
    <dgm:cxn modelId="{CB263C95-B41D-468D-9AE9-94E48BF4035C}" type="presParOf" srcId="{45BF698C-8F40-4438-A981-9E92CD4ECC26}" destId="{9137EEEE-6873-4DE0-BDED-6999D7AB837D}" srcOrd="0" destOrd="0" presId="urn:microsoft.com/office/officeart/2005/8/layout/vList3"/>
    <dgm:cxn modelId="{DE5C1AA8-9650-485F-858C-0DD99BBC60AB}" type="presParOf" srcId="{45BF698C-8F40-4438-A981-9E92CD4ECC26}" destId="{9DAF1087-59F6-44BF-9142-D4C01DBEE6F8}" srcOrd="1" destOrd="0" presId="urn:microsoft.com/office/officeart/2005/8/layout/vList3"/>
    <dgm:cxn modelId="{B7A24F7B-6B7F-49B8-A8EF-2A491E7AE4A6}" type="presParOf" srcId="{EB8B6740-1353-43E3-B108-5CE96625D2A8}" destId="{E398ADD1-2115-48EC-86A1-F505A3B74723}" srcOrd="3" destOrd="0" presId="urn:microsoft.com/office/officeart/2005/8/layout/vList3"/>
    <dgm:cxn modelId="{63868F3C-620A-4A8B-B8BD-B4500D13FF82}" type="presParOf" srcId="{EB8B6740-1353-43E3-B108-5CE96625D2A8}" destId="{91B6624F-3DDB-4F8E-9724-C7CF0AC1E4B0}" srcOrd="4" destOrd="0" presId="urn:microsoft.com/office/officeart/2005/8/layout/vList3"/>
    <dgm:cxn modelId="{06FA0901-19B7-46D8-B22D-80584A16F243}" type="presParOf" srcId="{91B6624F-3DDB-4F8E-9724-C7CF0AC1E4B0}" destId="{F53EBB49-E22F-483C-820E-791CDC5E61F0}" srcOrd="0" destOrd="0" presId="urn:microsoft.com/office/officeart/2005/8/layout/vList3"/>
    <dgm:cxn modelId="{8C12983A-584B-46A8-BCDB-76B353054228}" type="presParOf" srcId="{91B6624F-3DDB-4F8E-9724-C7CF0AC1E4B0}" destId="{A373B639-6205-47FA-8A1B-1D546CAAD2B3}" srcOrd="1" destOrd="0" presId="urn:microsoft.com/office/officeart/2005/8/layout/vList3"/>
    <dgm:cxn modelId="{ECB68293-347C-4E91-B8AB-409CF8C7FBAE}" type="presParOf" srcId="{EB8B6740-1353-43E3-B108-5CE96625D2A8}" destId="{7F07BEA6-E3D2-4AA0-A0C8-6EE8C0AA42CC}" srcOrd="5" destOrd="0" presId="urn:microsoft.com/office/officeart/2005/8/layout/vList3"/>
    <dgm:cxn modelId="{92A19882-B7FC-457F-82AC-81697E13163A}" type="presParOf" srcId="{EB8B6740-1353-43E3-B108-5CE96625D2A8}" destId="{503E7015-DFD3-46C5-A3D1-EF8581D5A538}" srcOrd="6" destOrd="0" presId="urn:microsoft.com/office/officeart/2005/8/layout/vList3"/>
    <dgm:cxn modelId="{FE49D4F2-25E2-44BD-B84F-79494BABF806}" type="presParOf" srcId="{503E7015-DFD3-46C5-A3D1-EF8581D5A538}" destId="{685B4F8A-53F6-44F4-B253-67EFC068C794}" srcOrd="0" destOrd="0" presId="urn:microsoft.com/office/officeart/2005/8/layout/vList3"/>
    <dgm:cxn modelId="{C25B9DF1-33F6-4011-9418-4185D66E6458}" type="presParOf" srcId="{503E7015-DFD3-46C5-A3D1-EF8581D5A538}" destId="{E9C0F005-C092-45B6-AA88-656023A38BF6}" srcOrd="1" destOrd="0" presId="urn:microsoft.com/office/officeart/2005/8/layout/vList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184354-A8D2-4ADF-9961-351B2D7EA4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2D7CC1-FE81-4448-8D7F-F23C14510C26}">
      <dgm:prSet phldrT="[Text]" custT="1"/>
      <dgm:spPr/>
      <dgm:t>
        <a:bodyPr/>
        <a:lstStyle/>
        <a:p>
          <a:r>
            <a:rPr lang="en-US" sz="1800" dirty="0" smtClean="0"/>
            <a:t>Introduction</a:t>
          </a:r>
          <a:endParaRPr lang="en-US" sz="1800" dirty="0"/>
        </a:p>
      </dgm:t>
    </dgm:pt>
    <dgm:pt modelId="{B352A47D-9EBE-4899-A51A-C2C67F169423}" type="parTrans" cxnId="{0A4B6587-3E49-4672-9453-0C905B36B4E7}">
      <dgm:prSet/>
      <dgm:spPr/>
      <dgm:t>
        <a:bodyPr/>
        <a:lstStyle/>
        <a:p>
          <a:endParaRPr lang="en-US" sz="1800"/>
        </a:p>
      </dgm:t>
    </dgm:pt>
    <dgm:pt modelId="{89634DBB-702B-4C27-A21F-59FBC96015DE}" type="sibTrans" cxnId="{0A4B6587-3E49-4672-9453-0C905B36B4E7}">
      <dgm:prSet/>
      <dgm:spPr/>
      <dgm:t>
        <a:bodyPr/>
        <a:lstStyle/>
        <a:p>
          <a:endParaRPr lang="en-US" sz="1800"/>
        </a:p>
      </dgm:t>
    </dgm:pt>
    <dgm:pt modelId="{A2E199E1-1716-4253-A03F-C3FF16EFF540}">
      <dgm:prSet phldrT="[Text]" custT="1"/>
      <dgm:spPr/>
      <dgm:t>
        <a:bodyPr/>
        <a:lstStyle/>
        <a:p>
          <a:r>
            <a:rPr lang="en-US" sz="1800" dirty="0" smtClean="0"/>
            <a:t>High-Level Architecture</a:t>
          </a:r>
          <a:endParaRPr lang="en-US" sz="1800" dirty="0"/>
        </a:p>
      </dgm:t>
    </dgm:pt>
    <dgm:pt modelId="{02D20E46-5BCB-4A13-B7DD-315260C1D37B}" type="parTrans" cxnId="{F797FDCB-0A0E-4E6A-9D18-A7A36B842A5B}">
      <dgm:prSet/>
      <dgm:spPr/>
      <dgm:t>
        <a:bodyPr/>
        <a:lstStyle/>
        <a:p>
          <a:endParaRPr lang="en-US" sz="1800"/>
        </a:p>
      </dgm:t>
    </dgm:pt>
    <dgm:pt modelId="{29568167-AB17-4070-90C5-1E09837EF438}" type="sibTrans" cxnId="{F797FDCB-0A0E-4E6A-9D18-A7A36B842A5B}">
      <dgm:prSet/>
      <dgm:spPr/>
      <dgm:t>
        <a:bodyPr/>
        <a:lstStyle/>
        <a:p>
          <a:endParaRPr lang="en-US" sz="1800"/>
        </a:p>
      </dgm:t>
    </dgm:pt>
    <dgm:pt modelId="{0BDAB9D3-2CAD-4A06-9EAE-2746D3DFBFC4}">
      <dgm:prSet phldrT="[Text]" custT="1"/>
      <dgm:spPr/>
      <dgm:t>
        <a:bodyPr/>
        <a:lstStyle/>
        <a:p>
          <a:r>
            <a:rPr lang="en-US" sz="1800" dirty="0" smtClean="0"/>
            <a:t>Hardware Implementation</a:t>
          </a:r>
          <a:endParaRPr lang="en-US" sz="1800" dirty="0"/>
        </a:p>
      </dgm:t>
    </dgm:pt>
    <dgm:pt modelId="{B109689D-D09B-43ED-8D66-04BD332AE7B5}" type="parTrans" cxnId="{594F67A7-0BDA-4453-AD8A-349F2E10D59E}">
      <dgm:prSet/>
      <dgm:spPr/>
      <dgm:t>
        <a:bodyPr/>
        <a:lstStyle/>
        <a:p>
          <a:endParaRPr lang="en-US" sz="1800"/>
        </a:p>
      </dgm:t>
    </dgm:pt>
    <dgm:pt modelId="{B755021A-8961-4815-931E-93DDDCB652CA}" type="sibTrans" cxnId="{594F67A7-0BDA-4453-AD8A-349F2E10D59E}">
      <dgm:prSet/>
      <dgm:spPr/>
      <dgm:t>
        <a:bodyPr/>
        <a:lstStyle/>
        <a:p>
          <a:endParaRPr lang="en-US" sz="1800"/>
        </a:p>
      </dgm:t>
    </dgm:pt>
    <dgm:pt modelId="{26C8D2B5-653C-41A7-89D2-203E4854C640}">
      <dgm:prSet phldrT="[Text]" custT="1"/>
      <dgm:spPr/>
      <dgm:t>
        <a:bodyPr/>
        <a:lstStyle/>
        <a:p>
          <a:r>
            <a:rPr lang="en-US" sz="1800" dirty="0" smtClean="0"/>
            <a:t>Effectiveness</a:t>
          </a:r>
          <a:endParaRPr lang="en-US" sz="1800" dirty="0"/>
        </a:p>
      </dgm:t>
    </dgm:pt>
    <dgm:pt modelId="{3769E53E-A194-48F6-A6DD-09E8DDE625FE}" type="parTrans" cxnId="{FA6866FC-CEF2-4A24-893E-E6D13E4FB6B4}">
      <dgm:prSet/>
      <dgm:spPr/>
      <dgm:t>
        <a:bodyPr/>
        <a:lstStyle/>
        <a:p>
          <a:endParaRPr lang="en-US" sz="1800"/>
        </a:p>
      </dgm:t>
    </dgm:pt>
    <dgm:pt modelId="{C4E8C4CD-00C9-4A9C-AB72-A0926DF7F657}" type="sibTrans" cxnId="{FA6866FC-CEF2-4A24-893E-E6D13E4FB6B4}">
      <dgm:prSet/>
      <dgm:spPr/>
      <dgm:t>
        <a:bodyPr/>
        <a:lstStyle/>
        <a:p>
          <a:endParaRPr lang="en-US" sz="1800"/>
        </a:p>
      </dgm:t>
    </dgm:pt>
    <dgm:pt modelId="{3C09D737-B55C-42EF-95D0-F27057F41C6A}">
      <dgm:prSet phldrT="[Text]" custT="1"/>
      <dgm:spPr/>
      <dgm:t>
        <a:bodyPr/>
        <a:lstStyle/>
        <a:p>
          <a:r>
            <a:rPr lang="en-US" sz="1800" dirty="0" smtClean="0"/>
            <a:t>Software Implementation</a:t>
          </a:r>
          <a:endParaRPr lang="en-US" sz="1800" dirty="0"/>
        </a:p>
      </dgm:t>
    </dgm:pt>
    <dgm:pt modelId="{420AFE1B-2C76-4C00-8159-4659A40A271E}" type="parTrans" cxnId="{8227E8EC-A6F3-411C-91BB-B530D7918C67}">
      <dgm:prSet/>
      <dgm:spPr/>
      <dgm:t>
        <a:bodyPr/>
        <a:lstStyle/>
        <a:p>
          <a:endParaRPr lang="en-US" sz="1800"/>
        </a:p>
      </dgm:t>
    </dgm:pt>
    <dgm:pt modelId="{9665E322-882B-45AB-B72E-7398258EE48D}" type="sibTrans" cxnId="{8227E8EC-A6F3-411C-91BB-B530D7918C67}">
      <dgm:prSet/>
      <dgm:spPr/>
      <dgm:t>
        <a:bodyPr/>
        <a:lstStyle/>
        <a:p>
          <a:endParaRPr lang="en-US" sz="1800"/>
        </a:p>
      </dgm:t>
    </dgm:pt>
    <dgm:pt modelId="{CDBACBE3-4E3D-492D-804D-44E8FACFD56D}">
      <dgm:prSet phldrT="[Text]" custT="1"/>
      <dgm:spPr/>
      <dgm:t>
        <a:bodyPr/>
        <a:lstStyle/>
        <a:p>
          <a:r>
            <a:rPr lang="en-US" sz="1800" dirty="0" smtClean="0"/>
            <a:t>Detection Algorithm</a:t>
          </a:r>
          <a:endParaRPr lang="en-US" sz="1800" dirty="0"/>
        </a:p>
      </dgm:t>
    </dgm:pt>
    <dgm:pt modelId="{E4BAFA31-1F3A-431D-820A-7162CAAB334C}" type="parTrans" cxnId="{07110E6E-EE01-404F-91BB-27511E6A8EB0}">
      <dgm:prSet/>
      <dgm:spPr/>
      <dgm:t>
        <a:bodyPr/>
        <a:lstStyle/>
        <a:p>
          <a:endParaRPr lang="en-US" sz="1800"/>
        </a:p>
      </dgm:t>
    </dgm:pt>
    <dgm:pt modelId="{4020F7CD-9762-406D-AB18-009F770C7EDB}" type="sibTrans" cxnId="{07110E6E-EE01-404F-91BB-27511E6A8EB0}">
      <dgm:prSet/>
      <dgm:spPr/>
      <dgm:t>
        <a:bodyPr/>
        <a:lstStyle/>
        <a:p>
          <a:endParaRPr lang="en-US" sz="1800"/>
        </a:p>
      </dgm:t>
    </dgm:pt>
    <dgm:pt modelId="{CB5A0AE6-F611-444B-A129-679DA8854A5B}">
      <dgm:prSet phldrT="[Text]" custT="1"/>
      <dgm:spPr/>
      <dgm:t>
        <a:bodyPr/>
        <a:lstStyle/>
        <a:p>
          <a:r>
            <a:rPr lang="en-US" sz="1800" dirty="0" smtClean="0"/>
            <a:t>Sensor Fusion</a:t>
          </a:r>
          <a:endParaRPr lang="en-US" sz="1800" dirty="0"/>
        </a:p>
      </dgm:t>
    </dgm:pt>
    <dgm:pt modelId="{DD5A3080-0A31-41D7-BA96-9E2A22F328FC}" type="parTrans" cxnId="{9454A52B-4536-4FC2-BB82-476F026DB036}">
      <dgm:prSet/>
      <dgm:spPr/>
      <dgm:t>
        <a:bodyPr/>
        <a:lstStyle/>
        <a:p>
          <a:endParaRPr lang="en-US" sz="1800"/>
        </a:p>
      </dgm:t>
    </dgm:pt>
    <dgm:pt modelId="{C075AFE0-FF78-40A4-BC6C-803DB60018AF}" type="sibTrans" cxnId="{9454A52B-4536-4FC2-BB82-476F026DB036}">
      <dgm:prSet/>
      <dgm:spPr/>
      <dgm:t>
        <a:bodyPr/>
        <a:lstStyle/>
        <a:p>
          <a:endParaRPr lang="en-US" sz="1800"/>
        </a:p>
      </dgm:t>
    </dgm:pt>
    <dgm:pt modelId="{B35A8D9A-2555-4506-A555-2B75A3F74417}" type="pres">
      <dgm:prSet presAssocID="{75184354-A8D2-4ADF-9961-351B2D7EA461}" presName="linear" presStyleCnt="0">
        <dgm:presLayoutVars>
          <dgm:dir/>
          <dgm:animLvl val="lvl"/>
          <dgm:resizeHandles val="exact"/>
        </dgm:presLayoutVars>
      </dgm:prSet>
      <dgm:spPr/>
    </dgm:pt>
    <dgm:pt modelId="{A66CBFF6-8CA2-483E-8B90-265EB3396810}" type="pres">
      <dgm:prSet presAssocID="{E52D7CC1-FE81-4448-8D7F-F23C14510C26}" presName="parentLin" presStyleCnt="0"/>
      <dgm:spPr/>
    </dgm:pt>
    <dgm:pt modelId="{759D226D-D962-4922-A957-4098E7428051}" type="pres">
      <dgm:prSet presAssocID="{E52D7CC1-FE81-4448-8D7F-F23C14510C26}" presName="parentLeftMargin" presStyleLbl="node1" presStyleIdx="0" presStyleCnt="7"/>
      <dgm:spPr/>
    </dgm:pt>
    <dgm:pt modelId="{97E4EA37-DC98-49AF-81CC-F766C2CEABEF}" type="pres">
      <dgm:prSet presAssocID="{E52D7CC1-FE81-4448-8D7F-F23C14510C2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8B818A6-80D9-4AAE-9C1C-B60411179D93}" type="pres">
      <dgm:prSet presAssocID="{E52D7CC1-FE81-4448-8D7F-F23C14510C26}" presName="negativeSpace" presStyleCnt="0"/>
      <dgm:spPr/>
    </dgm:pt>
    <dgm:pt modelId="{14DF9DB1-D773-4D6F-B1CD-3A622D718033}" type="pres">
      <dgm:prSet presAssocID="{E52D7CC1-FE81-4448-8D7F-F23C14510C26}" presName="childText" presStyleLbl="conFgAcc1" presStyleIdx="0" presStyleCnt="7">
        <dgm:presLayoutVars>
          <dgm:bulletEnabled val="1"/>
        </dgm:presLayoutVars>
      </dgm:prSet>
      <dgm:spPr/>
    </dgm:pt>
    <dgm:pt modelId="{C33002A8-2BDC-458E-8709-B0E8D05406FE}" type="pres">
      <dgm:prSet presAssocID="{89634DBB-702B-4C27-A21F-59FBC96015DE}" presName="spaceBetweenRectangles" presStyleCnt="0"/>
      <dgm:spPr/>
    </dgm:pt>
    <dgm:pt modelId="{FB09723E-E142-43F1-8157-6A99242C7F45}" type="pres">
      <dgm:prSet presAssocID="{A2E199E1-1716-4253-A03F-C3FF16EFF540}" presName="parentLin" presStyleCnt="0"/>
      <dgm:spPr/>
    </dgm:pt>
    <dgm:pt modelId="{63BD5BC4-11D9-4500-BC7E-4ECE4184FE5E}" type="pres">
      <dgm:prSet presAssocID="{A2E199E1-1716-4253-A03F-C3FF16EFF540}" presName="parentLeftMargin" presStyleLbl="node1" presStyleIdx="0" presStyleCnt="7"/>
      <dgm:spPr/>
    </dgm:pt>
    <dgm:pt modelId="{DD1DDAA7-A192-42BF-A5E5-A9FD228C894C}" type="pres">
      <dgm:prSet presAssocID="{A2E199E1-1716-4253-A03F-C3FF16EFF54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5EF46AC-043A-4A6F-9D3B-80505A409331}" type="pres">
      <dgm:prSet presAssocID="{A2E199E1-1716-4253-A03F-C3FF16EFF540}" presName="negativeSpace" presStyleCnt="0"/>
      <dgm:spPr/>
    </dgm:pt>
    <dgm:pt modelId="{11AA5100-5542-46F2-967D-1EFC89873F09}" type="pres">
      <dgm:prSet presAssocID="{A2E199E1-1716-4253-A03F-C3FF16EFF540}" presName="childText" presStyleLbl="conFgAcc1" presStyleIdx="1" presStyleCnt="7">
        <dgm:presLayoutVars>
          <dgm:bulletEnabled val="1"/>
        </dgm:presLayoutVars>
      </dgm:prSet>
      <dgm:spPr/>
    </dgm:pt>
    <dgm:pt modelId="{FC869F4C-F39C-4EDD-A229-93A3EF5D3E6C}" type="pres">
      <dgm:prSet presAssocID="{29568167-AB17-4070-90C5-1E09837EF438}" presName="spaceBetweenRectangles" presStyleCnt="0"/>
      <dgm:spPr/>
    </dgm:pt>
    <dgm:pt modelId="{9D275E55-1272-4C5E-ACAE-1EE793012D7B}" type="pres">
      <dgm:prSet presAssocID="{0BDAB9D3-2CAD-4A06-9EAE-2746D3DFBFC4}" presName="parentLin" presStyleCnt="0"/>
      <dgm:spPr/>
    </dgm:pt>
    <dgm:pt modelId="{3097CB1D-3885-49E5-B5A0-EB847F5E8778}" type="pres">
      <dgm:prSet presAssocID="{0BDAB9D3-2CAD-4A06-9EAE-2746D3DFBFC4}" presName="parentLeftMargin" presStyleLbl="node1" presStyleIdx="1" presStyleCnt="7"/>
      <dgm:spPr/>
    </dgm:pt>
    <dgm:pt modelId="{51A479DB-4548-485B-A81B-F26D5BDB98A5}" type="pres">
      <dgm:prSet presAssocID="{0BDAB9D3-2CAD-4A06-9EAE-2746D3DFBFC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A5EFE08-A21E-4E3D-9598-AB5B4548AE7D}" type="pres">
      <dgm:prSet presAssocID="{0BDAB9D3-2CAD-4A06-9EAE-2746D3DFBFC4}" presName="negativeSpace" presStyleCnt="0"/>
      <dgm:spPr/>
    </dgm:pt>
    <dgm:pt modelId="{2FF0603C-BB75-4D31-A9AA-3E3B9CA0AE24}" type="pres">
      <dgm:prSet presAssocID="{0BDAB9D3-2CAD-4A06-9EAE-2746D3DFBFC4}" presName="childText" presStyleLbl="conFgAcc1" presStyleIdx="2" presStyleCnt="7">
        <dgm:presLayoutVars>
          <dgm:bulletEnabled val="1"/>
        </dgm:presLayoutVars>
      </dgm:prSet>
      <dgm:spPr/>
    </dgm:pt>
    <dgm:pt modelId="{72451553-830D-41C2-A0E2-4C245CD9D5F3}" type="pres">
      <dgm:prSet presAssocID="{B755021A-8961-4815-931E-93DDDCB652CA}" presName="spaceBetweenRectangles" presStyleCnt="0"/>
      <dgm:spPr/>
    </dgm:pt>
    <dgm:pt modelId="{21214C32-EF72-458E-972E-762AE7FE37C8}" type="pres">
      <dgm:prSet presAssocID="{3C09D737-B55C-42EF-95D0-F27057F41C6A}" presName="parentLin" presStyleCnt="0"/>
      <dgm:spPr/>
    </dgm:pt>
    <dgm:pt modelId="{F113BF44-DCD5-4D28-978F-1074D69A6253}" type="pres">
      <dgm:prSet presAssocID="{3C09D737-B55C-42EF-95D0-F27057F41C6A}" presName="parentLeftMargin" presStyleLbl="node1" presStyleIdx="2" presStyleCnt="7"/>
      <dgm:spPr/>
    </dgm:pt>
    <dgm:pt modelId="{26E6CDE0-5D07-4E0A-943F-D5258BEC6B1C}" type="pres">
      <dgm:prSet presAssocID="{3C09D737-B55C-42EF-95D0-F27057F41C6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35E876F-3B54-4107-96EF-9BC38E24F5FA}" type="pres">
      <dgm:prSet presAssocID="{3C09D737-B55C-42EF-95D0-F27057F41C6A}" presName="negativeSpace" presStyleCnt="0"/>
      <dgm:spPr/>
    </dgm:pt>
    <dgm:pt modelId="{6DBCD85C-D292-4CFD-B6A7-485111F9B0E7}" type="pres">
      <dgm:prSet presAssocID="{3C09D737-B55C-42EF-95D0-F27057F41C6A}" presName="childText" presStyleLbl="conFgAcc1" presStyleIdx="3" presStyleCnt="7">
        <dgm:presLayoutVars>
          <dgm:bulletEnabled val="1"/>
        </dgm:presLayoutVars>
      </dgm:prSet>
      <dgm:spPr/>
    </dgm:pt>
    <dgm:pt modelId="{ED9F8616-B807-4C39-85C2-20D57372545F}" type="pres">
      <dgm:prSet presAssocID="{9665E322-882B-45AB-B72E-7398258EE48D}" presName="spaceBetweenRectangles" presStyleCnt="0"/>
      <dgm:spPr/>
    </dgm:pt>
    <dgm:pt modelId="{7F2D3EF7-1EBB-4730-B256-0D5821D5742B}" type="pres">
      <dgm:prSet presAssocID="{CDBACBE3-4E3D-492D-804D-44E8FACFD56D}" presName="parentLin" presStyleCnt="0"/>
      <dgm:spPr/>
    </dgm:pt>
    <dgm:pt modelId="{129331EA-0ACB-450D-AC71-0D8646B824E0}" type="pres">
      <dgm:prSet presAssocID="{CDBACBE3-4E3D-492D-804D-44E8FACFD56D}" presName="parentLeftMargin" presStyleLbl="node1" presStyleIdx="3" presStyleCnt="7"/>
      <dgm:spPr/>
    </dgm:pt>
    <dgm:pt modelId="{2B8E29F9-529F-47DA-9DF0-5DF6458C08C1}" type="pres">
      <dgm:prSet presAssocID="{CDBACBE3-4E3D-492D-804D-44E8FACFD56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8C0B6C5-899A-4CA2-8008-3488DC7012B3}" type="pres">
      <dgm:prSet presAssocID="{CDBACBE3-4E3D-492D-804D-44E8FACFD56D}" presName="negativeSpace" presStyleCnt="0"/>
      <dgm:spPr/>
    </dgm:pt>
    <dgm:pt modelId="{C79A3001-6591-414C-B24D-942EE9001808}" type="pres">
      <dgm:prSet presAssocID="{CDBACBE3-4E3D-492D-804D-44E8FACFD56D}" presName="childText" presStyleLbl="conFgAcc1" presStyleIdx="4" presStyleCnt="7">
        <dgm:presLayoutVars>
          <dgm:bulletEnabled val="1"/>
        </dgm:presLayoutVars>
      </dgm:prSet>
      <dgm:spPr/>
    </dgm:pt>
    <dgm:pt modelId="{54D26346-EB5F-4B9D-82CF-985F75667F3F}" type="pres">
      <dgm:prSet presAssocID="{4020F7CD-9762-406D-AB18-009F770C7EDB}" presName="spaceBetweenRectangles" presStyleCnt="0"/>
      <dgm:spPr/>
    </dgm:pt>
    <dgm:pt modelId="{4455DD74-4102-43F6-AB42-22A287E0563C}" type="pres">
      <dgm:prSet presAssocID="{CB5A0AE6-F611-444B-A129-679DA8854A5B}" presName="parentLin" presStyleCnt="0"/>
      <dgm:spPr/>
    </dgm:pt>
    <dgm:pt modelId="{BC6AEEE6-F79A-41D4-BC62-F8F8696B84D1}" type="pres">
      <dgm:prSet presAssocID="{CB5A0AE6-F611-444B-A129-679DA8854A5B}" presName="parentLeftMargin" presStyleLbl="node1" presStyleIdx="4" presStyleCnt="7"/>
      <dgm:spPr/>
    </dgm:pt>
    <dgm:pt modelId="{C08A9F6F-8903-4277-9C3E-6FB2F822B909}" type="pres">
      <dgm:prSet presAssocID="{CB5A0AE6-F611-444B-A129-679DA8854A5B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69E51-0843-4417-B013-B0D39A822F7A}" type="pres">
      <dgm:prSet presAssocID="{CB5A0AE6-F611-444B-A129-679DA8854A5B}" presName="negativeSpace" presStyleCnt="0"/>
      <dgm:spPr/>
    </dgm:pt>
    <dgm:pt modelId="{F124C729-7145-492B-85C9-9B5FA6C04E5F}" type="pres">
      <dgm:prSet presAssocID="{CB5A0AE6-F611-444B-A129-679DA8854A5B}" presName="childText" presStyleLbl="conFgAcc1" presStyleIdx="5" presStyleCnt="7">
        <dgm:presLayoutVars>
          <dgm:bulletEnabled val="1"/>
        </dgm:presLayoutVars>
      </dgm:prSet>
      <dgm:spPr/>
    </dgm:pt>
    <dgm:pt modelId="{FC33D45F-9759-4A2E-8857-01AFB373DEEB}" type="pres">
      <dgm:prSet presAssocID="{C075AFE0-FF78-40A4-BC6C-803DB60018AF}" presName="spaceBetweenRectangles" presStyleCnt="0"/>
      <dgm:spPr/>
    </dgm:pt>
    <dgm:pt modelId="{E6349601-3C40-454B-AA73-48BA61CA47EC}" type="pres">
      <dgm:prSet presAssocID="{26C8D2B5-653C-41A7-89D2-203E4854C640}" presName="parentLin" presStyleCnt="0"/>
      <dgm:spPr/>
    </dgm:pt>
    <dgm:pt modelId="{3CE5FF16-B123-4291-AD54-BF25EA1A893E}" type="pres">
      <dgm:prSet presAssocID="{26C8D2B5-653C-41A7-89D2-203E4854C640}" presName="parentLeftMargin" presStyleLbl="node1" presStyleIdx="5" presStyleCnt="7"/>
      <dgm:spPr/>
    </dgm:pt>
    <dgm:pt modelId="{F1C2B0F9-C6E6-4BA6-8845-254C77C1E5AF}" type="pres">
      <dgm:prSet presAssocID="{26C8D2B5-653C-41A7-89D2-203E4854C640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F9AF3-AE46-4DE2-BE87-F2B613E880C1}" type="pres">
      <dgm:prSet presAssocID="{26C8D2B5-653C-41A7-89D2-203E4854C640}" presName="negativeSpace" presStyleCnt="0"/>
      <dgm:spPr/>
    </dgm:pt>
    <dgm:pt modelId="{C2EC37E2-312B-48EE-8B18-A1F3BAA06CC3}" type="pres">
      <dgm:prSet presAssocID="{26C8D2B5-653C-41A7-89D2-203E4854C640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16BFE02-19E6-4CC8-A88D-9F70794C820C}" type="presOf" srcId="{75184354-A8D2-4ADF-9961-351B2D7EA461}" destId="{B35A8D9A-2555-4506-A555-2B75A3F74417}" srcOrd="0" destOrd="0" presId="urn:microsoft.com/office/officeart/2005/8/layout/list1"/>
    <dgm:cxn modelId="{45A174D3-4FBA-45FC-A52A-D3843D88211A}" type="presOf" srcId="{CDBACBE3-4E3D-492D-804D-44E8FACFD56D}" destId="{2B8E29F9-529F-47DA-9DF0-5DF6458C08C1}" srcOrd="1" destOrd="0" presId="urn:microsoft.com/office/officeart/2005/8/layout/list1"/>
    <dgm:cxn modelId="{B598ADEA-5653-4434-A0D1-2E848C93A37F}" type="presOf" srcId="{26C8D2B5-653C-41A7-89D2-203E4854C640}" destId="{3CE5FF16-B123-4291-AD54-BF25EA1A893E}" srcOrd="0" destOrd="0" presId="urn:microsoft.com/office/officeart/2005/8/layout/list1"/>
    <dgm:cxn modelId="{594F67A7-0BDA-4453-AD8A-349F2E10D59E}" srcId="{75184354-A8D2-4ADF-9961-351B2D7EA461}" destId="{0BDAB9D3-2CAD-4A06-9EAE-2746D3DFBFC4}" srcOrd="2" destOrd="0" parTransId="{B109689D-D09B-43ED-8D66-04BD332AE7B5}" sibTransId="{B755021A-8961-4815-931E-93DDDCB652CA}"/>
    <dgm:cxn modelId="{138978D2-1F52-4E5E-BD27-169C5A6B569A}" type="presOf" srcId="{3C09D737-B55C-42EF-95D0-F27057F41C6A}" destId="{26E6CDE0-5D07-4E0A-943F-D5258BEC6B1C}" srcOrd="1" destOrd="0" presId="urn:microsoft.com/office/officeart/2005/8/layout/list1"/>
    <dgm:cxn modelId="{07110E6E-EE01-404F-91BB-27511E6A8EB0}" srcId="{75184354-A8D2-4ADF-9961-351B2D7EA461}" destId="{CDBACBE3-4E3D-492D-804D-44E8FACFD56D}" srcOrd="4" destOrd="0" parTransId="{E4BAFA31-1F3A-431D-820A-7162CAAB334C}" sibTransId="{4020F7CD-9762-406D-AB18-009F770C7EDB}"/>
    <dgm:cxn modelId="{A8ECBA42-2D80-4A14-9ABF-4CBEE3DB00ED}" type="presOf" srcId="{E52D7CC1-FE81-4448-8D7F-F23C14510C26}" destId="{97E4EA37-DC98-49AF-81CC-F766C2CEABEF}" srcOrd="1" destOrd="0" presId="urn:microsoft.com/office/officeart/2005/8/layout/list1"/>
    <dgm:cxn modelId="{0B425822-DC0E-4666-8BF5-3CC00B2D9ED8}" type="presOf" srcId="{0BDAB9D3-2CAD-4A06-9EAE-2746D3DFBFC4}" destId="{51A479DB-4548-485B-A81B-F26D5BDB98A5}" srcOrd="1" destOrd="0" presId="urn:microsoft.com/office/officeart/2005/8/layout/list1"/>
    <dgm:cxn modelId="{908BA724-9A9E-432C-A37D-2962262A5C5A}" type="presOf" srcId="{CB5A0AE6-F611-444B-A129-679DA8854A5B}" destId="{C08A9F6F-8903-4277-9C3E-6FB2F822B909}" srcOrd="1" destOrd="0" presId="urn:microsoft.com/office/officeart/2005/8/layout/list1"/>
    <dgm:cxn modelId="{AC8B0EB8-0DC0-421A-9D94-22A2B83F93BC}" type="presOf" srcId="{E52D7CC1-FE81-4448-8D7F-F23C14510C26}" destId="{759D226D-D962-4922-A957-4098E7428051}" srcOrd="0" destOrd="0" presId="urn:microsoft.com/office/officeart/2005/8/layout/list1"/>
    <dgm:cxn modelId="{DECCB41A-4EE4-4D21-97FC-C40A5655FF35}" type="presOf" srcId="{0BDAB9D3-2CAD-4A06-9EAE-2746D3DFBFC4}" destId="{3097CB1D-3885-49E5-B5A0-EB847F5E8778}" srcOrd="0" destOrd="0" presId="urn:microsoft.com/office/officeart/2005/8/layout/list1"/>
    <dgm:cxn modelId="{AEE551C6-D3C7-480F-8333-35EB59D30F1F}" type="presOf" srcId="{26C8D2B5-653C-41A7-89D2-203E4854C640}" destId="{F1C2B0F9-C6E6-4BA6-8845-254C77C1E5AF}" srcOrd="1" destOrd="0" presId="urn:microsoft.com/office/officeart/2005/8/layout/list1"/>
    <dgm:cxn modelId="{771779C5-50CF-403D-96E2-F32F986D1F1E}" type="presOf" srcId="{CB5A0AE6-F611-444B-A129-679DA8854A5B}" destId="{BC6AEEE6-F79A-41D4-BC62-F8F8696B84D1}" srcOrd="0" destOrd="0" presId="urn:microsoft.com/office/officeart/2005/8/layout/list1"/>
    <dgm:cxn modelId="{FA6866FC-CEF2-4A24-893E-E6D13E4FB6B4}" srcId="{75184354-A8D2-4ADF-9961-351B2D7EA461}" destId="{26C8D2B5-653C-41A7-89D2-203E4854C640}" srcOrd="6" destOrd="0" parTransId="{3769E53E-A194-48F6-A6DD-09E8DDE625FE}" sibTransId="{C4E8C4CD-00C9-4A9C-AB72-A0926DF7F657}"/>
    <dgm:cxn modelId="{F797FDCB-0A0E-4E6A-9D18-A7A36B842A5B}" srcId="{75184354-A8D2-4ADF-9961-351B2D7EA461}" destId="{A2E199E1-1716-4253-A03F-C3FF16EFF540}" srcOrd="1" destOrd="0" parTransId="{02D20E46-5BCB-4A13-B7DD-315260C1D37B}" sibTransId="{29568167-AB17-4070-90C5-1E09837EF438}"/>
    <dgm:cxn modelId="{BBBB43AC-1B38-4438-92E9-10996067E8DA}" type="presOf" srcId="{3C09D737-B55C-42EF-95D0-F27057F41C6A}" destId="{F113BF44-DCD5-4D28-978F-1074D69A6253}" srcOrd="0" destOrd="0" presId="urn:microsoft.com/office/officeart/2005/8/layout/list1"/>
    <dgm:cxn modelId="{F24C95C2-9EF8-404D-9DBC-19774FD8FBAC}" type="presOf" srcId="{A2E199E1-1716-4253-A03F-C3FF16EFF540}" destId="{63BD5BC4-11D9-4500-BC7E-4ECE4184FE5E}" srcOrd="0" destOrd="0" presId="urn:microsoft.com/office/officeart/2005/8/layout/list1"/>
    <dgm:cxn modelId="{E132DC10-DB9C-41CA-82BD-E79312BDDD36}" type="presOf" srcId="{A2E199E1-1716-4253-A03F-C3FF16EFF540}" destId="{DD1DDAA7-A192-42BF-A5E5-A9FD228C894C}" srcOrd="1" destOrd="0" presId="urn:microsoft.com/office/officeart/2005/8/layout/list1"/>
    <dgm:cxn modelId="{B6B67875-EB39-47C0-B50A-7B0C9F3858DC}" type="presOf" srcId="{CDBACBE3-4E3D-492D-804D-44E8FACFD56D}" destId="{129331EA-0ACB-450D-AC71-0D8646B824E0}" srcOrd="0" destOrd="0" presId="urn:microsoft.com/office/officeart/2005/8/layout/list1"/>
    <dgm:cxn modelId="{9454A52B-4536-4FC2-BB82-476F026DB036}" srcId="{75184354-A8D2-4ADF-9961-351B2D7EA461}" destId="{CB5A0AE6-F611-444B-A129-679DA8854A5B}" srcOrd="5" destOrd="0" parTransId="{DD5A3080-0A31-41D7-BA96-9E2A22F328FC}" sibTransId="{C075AFE0-FF78-40A4-BC6C-803DB60018AF}"/>
    <dgm:cxn modelId="{0A4B6587-3E49-4672-9453-0C905B36B4E7}" srcId="{75184354-A8D2-4ADF-9961-351B2D7EA461}" destId="{E52D7CC1-FE81-4448-8D7F-F23C14510C26}" srcOrd="0" destOrd="0" parTransId="{B352A47D-9EBE-4899-A51A-C2C67F169423}" sibTransId="{89634DBB-702B-4C27-A21F-59FBC96015DE}"/>
    <dgm:cxn modelId="{8227E8EC-A6F3-411C-91BB-B530D7918C67}" srcId="{75184354-A8D2-4ADF-9961-351B2D7EA461}" destId="{3C09D737-B55C-42EF-95D0-F27057F41C6A}" srcOrd="3" destOrd="0" parTransId="{420AFE1B-2C76-4C00-8159-4659A40A271E}" sibTransId="{9665E322-882B-45AB-B72E-7398258EE48D}"/>
    <dgm:cxn modelId="{FAD38143-D606-48B2-B774-F215F203B340}" type="presParOf" srcId="{B35A8D9A-2555-4506-A555-2B75A3F74417}" destId="{A66CBFF6-8CA2-483E-8B90-265EB3396810}" srcOrd="0" destOrd="0" presId="urn:microsoft.com/office/officeart/2005/8/layout/list1"/>
    <dgm:cxn modelId="{87221BEC-6575-4E78-A37D-E83E36D4DCFC}" type="presParOf" srcId="{A66CBFF6-8CA2-483E-8B90-265EB3396810}" destId="{759D226D-D962-4922-A957-4098E7428051}" srcOrd="0" destOrd="0" presId="urn:microsoft.com/office/officeart/2005/8/layout/list1"/>
    <dgm:cxn modelId="{4261AF5A-FBF7-447F-BF98-8A52F742A09C}" type="presParOf" srcId="{A66CBFF6-8CA2-483E-8B90-265EB3396810}" destId="{97E4EA37-DC98-49AF-81CC-F766C2CEABEF}" srcOrd="1" destOrd="0" presId="urn:microsoft.com/office/officeart/2005/8/layout/list1"/>
    <dgm:cxn modelId="{0A64F41D-FAB5-4561-8BE2-C6759873E8D5}" type="presParOf" srcId="{B35A8D9A-2555-4506-A555-2B75A3F74417}" destId="{48B818A6-80D9-4AAE-9C1C-B60411179D93}" srcOrd="1" destOrd="0" presId="urn:microsoft.com/office/officeart/2005/8/layout/list1"/>
    <dgm:cxn modelId="{999D59E2-D031-4295-A4A7-ABFCF258201E}" type="presParOf" srcId="{B35A8D9A-2555-4506-A555-2B75A3F74417}" destId="{14DF9DB1-D773-4D6F-B1CD-3A622D718033}" srcOrd="2" destOrd="0" presId="urn:microsoft.com/office/officeart/2005/8/layout/list1"/>
    <dgm:cxn modelId="{EE754858-DAD0-472D-9C62-419ED251C988}" type="presParOf" srcId="{B35A8D9A-2555-4506-A555-2B75A3F74417}" destId="{C33002A8-2BDC-458E-8709-B0E8D05406FE}" srcOrd="3" destOrd="0" presId="urn:microsoft.com/office/officeart/2005/8/layout/list1"/>
    <dgm:cxn modelId="{DA72910F-DAEE-41AF-9EEB-7D94DB0FF0CB}" type="presParOf" srcId="{B35A8D9A-2555-4506-A555-2B75A3F74417}" destId="{FB09723E-E142-43F1-8157-6A99242C7F45}" srcOrd="4" destOrd="0" presId="urn:microsoft.com/office/officeart/2005/8/layout/list1"/>
    <dgm:cxn modelId="{02179A76-C044-43F4-8B94-CAB214DC6996}" type="presParOf" srcId="{FB09723E-E142-43F1-8157-6A99242C7F45}" destId="{63BD5BC4-11D9-4500-BC7E-4ECE4184FE5E}" srcOrd="0" destOrd="0" presId="urn:microsoft.com/office/officeart/2005/8/layout/list1"/>
    <dgm:cxn modelId="{639D79E8-EF37-44AB-A519-2C91B85C2D05}" type="presParOf" srcId="{FB09723E-E142-43F1-8157-6A99242C7F45}" destId="{DD1DDAA7-A192-42BF-A5E5-A9FD228C894C}" srcOrd="1" destOrd="0" presId="urn:microsoft.com/office/officeart/2005/8/layout/list1"/>
    <dgm:cxn modelId="{E40194B4-124D-46AF-BBE9-59275DBD2389}" type="presParOf" srcId="{B35A8D9A-2555-4506-A555-2B75A3F74417}" destId="{D5EF46AC-043A-4A6F-9D3B-80505A409331}" srcOrd="5" destOrd="0" presId="urn:microsoft.com/office/officeart/2005/8/layout/list1"/>
    <dgm:cxn modelId="{B908F3F7-4F1F-40F1-A285-CBE3DFF9ECE6}" type="presParOf" srcId="{B35A8D9A-2555-4506-A555-2B75A3F74417}" destId="{11AA5100-5542-46F2-967D-1EFC89873F09}" srcOrd="6" destOrd="0" presId="urn:microsoft.com/office/officeart/2005/8/layout/list1"/>
    <dgm:cxn modelId="{7825A342-85F3-4DC4-BDBF-2889CDEF7C9F}" type="presParOf" srcId="{B35A8D9A-2555-4506-A555-2B75A3F74417}" destId="{FC869F4C-F39C-4EDD-A229-93A3EF5D3E6C}" srcOrd="7" destOrd="0" presId="urn:microsoft.com/office/officeart/2005/8/layout/list1"/>
    <dgm:cxn modelId="{AE475A8A-AB6C-4C3D-9467-092812B7BA75}" type="presParOf" srcId="{B35A8D9A-2555-4506-A555-2B75A3F74417}" destId="{9D275E55-1272-4C5E-ACAE-1EE793012D7B}" srcOrd="8" destOrd="0" presId="urn:microsoft.com/office/officeart/2005/8/layout/list1"/>
    <dgm:cxn modelId="{7EB94C8E-BA97-4315-8518-559233410522}" type="presParOf" srcId="{9D275E55-1272-4C5E-ACAE-1EE793012D7B}" destId="{3097CB1D-3885-49E5-B5A0-EB847F5E8778}" srcOrd="0" destOrd="0" presId="urn:microsoft.com/office/officeart/2005/8/layout/list1"/>
    <dgm:cxn modelId="{707D10A1-1DAD-4D0F-877A-E1A6387170B1}" type="presParOf" srcId="{9D275E55-1272-4C5E-ACAE-1EE793012D7B}" destId="{51A479DB-4548-485B-A81B-F26D5BDB98A5}" srcOrd="1" destOrd="0" presId="urn:microsoft.com/office/officeart/2005/8/layout/list1"/>
    <dgm:cxn modelId="{8ACE89E6-E0D8-41D5-B566-B1FB154E31F1}" type="presParOf" srcId="{B35A8D9A-2555-4506-A555-2B75A3F74417}" destId="{6A5EFE08-A21E-4E3D-9598-AB5B4548AE7D}" srcOrd="9" destOrd="0" presId="urn:microsoft.com/office/officeart/2005/8/layout/list1"/>
    <dgm:cxn modelId="{CBBAC3D1-1EA6-495B-B6F3-6877FEB56B0C}" type="presParOf" srcId="{B35A8D9A-2555-4506-A555-2B75A3F74417}" destId="{2FF0603C-BB75-4D31-A9AA-3E3B9CA0AE24}" srcOrd="10" destOrd="0" presId="urn:microsoft.com/office/officeart/2005/8/layout/list1"/>
    <dgm:cxn modelId="{18E6812F-5274-4901-BA0C-A6B66ACB70DF}" type="presParOf" srcId="{B35A8D9A-2555-4506-A555-2B75A3F74417}" destId="{72451553-830D-41C2-A0E2-4C245CD9D5F3}" srcOrd="11" destOrd="0" presId="urn:microsoft.com/office/officeart/2005/8/layout/list1"/>
    <dgm:cxn modelId="{09CD5004-7240-4E85-AC28-D6C2DD2CC623}" type="presParOf" srcId="{B35A8D9A-2555-4506-A555-2B75A3F74417}" destId="{21214C32-EF72-458E-972E-762AE7FE37C8}" srcOrd="12" destOrd="0" presId="urn:microsoft.com/office/officeart/2005/8/layout/list1"/>
    <dgm:cxn modelId="{F2D177D9-8058-4B18-A209-AC69BEFF1526}" type="presParOf" srcId="{21214C32-EF72-458E-972E-762AE7FE37C8}" destId="{F113BF44-DCD5-4D28-978F-1074D69A6253}" srcOrd="0" destOrd="0" presId="urn:microsoft.com/office/officeart/2005/8/layout/list1"/>
    <dgm:cxn modelId="{5004D286-671E-4D45-92DC-3467EB35109A}" type="presParOf" srcId="{21214C32-EF72-458E-972E-762AE7FE37C8}" destId="{26E6CDE0-5D07-4E0A-943F-D5258BEC6B1C}" srcOrd="1" destOrd="0" presId="urn:microsoft.com/office/officeart/2005/8/layout/list1"/>
    <dgm:cxn modelId="{2A4FE532-4349-4F43-BE63-8F11E0A3767F}" type="presParOf" srcId="{B35A8D9A-2555-4506-A555-2B75A3F74417}" destId="{935E876F-3B54-4107-96EF-9BC38E24F5FA}" srcOrd="13" destOrd="0" presId="urn:microsoft.com/office/officeart/2005/8/layout/list1"/>
    <dgm:cxn modelId="{F101BDA2-7BE5-4AD3-9309-8E905CDCF723}" type="presParOf" srcId="{B35A8D9A-2555-4506-A555-2B75A3F74417}" destId="{6DBCD85C-D292-4CFD-B6A7-485111F9B0E7}" srcOrd="14" destOrd="0" presId="urn:microsoft.com/office/officeart/2005/8/layout/list1"/>
    <dgm:cxn modelId="{79BFAA38-3973-4A98-B280-2460FC342303}" type="presParOf" srcId="{B35A8D9A-2555-4506-A555-2B75A3F74417}" destId="{ED9F8616-B807-4C39-85C2-20D57372545F}" srcOrd="15" destOrd="0" presId="urn:microsoft.com/office/officeart/2005/8/layout/list1"/>
    <dgm:cxn modelId="{92FD7A75-F32E-422D-8B14-CD881CB53300}" type="presParOf" srcId="{B35A8D9A-2555-4506-A555-2B75A3F74417}" destId="{7F2D3EF7-1EBB-4730-B256-0D5821D5742B}" srcOrd="16" destOrd="0" presId="urn:microsoft.com/office/officeart/2005/8/layout/list1"/>
    <dgm:cxn modelId="{F0265E67-7C2E-458B-B7D7-53695DDF2A1B}" type="presParOf" srcId="{7F2D3EF7-1EBB-4730-B256-0D5821D5742B}" destId="{129331EA-0ACB-450D-AC71-0D8646B824E0}" srcOrd="0" destOrd="0" presId="urn:microsoft.com/office/officeart/2005/8/layout/list1"/>
    <dgm:cxn modelId="{68CED160-55D7-4FAD-9E49-AE431F5FEEFF}" type="presParOf" srcId="{7F2D3EF7-1EBB-4730-B256-0D5821D5742B}" destId="{2B8E29F9-529F-47DA-9DF0-5DF6458C08C1}" srcOrd="1" destOrd="0" presId="urn:microsoft.com/office/officeart/2005/8/layout/list1"/>
    <dgm:cxn modelId="{3A61CD8F-4AAC-4EB8-BEF1-C9A20069A178}" type="presParOf" srcId="{B35A8D9A-2555-4506-A555-2B75A3F74417}" destId="{18C0B6C5-899A-4CA2-8008-3488DC7012B3}" srcOrd="17" destOrd="0" presId="urn:microsoft.com/office/officeart/2005/8/layout/list1"/>
    <dgm:cxn modelId="{5885108A-80E7-4394-B3B0-7C93F380DB30}" type="presParOf" srcId="{B35A8D9A-2555-4506-A555-2B75A3F74417}" destId="{C79A3001-6591-414C-B24D-942EE9001808}" srcOrd="18" destOrd="0" presId="urn:microsoft.com/office/officeart/2005/8/layout/list1"/>
    <dgm:cxn modelId="{EF500E54-DF03-4106-89D5-2FD7EB55AC62}" type="presParOf" srcId="{B35A8D9A-2555-4506-A555-2B75A3F74417}" destId="{54D26346-EB5F-4B9D-82CF-985F75667F3F}" srcOrd="19" destOrd="0" presId="urn:microsoft.com/office/officeart/2005/8/layout/list1"/>
    <dgm:cxn modelId="{04106966-C2A0-49D3-B691-453D4788F4B9}" type="presParOf" srcId="{B35A8D9A-2555-4506-A555-2B75A3F74417}" destId="{4455DD74-4102-43F6-AB42-22A287E0563C}" srcOrd="20" destOrd="0" presId="urn:microsoft.com/office/officeart/2005/8/layout/list1"/>
    <dgm:cxn modelId="{2D2BB8E6-27B4-4416-8533-42F8B248F89B}" type="presParOf" srcId="{4455DD74-4102-43F6-AB42-22A287E0563C}" destId="{BC6AEEE6-F79A-41D4-BC62-F8F8696B84D1}" srcOrd="0" destOrd="0" presId="urn:microsoft.com/office/officeart/2005/8/layout/list1"/>
    <dgm:cxn modelId="{4C39EB47-616B-474E-B238-3446094FB615}" type="presParOf" srcId="{4455DD74-4102-43F6-AB42-22A287E0563C}" destId="{C08A9F6F-8903-4277-9C3E-6FB2F822B909}" srcOrd="1" destOrd="0" presId="urn:microsoft.com/office/officeart/2005/8/layout/list1"/>
    <dgm:cxn modelId="{C34AA2E9-DE4D-40E7-A363-56D88CEE59AB}" type="presParOf" srcId="{B35A8D9A-2555-4506-A555-2B75A3F74417}" destId="{DEF69E51-0843-4417-B013-B0D39A822F7A}" srcOrd="21" destOrd="0" presId="urn:microsoft.com/office/officeart/2005/8/layout/list1"/>
    <dgm:cxn modelId="{7645ED0F-722D-4BBC-889C-D423FB759E58}" type="presParOf" srcId="{B35A8D9A-2555-4506-A555-2B75A3F74417}" destId="{F124C729-7145-492B-85C9-9B5FA6C04E5F}" srcOrd="22" destOrd="0" presId="urn:microsoft.com/office/officeart/2005/8/layout/list1"/>
    <dgm:cxn modelId="{15DD96A5-D0A7-44CE-8CE2-732C4220EB0A}" type="presParOf" srcId="{B35A8D9A-2555-4506-A555-2B75A3F74417}" destId="{FC33D45F-9759-4A2E-8857-01AFB373DEEB}" srcOrd="23" destOrd="0" presId="urn:microsoft.com/office/officeart/2005/8/layout/list1"/>
    <dgm:cxn modelId="{1715C3EC-5F65-4796-8B5D-FE8E6FA15189}" type="presParOf" srcId="{B35A8D9A-2555-4506-A555-2B75A3F74417}" destId="{E6349601-3C40-454B-AA73-48BA61CA47EC}" srcOrd="24" destOrd="0" presId="urn:microsoft.com/office/officeart/2005/8/layout/list1"/>
    <dgm:cxn modelId="{F46F54D8-2EE9-4907-992B-861F2AFDE82E}" type="presParOf" srcId="{E6349601-3C40-454B-AA73-48BA61CA47EC}" destId="{3CE5FF16-B123-4291-AD54-BF25EA1A893E}" srcOrd="0" destOrd="0" presId="urn:microsoft.com/office/officeart/2005/8/layout/list1"/>
    <dgm:cxn modelId="{D3D592D6-DCD2-4BB7-89D1-92C359F9DE67}" type="presParOf" srcId="{E6349601-3C40-454B-AA73-48BA61CA47EC}" destId="{F1C2B0F9-C6E6-4BA6-8845-254C77C1E5AF}" srcOrd="1" destOrd="0" presId="urn:microsoft.com/office/officeart/2005/8/layout/list1"/>
    <dgm:cxn modelId="{F4B518ED-2558-4F1D-B645-7A4B8A900B47}" type="presParOf" srcId="{B35A8D9A-2555-4506-A555-2B75A3F74417}" destId="{2D3F9AF3-AE46-4DE2-BE87-F2B613E880C1}" srcOrd="25" destOrd="0" presId="urn:microsoft.com/office/officeart/2005/8/layout/list1"/>
    <dgm:cxn modelId="{B18F36C7-0FF6-44F8-859E-E7A8ACB6DE13}" type="presParOf" srcId="{B35A8D9A-2555-4506-A555-2B75A3F74417}" destId="{C2EC37E2-312B-48EE-8B18-A1F3BAA06CC3}" srcOrd="26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2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D590E-E6AA-4B36-9479-8DED8B0F6721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1E8D0-5CC3-4354-9019-EC0CFB1A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Based on </a:t>
            </a:r>
            <a:r>
              <a:rPr lang="en-US" dirty="0" err="1" smtClean="0"/>
              <a:t>bluetooth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1E8D0-5CC3-4354-9019-EC0CFB1A84E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PAN coordinator manages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superframe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1E8D0-5CC3-4354-9019-EC0CFB1A84E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613E-E083-4B3A-B4E3-3AF19B022685}" type="datetimeFigureOut">
              <a:rPr lang="en-US" smtClean="0"/>
              <a:pPr/>
              <a:t>4/22/2008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559F-43D8-4250-B49E-CF4798BCF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9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Microsoft_Office_PowerPoint_97-2003_Presentation11.ppt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9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6.gif"/><Relationship Id="rId5" Type="http://schemas.openxmlformats.org/officeDocument/2006/relationships/hyperlink" Target="http://www.ieee.org/" TargetMode="External"/><Relationship Id="rId4" Type="http://schemas.openxmlformats.org/officeDocument/2006/relationships/oleObject" Target="../embeddings/Microsoft_Office_PowerPoint_97-2003_Presentation23.ppt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6.gif"/><Relationship Id="rId5" Type="http://schemas.openxmlformats.org/officeDocument/2006/relationships/hyperlink" Target="http://www.ieee.org/" TargetMode="Externa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8.gif"/><Relationship Id="rId4" Type="http://schemas.openxmlformats.org/officeDocument/2006/relationships/hyperlink" Target="http://www.zigbee.org/en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7.ppt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9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oleObject" Target="../embeddings/Microsoft_Office_PowerPoint_97-2003_Presentation32.ppt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.ppt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7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oleObject" Target="../embeddings/Microsoft_Office_PowerPoint_97-2003_Presentation37.ppt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9.ppt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oleObject" Target="../embeddings/Microsoft_Office_PowerPoint_97-2003_Presentation43.ppt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4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6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7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8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9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0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1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2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5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6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jpeg"/><Relationship Id="rId5" Type="http://schemas.openxmlformats.org/officeDocument/2006/relationships/hyperlink" Target="http://www.tinyos.net/scoop/" TargetMode="External"/><Relationship Id="rId4" Type="http://schemas.openxmlformats.org/officeDocument/2006/relationships/hyperlink" Target="http://www.tinyos.net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oleObject" Target="../embeddings/Microsoft_Office_PowerPoint_97-2003_Presentation7.ppt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Embedded Systems &amp; Wireless Networks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Alen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Cruz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Cyril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Kurien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Sal Torre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Accurate Prediction of Power Consumption in Sensor Networks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By Olaf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Landsiedel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Klaus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Wehrle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Stefan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Gotz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From Protocol Engineering and Distributed Systems Group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At University of Tubingen, Germany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29698" name="Presentation" r:id="rId3" imgW="4367859" imgH="3275194" progId="PowerPoint.Show.8">
              <p:embed/>
            </p:oleObj>
          </a:graphicData>
        </a:graphic>
      </p:graphicFrame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h </a:t>
            </a:r>
            <a:r>
              <a:rPr lang="en-US" dirty="0"/>
              <a:t>oh!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Throughout the paper the authors use power and energy interchangeably.</a:t>
            </a:r>
          </a:p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“…we present AEON (Accurate Prediction of Power Consumption), a novel evaluation tool to predict energy consumption…”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0722" name="Presentation" r:id="rId3" imgW="4367859" imgH="3275194" progId="PowerPoint.Show.8">
              <p:embed/>
            </p:oleObj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Paper Overview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Authors present AEON- Accurate Prediction of Power Consumption.</a:t>
            </a:r>
          </a:p>
          <a:p>
            <a:r>
              <a:rPr lang="en-US"/>
              <a:t>Designed for use with sensor nodes and entire sensor networks.</a:t>
            </a:r>
          </a:p>
          <a:p>
            <a:r>
              <a:rPr lang="en-US"/>
              <a:t>Works by profiling both hardware components (CPU, radio, sensors, etc…) and software components (OS, Route, Communication, etc…).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1746" name="Presentation" r:id="rId3" imgW="4367859" imgH="3275194" progId="PowerPoint.Show.8">
              <p:embed/>
            </p:oleObj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Overview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Where it fits in context of sensor nodes: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514600"/>
            <a:ext cx="54864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1524000" y="4343400"/>
            <a:ext cx="60198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2770" name="Presentation" r:id="rId3" imgW="4367859" imgH="3275194" progId="PowerPoint.Show.8">
              <p:embed/>
            </p:oleObj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Overview Cnt.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1524000" y="1371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5" descr="C:\Documents and Settings\Sal\Local Settings\Temporary Internet Files\Content.IE5\YX01TA3S\MCj04348340000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4724400"/>
            <a:ext cx="838200" cy="838200"/>
          </a:xfrm>
          <a:prstGeom prst="rect">
            <a:avLst/>
          </a:prstGeom>
          <a:noFill/>
        </p:spPr>
      </p:pic>
      <p:pic>
        <p:nvPicPr>
          <p:cNvPr id="32776" name="Picture 8" descr="C:\Documents and Settings\Sal\Local Settings\Temporary Internet Files\Content.IE5\YIAF4L4R\MCj04378390000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2200" y="3886200"/>
            <a:ext cx="696552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3794" name="Presentation" r:id="rId3" imgW="4367859" imgH="3275194" progId="PowerPoint.Show.8">
              <p:embed/>
            </p:oleObj>
          </a:graphicData>
        </a:graphic>
      </p:graphicFrame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Work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Most software energy models based on transmitted packets and CPU cycles.</a:t>
            </a:r>
          </a:p>
          <a:p>
            <a:r>
              <a:rPr lang="en-US" sz="2800"/>
              <a:t>Most hardware profiling tools focus on components of traditional CPUs, e.g. memory, cache, etc…</a:t>
            </a:r>
          </a:p>
          <a:p>
            <a:r>
              <a:rPr lang="en-US" sz="2800"/>
              <a:t>Power Tossim targets sensor nodes but hardware abstraction results in poor energy consumption prediction.</a:t>
            </a:r>
          </a:p>
          <a:p>
            <a:r>
              <a:rPr lang="en-US" sz="2800"/>
              <a:t>AEON attempts to cover all these shortfalls.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4818" name="Presentation" r:id="rId3" imgW="4367859" imgH="3275194" progId="PowerPoint.Show.8">
              <p:embed/>
            </p:oleObj>
          </a:graphicData>
        </a:graphic>
      </p:graphicFrame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AEON’s Energy Model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Modeling energy consumption of Mica2 platform.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Measured current draw of each state of all component.</a:t>
            </a:r>
          </a:p>
          <a:p>
            <a:r>
              <a:rPr lang="en-US" sz="2400"/>
              <a:t>Consumption implemented in AVRORA sensor node simulator.</a:t>
            </a:r>
          </a:p>
          <a:p>
            <a:r>
              <a:rPr lang="en-US" sz="2400"/>
              <a:t>Model validated with use of oscilloscope and battery lifetime tests.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209800"/>
            <a:ext cx="243840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9394" name="Presentation" r:id="rId3" imgW="4367859" imgH="3275194" progId="PowerPoint.Show.8">
              <p:embed/>
            </p:oleObj>
          </a:graphicData>
        </a:graphic>
      </p:graphicFrame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AEON’s Energy Model Cnt.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981200"/>
            <a:ext cx="365760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209800"/>
            <a:ext cx="36607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60418" name="Presentation" r:id="rId3" imgW="4367859" imgH="3275194" progId="PowerPoint.Show.8">
              <p:embed/>
            </p:oleObj>
          </a:graphicData>
        </a:graphic>
      </p:graphicFrame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AEON’s Energy Model Cnt.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438400" y="1600200"/>
            <a:ext cx="4343400" cy="4224338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Embedded Systems &amp; Sensors in Wireless Networks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Anna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Hać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University of Hawaii at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Manoa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61442" name="Presentation" r:id="rId3" imgW="4367859" imgH="3275194" progId="PowerPoint.Show.8">
              <p:embed/>
            </p:oleObj>
          </a:graphicData>
        </a:graphic>
      </p:graphicFrame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TinyOS and Applications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Previously built model used to evaluate efficiency of sensor node applications and operating system.</a:t>
            </a:r>
          </a:p>
          <a:p>
            <a:r>
              <a:rPr lang="en-US"/>
              <a:t>Helpful tool for developers to fine-tune applications based on energy efficiency.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191000"/>
            <a:ext cx="73914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5842" name="Presentation" r:id="rId3" imgW="4367859" imgH="3275194" progId="PowerPoint.Show.8">
              <p:embed/>
            </p:oleObj>
          </a:graphicData>
        </a:graphic>
      </p:graphicFrame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TinyOS and Applications Cnt.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AEON also analyzed different Low Power Listening Modes of TinyOS and TinyOS Power Management. </a:t>
            </a:r>
          </a:p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200400"/>
            <a:ext cx="46482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6866" name="Presentation" r:id="rId3" imgW="4367859" imgH="3275194" progId="PowerPoint.Show.8">
              <p:embed/>
            </p:oleObj>
          </a:graphicData>
        </a:graphic>
      </p:graphicFrame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Profiling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sz="2400"/>
              <a:t>Breaks down energy consumption into individual routines and blocks of source code.</a:t>
            </a:r>
          </a:p>
          <a:p>
            <a:pPr marL="609600" indent="-609600"/>
            <a:r>
              <a:rPr lang="en-US" sz="2400"/>
              <a:t>Done by mapping source code function to corresponding object code addresses and all functions are logged during program execution.</a:t>
            </a:r>
          </a:p>
          <a:p>
            <a:pPr marL="609600" indent="-609600"/>
            <a:r>
              <a:rPr lang="en-US" sz="2400"/>
              <a:t>Determined five major components:</a:t>
            </a:r>
          </a:p>
          <a:p>
            <a:pPr marL="990600" lvl="1" indent="-533400">
              <a:buFontTx/>
              <a:buAutoNum type="arabicPeriod"/>
            </a:pPr>
            <a:r>
              <a:rPr lang="en-US" sz="1800"/>
              <a:t>High Level Communication: Packet handling, queuing, radio modes.</a:t>
            </a:r>
          </a:p>
          <a:p>
            <a:pPr marL="990600" lvl="1" indent="-533400">
              <a:buFontTx/>
              <a:buAutoNum type="arabicPeriod"/>
            </a:pPr>
            <a:r>
              <a:rPr lang="en-US" sz="1800"/>
              <a:t>Low Level Communication: SPI data transfer.</a:t>
            </a:r>
          </a:p>
          <a:p>
            <a:pPr marL="990600" lvl="1" indent="-533400">
              <a:buFontTx/>
              <a:buAutoNum type="arabicPeriod"/>
            </a:pPr>
            <a:r>
              <a:rPr lang="en-US" sz="1800"/>
              <a:t>Operating System</a:t>
            </a:r>
          </a:p>
          <a:p>
            <a:pPr marL="990600" lvl="1" indent="-533400">
              <a:buFontTx/>
              <a:buAutoNum type="arabicPeriod"/>
            </a:pPr>
            <a:r>
              <a:rPr lang="en-US" sz="1800"/>
              <a:t>Routing</a:t>
            </a:r>
          </a:p>
          <a:p>
            <a:pPr marL="990600" lvl="1" indent="-533400">
              <a:buFontTx/>
              <a:buAutoNum type="arabicPeriod"/>
            </a:pPr>
            <a:r>
              <a:rPr lang="en-US" sz="1800"/>
              <a:t>Sensing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62466" name="Presentation" r:id="rId3" imgW="4367859" imgH="3275194" progId="PowerPoint.Show.8">
              <p:embed/>
            </p:oleObj>
          </a:graphicData>
        </a:graphic>
      </p:graphicFrame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Profiling Cnt.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Surge is a program for displaying routing topology in sensor networks.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819400"/>
            <a:ext cx="548640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7890" name="Presentation" r:id="rId3" imgW="4367859" imgH="3275194" progId="PowerPoint.Show.8">
              <p:embed/>
            </p:oleObj>
          </a:graphicData>
        </a:graphic>
      </p:graphicFrame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and Future Work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No breakthroughs expected in battery technology in near future thus energy still limiting factor.</a:t>
            </a:r>
          </a:p>
          <a:p>
            <a:pPr>
              <a:lnSpc>
                <a:spcPct val="90000"/>
              </a:lnSpc>
            </a:pPr>
            <a:r>
              <a:rPr lang="en-US"/>
              <a:t>Therefore truly accurate evaluation of energy consumption and lifetime is crucial – AEON can provide this.</a:t>
            </a:r>
          </a:p>
          <a:p>
            <a:pPr>
              <a:lnSpc>
                <a:spcPct val="90000"/>
              </a:lnSpc>
            </a:pPr>
            <a:r>
              <a:rPr lang="en-US"/>
              <a:t>Future work will expand on AEON to improve sensor models and analysis of network reprogramming tools.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Performance Analysis of IEEE 802.15.4 and </a:t>
            </a:r>
            <a:r>
              <a:rPr lang="en-US" dirty="0" err="1" smtClean="0">
                <a:solidFill>
                  <a:schemeClr val="bg1"/>
                </a:solidFill>
              </a:rPr>
              <a:t>ZigBee</a:t>
            </a:r>
            <a:r>
              <a:rPr lang="en-US" dirty="0" smtClean="0">
                <a:solidFill>
                  <a:schemeClr val="bg1"/>
                </a:solidFill>
              </a:rPr>
              <a:t> for Large-Scale Wireless Sensor Network Applications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Mikko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Kohvakka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Mauri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Kuorilehto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Marko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Hännikäinen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Timo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D.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Hämäläinen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Tampere University of Technology Institute of Digital &amp; Computer Systems, Finland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099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Sensor Networks (WSN)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Defined as:</a:t>
            </a:r>
          </a:p>
          <a:p>
            <a:pPr lvl="1"/>
            <a:r>
              <a:rPr lang="en-US" i="1" dirty="0" smtClean="0"/>
              <a:t>“fully autonomous self-configuring ad-hoc networks…  WSNs consist of thousands of tiny and very energy constrained nodes, which communicate wirelessly with each other, sense their environment, and share collaborative tasks”</a:t>
            </a:r>
            <a:endParaRPr lang="en-US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2290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the need for a special communication protocol?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Large number of nodes (potentially hundreds to thousands)</a:t>
            </a:r>
          </a:p>
          <a:p>
            <a:r>
              <a:rPr lang="en-US" dirty="0" smtClean="0"/>
              <a:t>Frequent battery replacements are difficult</a:t>
            </a:r>
          </a:p>
          <a:p>
            <a:pPr lvl="1"/>
            <a:r>
              <a:rPr lang="en-US" dirty="0" smtClean="0"/>
              <a:t>Thus, the network lifetime should be on the order of years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3314" name="Presentation" r:id="rId4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IEEE 802.15.4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Developed by Wireless Personal Area Networks (WPAN) Working Group and released in December of 2000.</a:t>
            </a:r>
          </a:p>
          <a:p>
            <a:r>
              <a:rPr lang="en-US" dirty="0" smtClean="0"/>
              <a:t>Physical (PHY) &amp; MAC layers</a:t>
            </a:r>
          </a:p>
          <a:p>
            <a:r>
              <a:rPr lang="en-US" dirty="0" smtClean="0"/>
              <a:t>Provides:</a:t>
            </a:r>
          </a:p>
          <a:p>
            <a:pPr lvl="1"/>
            <a:r>
              <a:rPr lang="en-US" dirty="0" smtClean="0"/>
              <a:t>Low-complexity</a:t>
            </a:r>
          </a:p>
          <a:p>
            <a:pPr lvl="1"/>
            <a:r>
              <a:rPr lang="en-US" dirty="0" smtClean="0"/>
              <a:t>Low-cost</a:t>
            </a:r>
          </a:p>
          <a:p>
            <a:pPr lvl="1"/>
            <a:r>
              <a:rPr lang="en-US" dirty="0" smtClean="0"/>
              <a:t>Low-power</a:t>
            </a:r>
          </a:p>
          <a:p>
            <a:pPr lvl="1"/>
            <a:r>
              <a:rPr lang="en-US" dirty="0" smtClean="0"/>
              <a:t>Low-data rate</a:t>
            </a:r>
            <a:endParaRPr lang="en-US" dirty="0"/>
          </a:p>
        </p:txBody>
      </p:sp>
      <p:pic>
        <p:nvPicPr>
          <p:cNvPr id="8194" name="Picture 2" descr="IEEE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609600"/>
            <a:ext cx="1999488" cy="60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122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Sensor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3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System consisting of hundreds or even thousands of nodes which use sensors &amp; wireless capabilities to operate autonomously, cooperatively, &amp; efficiently to gather &amp; communicate data</a:t>
            </a:r>
          </a:p>
          <a:p>
            <a:r>
              <a:rPr lang="en-US" dirty="0" smtClean="0"/>
              <a:t>Each node includes:</a:t>
            </a:r>
          </a:p>
          <a:p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362200" y="3505200"/>
          <a:ext cx="4724400" cy="28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4338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IEEE </a:t>
            </a:r>
            <a:r>
              <a:rPr lang="en-US" dirty="0" smtClean="0"/>
              <a:t>802.15.4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operate in 3 possible frequency bands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2.4 GHz is the most popular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286000"/>
            <a:ext cx="66212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IEEE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609600"/>
            <a:ext cx="1999488" cy="60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5363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ZigBee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r>
              <a:rPr lang="en-US" dirty="0" smtClean="0"/>
              <a:t>Developed by the </a:t>
            </a:r>
            <a:r>
              <a:rPr lang="en-US" dirty="0" err="1" smtClean="0"/>
              <a:t>ZigBee</a:t>
            </a:r>
            <a:r>
              <a:rPr lang="en-US" dirty="0" smtClean="0"/>
              <a:t> Alliance and released in December 2004.</a:t>
            </a:r>
          </a:p>
          <a:p>
            <a:r>
              <a:rPr lang="en-US" dirty="0" err="1" smtClean="0"/>
              <a:t>ZigBee</a:t>
            </a:r>
            <a:r>
              <a:rPr lang="en-US" dirty="0" smtClean="0"/>
              <a:t> is an open specification intended for low-power wireless networking</a:t>
            </a:r>
          </a:p>
          <a:p>
            <a:r>
              <a:rPr lang="en-US" dirty="0" smtClean="0"/>
              <a:t>Complements IEEE 802.15.4 because of</a:t>
            </a:r>
          </a:p>
          <a:p>
            <a:pPr lvl="1"/>
            <a:r>
              <a:rPr lang="en-US" dirty="0" smtClean="0"/>
              <a:t>Network &amp; security layers &amp; application </a:t>
            </a:r>
            <a:r>
              <a:rPr lang="en-US" dirty="0" smtClean="0"/>
              <a:t>profiles</a:t>
            </a:r>
          </a:p>
          <a:p>
            <a:r>
              <a:rPr lang="en-US" dirty="0" smtClean="0"/>
              <a:t>Packet freshness timers</a:t>
            </a:r>
          </a:p>
          <a:p>
            <a:r>
              <a:rPr lang="en-US" dirty="0" smtClean="0"/>
              <a:t>128-bit Advanced Encryption Standard (AES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2" descr="ZigBee Allianc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533400"/>
            <a:ext cx="2733675" cy="600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6386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Reactive Routing Protocols (RRP)</a:t>
            </a:r>
          </a:p>
          <a:p>
            <a:pPr lvl="1"/>
            <a:r>
              <a:rPr lang="en-US" dirty="0" smtClean="0"/>
              <a:t>Energy Aware Routing (EAR)</a:t>
            </a:r>
          </a:p>
          <a:p>
            <a:pPr lvl="1"/>
            <a:r>
              <a:rPr lang="en-US" dirty="0" smtClean="0"/>
              <a:t>Routing information is setup only on demand and maintained as long as it is needed </a:t>
            </a:r>
            <a:r>
              <a:rPr lang="en-US" dirty="0" smtClean="0">
                <a:sym typeface="Wingdings" pitchFamily="2" charset="2"/>
              </a:rPr>
              <a:t> eliminates permanent routing tables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Consumers of data (sinks) initiate route discovery 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049" name="Picture 1" descr="C:\Documents and Settings\Sal\Local Settings\Temporary Internet Files\Content.IE5\GWY41ZM1\MCj0404317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209800"/>
            <a:ext cx="2694878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7410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Medium Access Control (MAC) Layer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600200"/>
          <a:ext cx="7391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Donut 4"/>
          <p:cNvSpPr/>
          <p:nvPr/>
        </p:nvSpPr>
        <p:spPr>
          <a:xfrm>
            <a:off x="685800" y="3276600"/>
            <a:ext cx="3352800" cy="2514600"/>
          </a:xfrm>
          <a:prstGeom prst="donut">
            <a:avLst>
              <a:gd name="adj" fmla="val 1553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8434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Beacon-enabled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495799"/>
          </a:xfrm>
        </p:spPr>
        <p:txBody>
          <a:bodyPr>
            <a:normAutofit/>
          </a:bodyPr>
          <a:lstStyle/>
          <a:p>
            <a:r>
              <a:rPr lang="en-US" dirty="0" smtClean="0"/>
              <a:t>All communications take the form of a </a:t>
            </a:r>
            <a:r>
              <a:rPr lang="en-US" dirty="0" err="1" smtClean="0"/>
              <a:t>superframe</a:t>
            </a:r>
            <a:r>
              <a:rPr lang="en-US" dirty="0" smtClean="0"/>
              <a:t> structure:</a:t>
            </a:r>
          </a:p>
          <a:p>
            <a:pPr lvl="1"/>
            <a:r>
              <a:rPr lang="en-US" dirty="0" smtClean="0"/>
              <a:t>Periodically transmitted beacon frames allow nodes to synchronize to the network</a:t>
            </a:r>
          </a:p>
          <a:p>
            <a:pPr lvl="1"/>
            <a:r>
              <a:rPr lang="en-US" dirty="0" smtClean="0"/>
              <a:t>16 time slots form 3 parts:</a:t>
            </a:r>
          </a:p>
          <a:p>
            <a:pPr lvl="2"/>
            <a:r>
              <a:rPr lang="en-US" dirty="0" smtClean="0"/>
              <a:t>The beacon</a:t>
            </a:r>
          </a:p>
          <a:p>
            <a:pPr lvl="2"/>
            <a:r>
              <a:rPr lang="en-US" dirty="0" smtClean="0"/>
              <a:t>Contention Access Period (CAP)</a:t>
            </a:r>
          </a:p>
          <a:p>
            <a:pPr lvl="2"/>
            <a:r>
              <a:rPr lang="en-US" dirty="0" smtClean="0"/>
              <a:t>Contention-Free Period (CFP)</a:t>
            </a:r>
          </a:p>
          <a:p>
            <a:pPr lvl="1"/>
            <a:r>
              <a:rPr lang="en-US" dirty="0" smtClean="0"/>
              <a:t>Nodes enter sleep mode after each </a:t>
            </a:r>
            <a:r>
              <a:rPr lang="en-US" dirty="0" err="1" smtClean="0"/>
              <a:t>superframe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4352"/>
          <a:stretch>
            <a:fillRect/>
          </a:stretch>
        </p:blipFill>
        <p:spPr bwMode="auto">
          <a:xfrm>
            <a:off x="5638800" y="3810000"/>
            <a:ext cx="33494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9458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Topology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209800"/>
            <a:ext cx="641405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20482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“Cluster-Tree” Topology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6616"/>
          <a:stretch>
            <a:fillRect/>
          </a:stretch>
        </p:blipFill>
        <p:spPr bwMode="auto">
          <a:xfrm>
            <a:off x="1752600" y="1600200"/>
            <a:ext cx="5791200" cy="430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21506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Node Designations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superframe</a:t>
            </a:r>
            <a:r>
              <a:rPr lang="en-US" dirty="0" smtClean="0"/>
              <a:t> structure is maintained by the PAN coordinator</a:t>
            </a:r>
          </a:p>
          <a:p>
            <a:r>
              <a:rPr lang="en-US" dirty="0" smtClean="0"/>
              <a:t>All coordinators may transmit beacons to maintain synchronization with their children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t="6616"/>
          <a:stretch>
            <a:fillRect/>
          </a:stretch>
        </p:blipFill>
        <p:spPr bwMode="auto">
          <a:xfrm>
            <a:off x="4800600" y="2057400"/>
            <a:ext cx="3962400" cy="294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22530" name="Presentation" r:id="rId4" imgW="4367859" imgH="3275194" progId="PowerPoint.Show.8">
              <p:embed/>
            </p:oleObj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609600" y="1676400"/>
          <a:ext cx="8001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Clustering </a:t>
            </a:r>
            <a:br>
              <a:rPr lang="en-US" dirty="0" smtClean="0"/>
            </a:br>
            <a:r>
              <a:rPr lang="en-US" dirty="0" smtClean="0"/>
              <a:t>Topology Discovery Algorithm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-4763"/>
          <a:ext cx="9151938" cy="6862763"/>
        </p:xfrm>
        <a:graphic>
          <a:graphicData uri="http://schemas.openxmlformats.org/presentationml/2006/ole">
            <p:oleObj spid="_x0000_s23554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Contention Access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Coordinators must ‘listen’ to the channel for the entire CAP to detect and receive data from their children</a:t>
            </a:r>
          </a:p>
          <a:p>
            <a:r>
              <a:rPr lang="en-US" dirty="0" smtClean="0"/>
              <a:t>Child nodes may only transmit data and receive optional ACKs</a:t>
            </a:r>
          </a:p>
          <a:p>
            <a:pPr lvl="1"/>
            <a:r>
              <a:rPr lang="en-US" dirty="0" smtClean="0"/>
              <a:t>This increases their energy efficiency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724400"/>
            <a:ext cx="3660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6146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Design Challenges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685800" y="1828800"/>
          <a:ext cx="7848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24578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Contention Access Period:</a:t>
            </a:r>
            <a:br>
              <a:rPr lang="en-US" dirty="0" smtClean="0"/>
            </a:br>
            <a:r>
              <a:rPr lang="en-US" dirty="0" smtClean="0"/>
              <a:t>Hidden Node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676400"/>
          </a:xfrm>
        </p:spPr>
        <p:txBody>
          <a:bodyPr/>
          <a:lstStyle/>
          <a:p>
            <a:r>
              <a:rPr lang="en-US" dirty="0" smtClean="0"/>
              <a:t>The protocol is prone to this flaw:</a:t>
            </a:r>
          </a:p>
          <a:p>
            <a:pPr lvl="1"/>
            <a:r>
              <a:rPr lang="en-US" dirty="0" smtClean="0"/>
              <a:t>2 nodes outside the range of each other are transmitting data to a common coordinator</a:t>
            </a:r>
          </a:p>
          <a:p>
            <a:pPr lvl="1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2000" y="3886200"/>
            <a:ext cx="1828800" cy="1676400"/>
          </a:xfrm>
          <a:prstGeom prst="ellipse">
            <a:avLst/>
          </a:prstGeom>
          <a:gradFill flip="none" rotWithShape="1">
            <a:gsLst>
              <a:gs pos="44000">
                <a:schemeClr val="tx2">
                  <a:lumMod val="60000"/>
                  <a:lumOff val="40000"/>
                  <a:alpha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•</a:t>
            </a:r>
            <a:endParaRPr lang="en-US" sz="4000" dirty="0" smtClean="0"/>
          </a:p>
        </p:txBody>
      </p:sp>
      <p:sp>
        <p:nvSpPr>
          <p:cNvPr id="6" name="Oval 5"/>
          <p:cNvSpPr/>
          <p:nvPr/>
        </p:nvSpPr>
        <p:spPr>
          <a:xfrm>
            <a:off x="1981200" y="3505200"/>
            <a:ext cx="1828800" cy="1676400"/>
          </a:xfrm>
          <a:prstGeom prst="ellipse">
            <a:avLst/>
          </a:prstGeom>
          <a:gradFill flip="none" rotWithShape="1">
            <a:gsLst>
              <a:gs pos="44000">
                <a:schemeClr val="tx2">
                  <a:lumMod val="60000"/>
                  <a:lumOff val="40000"/>
                  <a:alpha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•</a:t>
            </a:r>
            <a:endParaRPr lang="en-US" sz="4000" dirty="0" smtClean="0"/>
          </a:p>
        </p:txBody>
      </p:sp>
      <p:sp>
        <p:nvSpPr>
          <p:cNvPr id="4" name="Oval 3"/>
          <p:cNvSpPr/>
          <p:nvPr/>
        </p:nvSpPr>
        <p:spPr>
          <a:xfrm>
            <a:off x="3429000" y="3581400"/>
            <a:ext cx="1828800" cy="1676400"/>
          </a:xfrm>
          <a:prstGeom prst="ellipse">
            <a:avLst/>
          </a:prstGeom>
          <a:gradFill flip="none" rotWithShape="1">
            <a:gsLst>
              <a:gs pos="44000">
                <a:schemeClr val="tx2">
                  <a:lumMod val="60000"/>
                  <a:lumOff val="40000"/>
                  <a:alpha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FFC000">
                <a:alpha val="45000"/>
              </a:srgb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•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25602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Contention Free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Optional feature that allows nodes to reserve bandwidth for delay critical applications by requesting a GTS time slot from the PAN coordinator</a:t>
            </a:r>
          </a:p>
          <a:p>
            <a:r>
              <a:rPr lang="en-US" dirty="0" smtClean="0"/>
              <a:t>Provides better </a:t>
            </a:r>
            <a:r>
              <a:rPr lang="en-US" dirty="0" err="1" smtClean="0"/>
              <a:t>QoS</a:t>
            </a:r>
            <a:r>
              <a:rPr lang="en-US" dirty="0" smtClean="0"/>
              <a:t> in star topologies but poor service in mesh topologies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648200"/>
            <a:ext cx="3657600" cy="175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26626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Life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 to reduce coordinator energy consumption</a:t>
            </a:r>
          </a:p>
          <a:p>
            <a:pPr lvl="1"/>
            <a:r>
              <a:rPr lang="en-US" dirty="0" smtClean="0"/>
              <a:t>Allows the coordinator to sleep through a CAP during </a:t>
            </a:r>
            <a:r>
              <a:rPr lang="en-US" dirty="0" err="1" smtClean="0"/>
              <a:t>backoff</a:t>
            </a:r>
            <a:r>
              <a:rPr lang="en-US" dirty="0" smtClean="0"/>
              <a:t> periods to save energy</a:t>
            </a:r>
          </a:p>
          <a:p>
            <a:pPr lvl="2"/>
            <a:r>
              <a:rPr lang="en-US" dirty="0" err="1" smtClean="0"/>
              <a:t>Backoff</a:t>
            </a:r>
            <a:r>
              <a:rPr lang="en-US" dirty="0" smtClean="0"/>
              <a:t> periods happen during collisions</a:t>
            </a:r>
            <a:endParaRPr lang="en-US" dirty="0"/>
          </a:p>
        </p:txBody>
      </p:sp>
      <p:pic>
        <p:nvPicPr>
          <p:cNvPr id="26627" name="Picture 3" descr="C:\Documents and Settings\Sal\Local Settings\Temporary Internet Files\Content.IE5\YX01TA3S\MCj0430047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191000"/>
            <a:ext cx="2468526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8" name="Object 14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038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524000"/>
            <a:ext cx="18192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447800"/>
            <a:ext cx="1257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1524000"/>
            <a:ext cx="15621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2819400"/>
            <a:ext cx="23336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743200"/>
            <a:ext cx="2057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2895600"/>
            <a:ext cx="2000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5105400"/>
            <a:ext cx="18383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38400" y="4343400"/>
            <a:ext cx="25622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5257800"/>
            <a:ext cx="3057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4400" y="3276600"/>
            <a:ext cx="27336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 descr="C:\Documents and Settings\Sal\Local Settings\Temporary Internet Files\Content.IE5\WDLTM7SH\MCj04344130000[1].wm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57400" y="2057400"/>
            <a:ext cx="4858958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27650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device power consumption is as low as 73 </a:t>
            </a:r>
            <a:r>
              <a:rPr lang="en-US" dirty="0" smtClean="0">
                <a:latin typeface="Baskerville Old Face"/>
              </a:rPr>
              <a:t>µ</a:t>
            </a:r>
            <a:r>
              <a:rPr lang="en-US" dirty="0" smtClean="0"/>
              <a:t>W when the beacon interval is 3.93s &amp; uplink data is transmitted at 4 min intervals</a:t>
            </a:r>
          </a:p>
          <a:p>
            <a:r>
              <a:rPr lang="en-US" dirty="0" smtClean="0"/>
              <a:t>Coordinator </a:t>
            </a:r>
            <a:r>
              <a:rPr lang="en-US" dirty="0" err="1" smtClean="0"/>
              <a:t>goodput</a:t>
            </a:r>
            <a:r>
              <a:rPr lang="en-US" dirty="0" smtClean="0"/>
              <a:t> is 34.4 bits/s</a:t>
            </a:r>
          </a:p>
          <a:p>
            <a:r>
              <a:rPr lang="en-US" dirty="0" smtClean="0"/>
              <a:t>Coordinator power consumption 370 </a:t>
            </a:r>
            <a:r>
              <a:rPr lang="en-US" dirty="0" smtClean="0">
                <a:latin typeface="Baskerville Old Face"/>
              </a:rPr>
              <a:t>µ</a:t>
            </a:r>
            <a:r>
              <a:rPr lang="en-US" dirty="0" smtClean="0"/>
              <a:t>W</a:t>
            </a:r>
            <a:endParaRPr lang="en-US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Shooter Localization and Weapon Classification with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Soldier-Wearable Networked Sensors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Peter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Volgyesi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Gyorgy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Balogh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Andras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Nadas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Christopher B. Nash,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Akos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Ledeczi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Institute for Software Integrated Systems, Vanderbilt University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0962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838200" y="1295400"/>
          <a:ext cx="7315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1986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sniping</a:t>
            </a:r>
          </a:p>
          <a:p>
            <a:r>
              <a:rPr lang="en-US" dirty="0" smtClean="0"/>
              <a:t>Not new problem in war, but a technique insurgents have been using in Iraq</a:t>
            </a:r>
          </a:p>
          <a:p>
            <a:r>
              <a:rPr lang="en-US" dirty="0" smtClean="0"/>
              <a:t>Authors introduced first sniper localization system, </a:t>
            </a:r>
            <a:r>
              <a:rPr lang="en-US" dirty="0" err="1" smtClean="0"/>
              <a:t>PinPtr</a:t>
            </a:r>
            <a:r>
              <a:rPr lang="en-US" dirty="0" smtClean="0"/>
              <a:t> in 2003</a:t>
            </a:r>
          </a:p>
          <a:p>
            <a:r>
              <a:rPr lang="en-US" dirty="0" smtClean="0"/>
              <a:t>Different system deployed in Iraq currently</a:t>
            </a:r>
          </a:p>
          <a:p>
            <a:r>
              <a:rPr lang="en-US" dirty="0" smtClean="0"/>
              <a:t>Paper focuses on its successor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3010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Snipers hide themselves</a:t>
            </a:r>
          </a:p>
          <a:p>
            <a:r>
              <a:rPr lang="en-US" dirty="0" smtClean="0"/>
              <a:t>Hard for humans to quickly and accurately locate point of origin</a:t>
            </a:r>
          </a:p>
          <a:p>
            <a:r>
              <a:rPr lang="en-US" dirty="0" smtClean="0"/>
              <a:t>Track by sound/pressure, sight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7170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most substantial challenge</a:t>
            </a:r>
          </a:p>
          <a:p>
            <a:r>
              <a:rPr lang="en-US" dirty="0" smtClean="0"/>
              <a:t>As nodes run out of power, connectivity decreases, the network partitions and will eventually become dysfunctional</a:t>
            </a:r>
          </a:p>
          <a:p>
            <a:r>
              <a:rPr lang="en-US" dirty="0" smtClean="0"/>
              <a:t>Use scalability of energy consumption:</a:t>
            </a:r>
          </a:p>
          <a:p>
            <a:pPr lvl="1"/>
            <a:r>
              <a:rPr lang="en-US" dirty="0" smtClean="0"/>
              <a:t>Available resources</a:t>
            </a:r>
          </a:p>
          <a:p>
            <a:pPr lvl="1"/>
            <a:r>
              <a:rPr lang="en-US" dirty="0" smtClean="0"/>
              <a:t>Event frequency</a:t>
            </a:r>
          </a:p>
          <a:p>
            <a:pPr lvl="1"/>
            <a:r>
              <a:rPr lang="en-US" dirty="0" smtClean="0"/>
              <a:t>Output quality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482" name="Picture 2" descr="C:\Documents and Settings\Sal\Local Settings\Temporary Internet Files\Content.IE5\PDB9062H\MCj0404019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419600"/>
            <a:ext cx="18288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4034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microphones pick up gunshot and record time of arrival</a:t>
            </a:r>
          </a:p>
          <a:p>
            <a:r>
              <a:rPr lang="en-US" dirty="0" smtClean="0"/>
              <a:t>If 3-4 </a:t>
            </a:r>
            <a:r>
              <a:rPr lang="en-US" dirty="0" err="1" smtClean="0"/>
              <a:t>mics</a:t>
            </a:r>
            <a:r>
              <a:rPr lang="en-US" dirty="0" smtClean="0"/>
              <a:t> pick it up, record angle of arrival</a:t>
            </a:r>
          </a:p>
          <a:p>
            <a:r>
              <a:rPr lang="en-US" dirty="0" smtClean="0"/>
              <a:t>Share this information plus the sensor’s location and orientation</a:t>
            </a:r>
          </a:p>
          <a:p>
            <a:r>
              <a:rPr lang="en-US" dirty="0" smtClean="0"/>
              <a:t>External device aggregates data to locate shooter (sensor fusion algorithm)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0" name="Object 18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38930" name="Presentation" r:id="rId3" imgW="4367859" imgH="3275194" progId="PowerPoint.Show.8">
              <p:embed/>
            </p:oleObj>
          </a:graphicData>
        </a:graphic>
      </p:graphicFrame>
      <p:sp>
        <p:nvSpPr>
          <p:cNvPr id="464" name="Rectangle 463"/>
          <p:cNvSpPr/>
          <p:nvPr/>
        </p:nvSpPr>
        <p:spPr>
          <a:xfrm>
            <a:off x="1752600" y="609600"/>
            <a:ext cx="4648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1000" y="1524000"/>
            <a:ext cx="8453438" cy="4679950"/>
            <a:chOff x="-3408" y="-1008"/>
            <a:chExt cx="16872" cy="101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-3408" y="-1008"/>
              <a:ext cx="10816" cy="10116"/>
            </a:xfrm>
            <a:prstGeom prst="ellipse">
              <a:avLst/>
            </a:prstGeom>
            <a:gradFill rotWithShape="1">
              <a:gsLst>
                <a:gs pos="0">
                  <a:srgbClr val="993300"/>
                </a:gs>
                <a:gs pos="100000">
                  <a:srgbClr val="FF9966">
                    <a:alpha val="34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>
                  <a:alpha val="48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4"/>
            <p:cNvSpPr>
              <a:spLocks noChangeAspect="1" noChangeArrowheads="1"/>
            </p:cNvSpPr>
            <p:nvPr/>
          </p:nvSpPr>
          <p:spPr bwMode="auto">
            <a:xfrm rot="540000">
              <a:off x="11131" y="4684"/>
              <a:ext cx="344" cy="1722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5"/>
            <p:cNvSpPr>
              <a:spLocks noChangeAspect="1" noChangeArrowheads="1"/>
            </p:cNvSpPr>
            <p:nvPr/>
          </p:nvSpPr>
          <p:spPr bwMode="auto">
            <a:xfrm rot="540000">
              <a:off x="11353" y="4801"/>
              <a:ext cx="310" cy="1550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554849">
              <a:off x="11376" y="5136"/>
              <a:ext cx="884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1533" y="5333"/>
              <a:ext cx="528" cy="443"/>
              <a:chOff x="-3848" y="4578"/>
              <a:chExt cx="528" cy="443"/>
            </a:xfrm>
          </p:grpSpPr>
          <p:graphicFrame>
            <p:nvGraphicFramePr>
              <p:cNvPr id="461" name="Object 8"/>
              <p:cNvGraphicFramePr>
                <a:graphicFrameLocks noChangeAspect="1"/>
              </p:cNvGraphicFramePr>
              <p:nvPr/>
            </p:nvGraphicFramePr>
            <p:xfrm>
              <a:off x="-3848" y="4578"/>
              <a:ext cx="528" cy="443"/>
            </p:xfrm>
            <a:graphic>
              <a:graphicData uri="http://schemas.openxmlformats.org/presentationml/2006/ole">
                <p:oleObj spid="_x0000_s38914" name="Photo Editor Photo" r:id="rId4" imgW="6133333" imgH="5144218" progId="">
                  <p:embed/>
                </p:oleObj>
              </a:graphicData>
            </a:graphic>
          </p:graphicFrame>
          <p:sp>
            <p:nvSpPr>
              <p:cNvPr id="462" name="Oval 9"/>
              <p:cNvSpPr>
                <a:spLocks noChangeAspect="1" noChangeArrowheads="1"/>
              </p:cNvSpPr>
              <p:nvPr/>
            </p:nvSpPr>
            <p:spPr bwMode="auto">
              <a:xfrm>
                <a:off x="-3628" y="4732"/>
                <a:ext cx="40" cy="40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962" y="4080"/>
              <a:ext cx="10476" cy="162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1"/>
            <p:cNvSpPr>
              <a:spLocks noChangeAspect="1" noChangeArrowheads="1"/>
            </p:cNvSpPr>
            <p:nvPr/>
          </p:nvSpPr>
          <p:spPr bwMode="auto">
            <a:xfrm rot="540000">
              <a:off x="9145" y="3864"/>
              <a:ext cx="551" cy="2759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2"/>
            <p:cNvSpPr>
              <a:spLocks noChangeAspect="1" noChangeArrowheads="1"/>
            </p:cNvSpPr>
            <p:nvPr/>
          </p:nvSpPr>
          <p:spPr bwMode="auto">
            <a:xfrm rot="540000">
              <a:off x="7301" y="3328"/>
              <a:ext cx="654" cy="3272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 rot="540000">
              <a:off x="6031" y="3039"/>
              <a:ext cx="691" cy="3455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 rot="3780331">
              <a:off x="6425" y="5488"/>
              <a:ext cx="718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 rot="2109871">
              <a:off x="2431" y="6299"/>
              <a:ext cx="909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 rot="1019600">
              <a:off x="5386" y="3742"/>
              <a:ext cx="1025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 rot="1458820">
              <a:off x="7440" y="4026"/>
              <a:ext cx="882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 rot="13502423">
              <a:off x="5232" y="6351"/>
              <a:ext cx="754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 rot="1966068">
              <a:off x="8772" y="3856"/>
              <a:ext cx="780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 rot="3593373">
              <a:off x="8838" y="5755"/>
              <a:ext cx="631" cy="868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1"/>
            <p:cNvSpPr>
              <a:spLocks noChangeAspect="1" noChangeArrowheads="1"/>
            </p:cNvSpPr>
            <p:nvPr/>
          </p:nvSpPr>
          <p:spPr bwMode="auto">
            <a:xfrm rot="540000">
              <a:off x="10301" y="4300"/>
              <a:ext cx="448" cy="2236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2"/>
            <p:cNvSpPr>
              <a:spLocks noChangeAspect="1" noChangeArrowheads="1"/>
            </p:cNvSpPr>
            <p:nvPr/>
          </p:nvSpPr>
          <p:spPr bwMode="auto">
            <a:xfrm rot="540000">
              <a:off x="9593" y="4022"/>
              <a:ext cx="517" cy="2581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3"/>
            <p:cNvSpPr>
              <a:spLocks noChangeAspect="1" noChangeArrowheads="1"/>
            </p:cNvSpPr>
            <p:nvPr/>
          </p:nvSpPr>
          <p:spPr bwMode="auto">
            <a:xfrm rot="540000">
              <a:off x="9954" y="4160"/>
              <a:ext cx="483" cy="2413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4"/>
            <p:cNvSpPr>
              <a:spLocks noChangeAspect="1" noChangeArrowheads="1"/>
            </p:cNvSpPr>
            <p:nvPr/>
          </p:nvSpPr>
          <p:spPr bwMode="auto">
            <a:xfrm rot="540000">
              <a:off x="8633" y="3707"/>
              <a:ext cx="585" cy="2927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spect="1" noChangeArrowheads="1"/>
            </p:cNvSpPr>
            <p:nvPr/>
          </p:nvSpPr>
          <p:spPr bwMode="auto">
            <a:xfrm rot="540000">
              <a:off x="8040" y="3529"/>
              <a:ext cx="620" cy="3099"/>
            </a:xfrm>
            <a:prstGeom prst="ellipse">
              <a:avLst/>
            </a:prstGeom>
            <a:noFill/>
            <a:ln w="9525" algn="ctr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8162" y="3185"/>
              <a:ext cx="1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>
                <a:latin typeface="Arial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8075" y="3637"/>
              <a:ext cx="1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>
                <a:latin typeface="Arial" pitchFamily="34" charset="0"/>
              </a:endParaRPr>
            </a:p>
          </p:txBody>
        </p:sp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-2" y="3123"/>
              <a:ext cx="1935" cy="1490"/>
              <a:chOff x="0" y="2640"/>
              <a:chExt cx="3240" cy="2208"/>
            </a:xfrm>
          </p:grpSpPr>
          <p:sp>
            <p:nvSpPr>
              <p:cNvPr id="364" name="Freeform 29"/>
              <p:cNvSpPr>
                <a:spLocks/>
              </p:cNvSpPr>
              <p:nvPr/>
            </p:nvSpPr>
            <p:spPr bwMode="auto">
              <a:xfrm>
                <a:off x="2472" y="3606"/>
                <a:ext cx="72" cy="23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0" y="138"/>
                  </a:cxn>
                  <a:cxn ang="0">
                    <a:pos x="0" y="222"/>
                  </a:cxn>
                  <a:cxn ang="0">
                    <a:pos x="72" y="234"/>
                  </a:cxn>
                  <a:cxn ang="0">
                    <a:pos x="72" y="42"/>
                  </a:cxn>
                  <a:cxn ang="0">
                    <a:pos x="42" y="0"/>
                  </a:cxn>
                </a:cxnLst>
                <a:rect l="0" t="0" r="r" b="b"/>
                <a:pathLst>
                  <a:path w="72" h="234">
                    <a:moveTo>
                      <a:pt x="42" y="0"/>
                    </a:moveTo>
                    <a:cubicBezTo>
                      <a:pt x="37" y="46"/>
                      <a:pt x="38" y="93"/>
                      <a:pt x="30" y="138"/>
                    </a:cubicBezTo>
                    <a:cubicBezTo>
                      <a:pt x="26" y="160"/>
                      <a:pt x="0" y="192"/>
                      <a:pt x="0" y="222"/>
                    </a:cubicBezTo>
                    <a:lnTo>
                      <a:pt x="72" y="234"/>
                    </a:lnTo>
                    <a:lnTo>
                      <a:pt x="72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30"/>
              <p:cNvSpPr>
                <a:spLocks/>
              </p:cNvSpPr>
              <p:nvPr/>
            </p:nvSpPr>
            <p:spPr bwMode="auto">
              <a:xfrm flipH="1">
                <a:off x="1152" y="4632"/>
                <a:ext cx="846" cy="5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246" y="42"/>
                  </a:cxn>
                  <a:cxn ang="0">
                    <a:pos x="336" y="12"/>
                  </a:cxn>
                  <a:cxn ang="0">
                    <a:pos x="372" y="0"/>
                  </a:cxn>
                  <a:cxn ang="0">
                    <a:pos x="696" y="0"/>
                  </a:cxn>
                  <a:cxn ang="0">
                    <a:pos x="846" y="24"/>
                  </a:cxn>
                  <a:cxn ang="0">
                    <a:pos x="126" y="24"/>
                  </a:cxn>
                  <a:cxn ang="0">
                    <a:pos x="0" y="30"/>
                  </a:cxn>
                </a:cxnLst>
                <a:rect l="0" t="0" r="r" b="b"/>
                <a:pathLst>
                  <a:path w="846" h="51">
                    <a:moveTo>
                      <a:pt x="0" y="30"/>
                    </a:moveTo>
                    <a:cubicBezTo>
                      <a:pt x="186" y="51"/>
                      <a:pt x="104" y="51"/>
                      <a:pt x="246" y="42"/>
                    </a:cubicBezTo>
                    <a:cubicBezTo>
                      <a:pt x="276" y="32"/>
                      <a:pt x="306" y="22"/>
                      <a:pt x="336" y="12"/>
                    </a:cubicBezTo>
                    <a:cubicBezTo>
                      <a:pt x="348" y="8"/>
                      <a:pt x="372" y="0"/>
                      <a:pt x="372" y="0"/>
                    </a:cubicBezTo>
                    <a:cubicBezTo>
                      <a:pt x="482" y="5"/>
                      <a:pt x="586" y="0"/>
                      <a:pt x="696" y="0"/>
                    </a:cubicBezTo>
                    <a:lnTo>
                      <a:pt x="846" y="24"/>
                    </a:lnTo>
                    <a:lnTo>
                      <a:pt x="126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31"/>
              <p:cNvSpPr>
                <a:spLocks/>
              </p:cNvSpPr>
              <p:nvPr/>
            </p:nvSpPr>
            <p:spPr bwMode="auto">
              <a:xfrm flipH="1">
                <a:off x="2496" y="3600"/>
                <a:ext cx="96" cy="288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8" y="48"/>
                  </a:cxn>
                  <a:cxn ang="0">
                    <a:pos x="48" y="0"/>
                  </a:cxn>
                  <a:cxn ang="0">
                    <a:pos x="96" y="288"/>
                  </a:cxn>
                  <a:cxn ang="0">
                    <a:pos x="0" y="240"/>
                  </a:cxn>
                </a:cxnLst>
                <a:rect l="0" t="0" r="r" b="b"/>
                <a:pathLst>
                  <a:path w="96" h="288">
                    <a:moveTo>
                      <a:pt x="0" y="240"/>
                    </a:moveTo>
                    <a:lnTo>
                      <a:pt x="48" y="48"/>
                    </a:lnTo>
                    <a:lnTo>
                      <a:pt x="48" y="0"/>
                    </a:lnTo>
                    <a:lnTo>
                      <a:pt x="96" y="288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32"/>
              <p:cNvSpPr>
                <a:spLocks/>
              </p:cNvSpPr>
              <p:nvPr/>
            </p:nvSpPr>
            <p:spPr bwMode="auto">
              <a:xfrm flipH="1">
                <a:off x="0" y="2640"/>
                <a:ext cx="3024" cy="2208"/>
              </a:xfrm>
              <a:custGeom>
                <a:avLst/>
                <a:gdLst/>
                <a:ahLst/>
                <a:cxnLst>
                  <a:cxn ang="0">
                    <a:pos x="708" y="1134"/>
                  </a:cxn>
                  <a:cxn ang="0">
                    <a:pos x="828" y="1116"/>
                  </a:cxn>
                  <a:cxn ang="0">
                    <a:pos x="882" y="1098"/>
                  </a:cxn>
                  <a:cxn ang="0">
                    <a:pos x="1452" y="1032"/>
                  </a:cxn>
                  <a:cxn ang="0">
                    <a:pos x="1524" y="906"/>
                  </a:cxn>
                  <a:cxn ang="0">
                    <a:pos x="1596" y="870"/>
                  </a:cxn>
                  <a:cxn ang="0">
                    <a:pos x="1848" y="768"/>
                  </a:cxn>
                  <a:cxn ang="0">
                    <a:pos x="1866" y="612"/>
                  </a:cxn>
                  <a:cxn ang="0">
                    <a:pos x="1848" y="558"/>
                  </a:cxn>
                  <a:cxn ang="0">
                    <a:pos x="1950" y="324"/>
                  </a:cxn>
                  <a:cxn ang="0">
                    <a:pos x="2040" y="240"/>
                  </a:cxn>
                  <a:cxn ang="0">
                    <a:pos x="2178" y="144"/>
                  </a:cxn>
                  <a:cxn ang="0">
                    <a:pos x="2232" y="126"/>
                  </a:cxn>
                  <a:cxn ang="0">
                    <a:pos x="2364" y="114"/>
                  </a:cxn>
                  <a:cxn ang="0">
                    <a:pos x="2592" y="48"/>
                  </a:cxn>
                  <a:cxn ang="0">
                    <a:pos x="2832" y="288"/>
                  </a:cxn>
                  <a:cxn ang="0">
                    <a:pos x="2928" y="624"/>
                  </a:cxn>
                  <a:cxn ang="0">
                    <a:pos x="3024" y="720"/>
                  </a:cxn>
                  <a:cxn ang="0">
                    <a:pos x="3024" y="2208"/>
                  </a:cxn>
                  <a:cxn ang="0">
                    <a:pos x="2310" y="2178"/>
                  </a:cxn>
                  <a:cxn ang="0">
                    <a:pos x="2160" y="2166"/>
                  </a:cxn>
                  <a:cxn ang="0">
                    <a:pos x="1968" y="2112"/>
                  </a:cxn>
                  <a:cxn ang="0">
                    <a:pos x="1818" y="2064"/>
                  </a:cxn>
                  <a:cxn ang="0">
                    <a:pos x="1764" y="2046"/>
                  </a:cxn>
                  <a:cxn ang="0">
                    <a:pos x="1680" y="1902"/>
                  </a:cxn>
                  <a:cxn ang="0">
                    <a:pos x="1656" y="1872"/>
                  </a:cxn>
                  <a:cxn ang="0">
                    <a:pos x="1344" y="1536"/>
                  </a:cxn>
                  <a:cxn ang="0">
                    <a:pos x="1128" y="1482"/>
                  </a:cxn>
                  <a:cxn ang="0">
                    <a:pos x="954" y="1428"/>
                  </a:cxn>
                  <a:cxn ang="0">
                    <a:pos x="624" y="1440"/>
                  </a:cxn>
                  <a:cxn ang="0">
                    <a:pos x="624" y="1680"/>
                  </a:cxn>
                  <a:cxn ang="0">
                    <a:pos x="696" y="1710"/>
                  </a:cxn>
                  <a:cxn ang="0">
                    <a:pos x="738" y="1746"/>
                  </a:cxn>
                  <a:cxn ang="0">
                    <a:pos x="1008" y="2016"/>
                  </a:cxn>
                  <a:cxn ang="0">
                    <a:pos x="576" y="1776"/>
                  </a:cxn>
                  <a:cxn ang="0">
                    <a:pos x="528" y="1632"/>
                  </a:cxn>
                  <a:cxn ang="0">
                    <a:pos x="528" y="1488"/>
                  </a:cxn>
                  <a:cxn ang="0">
                    <a:pos x="480" y="1392"/>
                  </a:cxn>
                  <a:cxn ang="0">
                    <a:pos x="0" y="1440"/>
                  </a:cxn>
                  <a:cxn ang="0">
                    <a:pos x="384" y="1296"/>
                  </a:cxn>
                  <a:cxn ang="0">
                    <a:pos x="654" y="1146"/>
                  </a:cxn>
                </a:cxnLst>
                <a:rect l="0" t="0" r="r" b="b"/>
                <a:pathLst>
                  <a:path w="3024" h="2208">
                    <a:moveTo>
                      <a:pt x="654" y="1146"/>
                    </a:moveTo>
                    <a:cubicBezTo>
                      <a:pt x="668" y="1144"/>
                      <a:pt x="693" y="1141"/>
                      <a:pt x="708" y="1134"/>
                    </a:cubicBezTo>
                    <a:cubicBezTo>
                      <a:pt x="714" y="1131"/>
                      <a:pt x="719" y="1123"/>
                      <a:pt x="726" y="1122"/>
                    </a:cubicBezTo>
                    <a:cubicBezTo>
                      <a:pt x="760" y="1117"/>
                      <a:pt x="794" y="1118"/>
                      <a:pt x="828" y="1116"/>
                    </a:cubicBezTo>
                    <a:cubicBezTo>
                      <a:pt x="840" y="1112"/>
                      <a:pt x="852" y="1108"/>
                      <a:pt x="864" y="1104"/>
                    </a:cubicBezTo>
                    <a:cubicBezTo>
                      <a:pt x="870" y="1102"/>
                      <a:pt x="882" y="1098"/>
                      <a:pt x="882" y="1098"/>
                    </a:cubicBezTo>
                    <a:cubicBezTo>
                      <a:pt x="996" y="1108"/>
                      <a:pt x="1121" y="1086"/>
                      <a:pt x="1230" y="1050"/>
                    </a:cubicBezTo>
                    <a:cubicBezTo>
                      <a:pt x="1287" y="1031"/>
                      <a:pt x="1412" y="1034"/>
                      <a:pt x="1452" y="1032"/>
                    </a:cubicBezTo>
                    <a:cubicBezTo>
                      <a:pt x="1474" y="1018"/>
                      <a:pt x="1472" y="1004"/>
                      <a:pt x="1494" y="990"/>
                    </a:cubicBezTo>
                    <a:cubicBezTo>
                      <a:pt x="1501" y="968"/>
                      <a:pt x="1502" y="920"/>
                      <a:pt x="1524" y="906"/>
                    </a:cubicBezTo>
                    <a:cubicBezTo>
                      <a:pt x="1535" y="899"/>
                      <a:pt x="1549" y="901"/>
                      <a:pt x="1560" y="894"/>
                    </a:cubicBezTo>
                    <a:cubicBezTo>
                      <a:pt x="1572" y="886"/>
                      <a:pt x="1596" y="870"/>
                      <a:pt x="1596" y="870"/>
                    </a:cubicBezTo>
                    <a:cubicBezTo>
                      <a:pt x="1623" y="830"/>
                      <a:pt x="1650" y="827"/>
                      <a:pt x="1692" y="816"/>
                    </a:cubicBezTo>
                    <a:cubicBezTo>
                      <a:pt x="1748" y="801"/>
                      <a:pt x="1790" y="775"/>
                      <a:pt x="1848" y="768"/>
                    </a:cubicBezTo>
                    <a:cubicBezTo>
                      <a:pt x="1876" y="727"/>
                      <a:pt x="1867" y="746"/>
                      <a:pt x="1878" y="714"/>
                    </a:cubicBezTo>
                    <a:cubicBezTo>
                      <a:pt x="1876" y="691"/>
                      <a:pt x="1873" y="640"/>
                      <a:pt x="1866" y="612"/>
                    </a:cubicBezTo>
                    <a:cubicBezTo>
                      <a:pt x="1863" y="600"/>
                      <a:pt x="1858" y="588"/>
                      <a:pt x="1854" y="576"/>
                    </a:cubicBezTo>
                    <a:cubicBezTo>
                      <a:pt x="1852" y="570"/>
                      <a:pt x="1848" y="558"/>
                      <a:pt x="1848" y="558"/>
                    </a:cubicBezTo>
                    <a:cubicBezTo>
                      <a:pt x="1855" y="459"/>
                      <a:pt x="1862" y="444"/>
                      <a:pt x="1914" y="366"/>
                    </a:cubicBezTo>
                    <a:cubicBezTo>
                      <a:pt x="1927" y="347"/>
                      <a:pt x="1927" y="332"/>
                      <a:pt x="1950" y="324"/>
                    </a:cubicBezTo>
                    <a:cubicBezTo>
                      <a:pt x="1963" y="285"/>
                      <a:pt x="1945" y="323"/>
                      <a:pt x="1974" y="300"/>
                    </a:cubicBezTo>
                    <a:cubicBezTo>
                      <a:pt x="1998" y="281"/>
                      <a:pt x="2005" y="252"/>
                      <a:pt x="2040" y="240"/>
                    </a:cubicBezTo>
                    <a:cubicBezTo>
                      <a:pt x="2066" y="201"/>
                      <a:pt x="2118" y="177"/>
                      <a:pt x="2160" y="156"/>
                    </a:cubicBezTo>
                    <a:cubicBezTo>
                      <a:pt x="2166" y="153"/>
                      <a:pt x="2171" y="147"/>
                      <a:pt x="2178" y="144"/>
                    </a:cubicBezTo>
                    <a:cubicBezTo>
                      <a:pt x="2190" y="139"/>
                      <a:pt x="2202" y="136"/>
                      <a:pt x="2214" y="132"/>
                    </a:cubicBezTo>
                    <a:cubicBezTo>
                      <a:pt x="2220" y="130"/>
                      <a:pt x="2232" y="126"/>
                      <a:pt x="2232" y="126"/>
                    </a:cubicBezTo>
                    <a:cubicBezTo>
                      <a:pt x="2291" y="146"/>
                      <a:pt x="2255" y="139"/>
                      <a:pt x="2340" y="132"/>
                    </a:cubicBezTo>
                    <a:cubicBezTo>
                      <a:pt x="2362" y="125"/>
                      <a:pt x="2355" y="132"/>
                      <a:pt x="2364" y="114"/>
                    </a:cubicBezTo>
                    <a:lnTo>
                      <a:pt x="2448" y="0"/>
                    </a:lnTo>
                    <a:lnTo>
                      <a:pt x="2592" y="48"/>
                    </a:lnTo>
                    <a:lnTo>
                      <a:pt x="2736" y="96"/>
                    </a:lnTo>
                    <a:lnTo>
                      <a:pt x="2832" y="288"/>
                    </a:lnTo>
                    <a:lnTo>
                      <a:pt x="2880" y="432"/>
                    </a:lnTo>
                    <a:lnTo>
                      <a:pt x="2928" y="624"/>
                    </a:lnTo>
                    <a:lnTo>
                      <a:pt x="3024" y="624"/>
                    </a:lnTo>
                    <a:lnTo>
                      <a:pt x="3024" y="720"/>
                    </a:lnTo>
                    <a:lnTo>
                      <a:pt x="3024" y="2112"/>
                    </a:lnTo>
                    <a:lnTo>
                      <a:pt x="3024" y="2208"/>
                    </a:lnTo>
                    <a:lnTo>
                      <a:pt x="2544" y="2208"/>
                    </a:lnTo>
                    <a:cubicBezTo>
                      <a:pt x="2466" y="2189"/>
                      <a:pt x="2386" y="2203"/>
                      <a:pt x="2310" y="2178"/>
                    </a:cubicBezTo>
                    <a:cubicBezTo>
                      <a:pt x="2245" y="2186"/>
                      <a:pt x="2259" y="2188"/>
                      <a:pt x="2178" y="2178"/>
                    </a:cubicBezTo>
                    <a:cubicBezTo>
                      <a:pt x="2158" y="2176"/>
                      <a:pt x="2160" y="2177"/>
                      <a:pt x="2160" y="2166"/>
                    </a:cubicBezTo>
                    <a:lnTo>
                      <a:pt x="2112" y="2112"/>
                    </a:lnTo>
                    <a:lnTo>
                      <a:pt x="1968" y="2112"/>
                    </a:lnTo>
                    <a:cubicBezTo>
                      <a:pt x="1936" y="2101"/>
                      <a:pt x="1955" y="2110"/>
                      <a:pt x="1914" y="2082"/>
                    </a:cubicBezTo>
                    <a:cubicBezTo>
                      <a:pt x="1891" y="2067"/>
                      <a:pt x="1839" y="2066"/>
                      <a:pt x="1818" y="2064"/>
                    </a:cubicBezTo>
                    <a:cubicBezTo>
                      <a:pt x="1806" y="2060"/>
                      <a:pt x="1794" y="2056"/>
                      <a:pt x="1782" y="2052"/>
                    </a:cubicBezTo>
                    <a:cubicBezTo>
                      <a:pt x="1776" y="2050"/>
                      <a:pt x="1764" y="2046"/>
                      <a:pt x="1764" y="2046"/>
                    </a:cubicBezTo>
                    <a:cubicBezTo>
                      <a:pt x="1749" y="2024"/>
                      <a:pt x="1738" y="1994"/>
                      <a:pt x="1716" y="1980"/>
                    </a:cubicBezTo>
                    <a:cubicBezTo>
                      <a:pt x="1693" y="1946"/>
                      <a:pt x="1691" y="1939"/>
                      <a:pt x="1680" y="1902"/>
                    </a:cubicBezTo>
                    <a:cubicBezTo>
                      <a:pt x="1678" y="1896"/>
                      <a:pt x="1678" y="1889"/>
                      <a:pt x="1674" y="1884"/>
                    </a:cubicBezTo>
                    <a:cubicBezTo>
                      <a:pt x="1669" y="1878"/>
                      <a:pt x="1656" y="1872"/>
                      <a:pt x="1656" y="1872"/>
                    </a:cubicBezTo>
                    <a:lnTo>
                      <a:pt x="1392" y="1584"/>
                    </a:lnTo>
                    <a:cubicBezTo>
                      <a:pt x="1376" y="1568"/>
                      <a:pt x="1362" y="1550"/>
                      <a:pt x="1344" y="1536"/>
                    </a:cubicBezTo>
                    <a:cubicBezTo>
                      <a:pt x="1332" y="1527"/>
                      <a:pt x="1315" y="1531"/>
                      <a:pt x="1302" y="1524"/>
                    </a:cubicBezTo>
                    <a:cubicBezTo>
                      <a:pt x="1244" y="1495"/>
                      <a:pt x="1196" y="1487"/>
                      <a:pt x="1128" y="1482"/>
                    </a:cubicBezTo>
                    <a:cubicBezTo>
                      <a:pt x="1096" y="1471"/>
                      <a:pt x="1066" y="1453"/>
                      <a:pt x="1038" y="1434"/>
                    </a:cubicBezTo>
                    <a:cubicBezTo>
                      <a:pt x="1015" y="1418"/>
                      <a:pt x="982" y="1430"/>
                      <a:pt x="954" y="1428"/>
                    </a:cubicBezTo>
                    <a:cubicBezTo>
                      <a:pt x="941" y="1419"/>
                      <a:pt x="924" y="1411"/>
                      <a:pt x="924" y="1392"/>
                    </a:cubicBezTo>
                    <a:lnTo>
                      <a:pt x="624" y="1440"/>
                    </a:lnTo>
                    <a:lnTo>
                      <a:pt x="624" y="1536"/>
                    </a:lnTo>
                    <a:lnTo>
                      <a:pt x="624" y="1680"/>
                    </a:lnTo>
                    <a:lnTo>
                      <a:pt x="672" y="1680"/>
                    </a:lnTo>
                    <a:cubicBezTo>
                      <a:pt x="680" y="1690"/>
                      <a:pt x="687" y="1701"/>
                      <a:pt x="696" y="1710"/>
                    </a:cubicBezTo>
                    <a:cubicBezTo>
                      <a:pt x="701" y="1715"/>
                      <a:pt x="709" y="1716"/>
                      <a:pt x="714" y="1722"/>
                    </a:cubicBezTo>
                    <a:cubicBezTo>
                      <a:pt x="737" y="1751"/>
                      <a:pt x="699" y="1733"/>
                      <a:pt x="738" y="1746"/>
                    </a:cubicBezTo>
                    <a:cubicBezTo>
                      <a:pt x="747" y="1774"/>
                      <a:pt x="772" y="1780"/>
                      <a:pt x="792" y="1800"/>
                    </a:cubicBezTo>
                    <a:lnTo>
                      <a:pt x="1008" y="2016"/>
                    </a:lnTo>
                    <a:lnTo>
                      <a:pt x="672" y="1824"/>
                    </a:lnTo>
                    <a:lnTo>
                      <a:pt x="576" y="1776"/>
                    </a:lnTo>
                    <a:lnTo>
                      <a:pt x="576" y="1680"/>
                    </a:lnTo>
                    <a:lnTo>
                      <a:pt x="528" y="1632"/>
                    </a:lnTo>
                    <a:lnTo>
                      <a:pt x="528" y="1536"/>
                    </a:lnTo>
                    <a:lnTo>
                      <a:pt x="528" y="1488"/>
                    </a:lnTo>
                    <a:lnTo>
                      <a:pt x="528" y="1440"/>
                    </a:lnTo>
                    <a:lnTo>
                      <a:pt x="480" y="1392"/>
                    </a:lnTo>
                    <a:lnTo>
                      <a:pt x="384" y="1392"/>
                    </a:lnTo>
                    <a:lnTo>
                      <a:pt x="0" y="1440"/>
                    </a:lnTo>
                    <a:lnTo>
                      <a:pt x="0" y="1344"/>
                    </a:lnTo>
                    <a:lnTo>
                      <a:pt x="384" y="1296"/>
                    </a:lnTo>
                    <a:lnTo>
                      <a:pt x="480" y="1200"/>
                    </a:lnTo>
                    <a:lnTo>
                      <a:pt x="654" y="114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33"/>
              <p:cNvSpPr>
                <a:spLocks/>
              </p:cNvSpPr>
              <p:nvPr/>
            </p:nvSpPr>
            <p:spPr bwMode="auto">
              <a:xfrm flipH="1">
                <a:off x="220" y="2648"/>
                <a:ext cx="340" cy="221"/>
              </a:xfrm>
              <a:custGeom>
                <a:avLst/>
                <a:gdLst/>
                <a:ahLst/>
                <a:cxnLst>
                  <a:cxn ang="0">
                    <a:pos x="81" y="23"/>
                  </a:cxn>
                  <a:cxn ang="0">
                    <a:pos x="88" y="52"/>
                  </a:cxn>
                  <a:cxn ang="0">
                    <a:pos x="102" y="78"/>
                  </a:cxn>
                  <a:cxn ang="0">
                    <a:pos x="129" y="100"/>
                  </a:cxn>
                  <a:cxn ang="0">
                    <a:pos x="136" y="115"/>
                  </a:cxn>
                  <a:cxn ang="0">
                    <a:pos x="143" y="132"/>
                  </a:cxn>
                  <a:cxn ang="0">
                    <a:pos x="156" y="142"/>
                  </a:cxn>
                  <a:cxn ang="0">
                    <a:pos x="173" y="148"/>
                  </a:cxn>
                  <a:cxn ang="0">
                    <a:pos x="190" y="151"/>
                  </a:cxn>
                  <a:cxn ang="0">
                    <a:pos x="217" y="139"/>
                  </a:cxn>
                  <a:cxn ang="0">
                    <a:pos x="241" y="117"/>
                  </a:cxn>
                  <a:cxn ang="0">
                    <a:pos x="265" y="108"/>
                  </a:cxn>
                  <a:cxn ang="0">
                    <a:pos x="290" y="134"/>
                  </a:cxn>
                  <a:cxn ang="0">
                    <a:pos x="295" y="134"/>
                  </a:cxn>
                  <a:cxn ang="0">
                    <a:pos x="299" y="132"/>
                  </a:cxn>
                  <a:cxn ang="0">
                    <a:pos x="284" y="112"/>
                  </a:cxn>
                  <a:cxn ang="0">
                    <a:pos x="267" y="100"/>
                  </a:cxn>
                  <a:cxn ang="0">
                    <a:pos x="292" y="120"/>
                  </a:cxn>
                  <a:cxn ang="0">
                    <a:pos x="312" y="142"/>
                  </a:cxn>
                  <a:cxn ang="0">
                    <a:pos x="328" y="168"/>
                  </a:cxn>
                  <a:cxn ang="0">
                    <a:pos x="340" y="195"/>
                  </a:cxn>
                  <a:cxn ang="0">
                    <a:pos x="324" y="202"/>
                  </a:cxn>
                  <a:cxn ang="0">
                    <a:pos x="309" y="198"/>
                  </a:cxn>
                  <a:cxn ang="0">
                    <a:pos x="294" y="197"/>
                  </a:cxn>
                  <a:cxn ang="0">
                    <a:pos x="278" y="207"/>
                  </a:cxn>
                  <a:cxn ang="0">
                    <a:pos x="265" y="207"/>
                  </a:cxn>
                  <a:cxn ang="0">
                    <a:pos x="246" y="209"/>
                  </a:cxn>
                  <a:cxn ang="0">
                    <a:pos x="228" y="214"/>
                  </a:cxn>
                  <a:cxn ang="0">
                    <a:pos x="212" y="221"/>
                  </a:cxn>
                  <a:cxn ang="0">
                    <a:pos x="192" y="215"/>
                  </a:cxn>
                  <a:cxn ang="0">
                    <a:pos x="171" y="209"/>
                  </a:cxn>
                  <a:cxn ang="0">
                    <a:pos x="148" y="204"/>
                  </a:cxn>
                  <a:cxn ang="0">
                    <a:pos x="124" y="202"/>
                  </a:cxn>
                  <a:cxn ang="0">
                    <a:pos x="110" y="192"/>
                  </a:cxn>
                  <a:cxn ang="0">
                    <a:pos x="95" y="187"/>
                  </a:cxn>
                  <a:cxn ang="0">
                    <a:pos x="78" y="181"/>
                  </a:cxn>
                  <a:cxn ang="0">
                    <a:pos x="61" y="176"/>
                  </a:cxn>
                  <a:cxn ang="0">
                    <a:pos x="63" y="153"/>
                  </a:cxn>
                  <a:cxn ang="0">
                    <a:pos x="61" y="129"/>
                  </a:cxn>
                  <a:cxn ang="0">
                    <a:pos x="48" y="120"/>
                  </a:cxn>
                  <a:cxn ang="0">
                    <a:pos x="36" y="112"/>
                  </a:cxn>
                  <a:cxn ang="0">
                    <a:pos x="27" y="64"/>
                  </a:cxn>
                  <a:cxn ang="0">
                    <a:pos x="0" y="29"/>
                  </a:cxn>
                  <a:cxn ang="0">
                    <a:pos x="15" y="0"/>
                  </a:cxn>
                  <a:cxn ang="0">
                    <a:pos x="32" y="0"/>
                  </a:cxn>
                  <a:cxn ang="0">
                    <a:pos x="51" y="5"/>
                  </a:cxn>
                  <a:cxn ang="0">
                    <a:pos x="68" y="8"/>
                  </a:cxn>
                </a:cxnLst>
                <a:rect l="0" t="0" r="r" b="b"/>
                <a:pathLst>
                  <a:path w="340" h="221">
                    <a:moveTo>
                      <a:pt x="76" y="10"/>
                    </a:moveTo>
                    <a:lnTo>
                      <a:pt x="81" y="23"/>
                    </a:lnTo>
                    <a:lnTo>
                      <a:pt x="87" y="37"/>
                    </a:lnTo>
                    <a:lnTo>
                      <a:pt x="88" y="52"/>
                    </a:lnTo>
                    <a:lnTo>
                      <a:pt x="90" y="66"/>
                    </a:lnTo>
                    <a:lnTo>
                      <a:pt x="102" y="78"/>
                    </a:lnTo>
                    <a:lnTo>
                      <a:pt x="117" y="88"/>
                    </a:lnTo>
                    <a:lnTo>
                      <a:pt x="129" y="100"/>
                    </a:lnTo>
                    <a:lnTo>
                      <a:pt x="134" y="119"/>
                    </a:lnTo>
                    <a:lnTo>
                      <a:pt x="136" y="115"/>
                    </a:lnTo>
                    <a:lnTo>
                      <a:pt x="139" y="125"/>
                    </a:lnTo>
                    <a:lnTo>
                      <a:pt x="143" y="132"/>
                    </a:lnTo>
                    <a:lnTo>
                      <a:pt x="149" y="139"/>
                    </a:lnTo>
                    <a:lnTo>
                      <a:pt x="156" y="142"/>
                    </a:lnTo>
                    <a:lnTo>
                      <a:pt x="165" y="146"/>
                    </a:lnTo>
                    <a:lnTo>
                      <a:pt x="173" y="148"/>
                    </a:lnTo>
                    <a:lnTo>
                      <a:pt x="182" y="149"/>
                    </a:lnTo>
                    <a:lnTo>
                      <a:pt x="190" y="151"/>
                    </a:lnTo>
                    <a:lnTo>
                      <a:pt x="204" y="148"/>
                    </a:lnTo>
                    <a:lnTo>
                      <a:pt x="217" y="139"/>
                    </a:lnTo>
                    <a:lnTo>
                      <a:pt x="229" y="129"/>
                    </a:lnTo>
                    <a:lnTo>
                      <a:pt x="241" y="117"/>
                    </a:lnTo>
                    <a:lnTo>
                      <a:pt x="253" y="110"/>
                    </a:lnTo>
                    <a:lnTo>
                      <a:pt x="265" y="108"/>
                    </a:lnTo>
                    <a:lnTo>
                      <a:pt x="278" y="115"/>
                    </a:lnTo>
                    <a:lnTo>
                      <a:pt x="290" y="134"/>
                    </a:lnTo>
                    <a:lnTo>
                      <a:pt x="292" y="134"/>
                    </a:lnTo>
                    <a:lnTo>
                      <a:pt x="295" y="134"/>
                    </a:lnTo>
                    <a:lnTo>
                      <a:pt x="297" y="134"/>
                    </a:lnTo>
                    <a:lnTo>
                      <a:pt x="299" y="132"/>
                    </a:lnTo>
                    <a:lnTo>
                      <a:pt x="292" y="120"/>
                    </a:lnTo>
                    <a:lnTo>
                      <a:pt x="284" y="112"/>
                    </a:lnTo>
                    <a:lnTo>
                      <a:pt x="273" y="107"/>
                    </a:lnTo>
                    <a:lnTo>
                      <a:pt x="267" y="100"/>
                    </a:lnTo>
                    <a:lnTo>
                      <a:pt x="280" y="110"/>
                    </a:lnTo>
                    <a:lnTo>
                      <a:pt x="292" y="120"/>
                    </a:lnTo>
                    <a:lnTo>
                      <a:pt x="302" y="131"/>
                    </a:lnTo>
                    <a:lnTo>
                      <a:pt x="312" y="142"/>
                    </a:lnTo>
                    <a:lnTo>
                      <a:pt x="321" y="154"/>
                    </a:lnTo>
                    <a:lnTo>
                      <a:pt x="328" y="168"/>
                    </a:lnTo>
                    <a:lnTo>
                      <a:pt x="335" y="181"/>
                    </a:lnTo>
                    <a:lnTo>
                      <a:pt x="340" y="195"/>
                    </a:lnTo>
                    <a:lnTo>
                      <a:pt x="333" y="200"/>
                    </a:lnTo>
                    <a:lnTo>
                      <a:pt x="324" y="202"/>
                    </a:lnTo>
                    <a:lnTo>
                      <a:pt x="318" y="200"/>
                    </a:lnTo>
                    <a:lnTo>
                      <a:pt x="309" y="198"/>
                    </a:lnTo>
                    <a:lnTo>
                      <a:pt x="301" y="197"/>
                    </a:lnTo>
                    <a:lnTo>
                      <a:pt x="294" y="197"/>
                    </a:lnTo>
                    <a:lnTo>
                      <a:pt x="285" y="200"/>
                    </a:lnTo>
                    <a:lnTo>
                      <a:pt x="278" y="207"/>
                    </a:lnTo>
                    <a:lnTo>
                      <a:pt x="272" y="207"/>
                    </a:lnTo>
                    <a:lnTo>
                      <a:pt x="265" y="207"/>
                    </a:lnTo>
                    <a:lnTo>
                      <a:pt x="256" y="207"/>
                    </a:lnTo>
                    <a:lnTo>
                      <a:pt x="246" y="209"/>
                    </a:lnTo>
                    <a:lnTo>
                      <a:pt x="238" y="210"/>
                    </a:lnTo>
                    <a:lnTo>
                      <a:pt x="228" y="214"/>
                    </a:lnTo>
                    <a:lnTo>
                      <a:pt x="219" y="217"/>
                    </a:lnTo>
                    <a:lnTo>
                      <a:pt x="212" y="221"/>
                    </a:lnTo>
                    <a:lnTo>
                      <a:pt x="202" y="219"/>
                    </a:lnTo>
                    <a:lnTo>
                      <a:pt x="192" y="215"/>
                    </a:lnTo>
                    <a:lnTo>
                      <a:pt x="182" y="212"/>
                    </a:lnTo>
                    <a:lnTo>
                      <a:pt x="171" y="209"/>
                    </a:lnTo>
                    <a:lnTo>
                      <a:pt x="160" y="205"/>
                    </a:lnTo>
                    <a:lnTo>
                      <a:pt x="148" y="204"/>
                    </a:lnTo>
                    <a:lnTo>
                      <a:pt x="136" y="202"/>
                    </a:lnTo>
                    <a:lnTo>
                      <a:pt x="124" y="202"/>
                    </a:lnTo>
                    <a:lnTo>
                      <a:pt x="117" y="197"/>
                    </a:lnTo>
                    <a:lnTo>
                      <a:pt x="110" y="192"/>
                    </a:lnTo>
                    <a:lnTo>
                      <a:pt x="102" y="188"/>
                    </a:lnTo>
                    <a:lnTo>
                      <a:pt x="95" y="187"/>
                    </a:lnTo>
                    <a:lnTo>
                      <a:pt x="87" y="183"/>
                    </a:lnTo>
                    <a:lnTo>
                      <a:pt x="78" y="181"/>
                    </a:lnTo>
                    <a:lnTo>
                      <a:pt x="70" y="180"/>
                    </a:lnTo>
                    <a:lnTo>
                      <a:pt x="61" y="176"/>
                    </a:lnTo>
                    <a:lnTo>
                      <a:pt x="61" y="164"/>
                    </a:lnTo>
                    <a:lnTo>
                      <a:pt x="63" y="153"/>
                    </a:lnTo>
                    <a:lnTo>
                      <a:pt x="63" y="141"/>
                    </a:lnTo>
                    <a:lnTo>
                      <a:pt x="61" y="129"/>
                    </a:lnTo>
                    <a:lnTo>
                      <a:pt x="56" y="124"/>
                    </a:lnTo>
                    <a:lnTo>
                      <a:pt x="48" y="120"/>
                    </a:lnTo>
                    <a:lnTo>
                      <a:pt x="41" y="117"/>
                    </a:lnTo>
                    <a:lnTo>
                      <a:pt x="36" y="112"/>
                    </a:lnTo>
                    <a:lnTo>
                      <a:pt x="37" y="85"/>
                    </a:lnTo>
                    <a:lnTo>
                      <a:pt x="27" y="64"/>
                    </a:lnTo>
                    <a:lnTo>
                      <a:pt x="14" y="46"/>
                    </a:lnTo>
                    <a:lnTo>
                      <a:pt x="0" y="29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1" y="1"/>
                    </a:lnTo>
                    <a:lnTo>
                      <a:pt x="51" y="5"/>
                    </a:lnTo>
                    <a:lnTo>
                      <a:pt x="59" y="6"/>
                    </a:lnTo>
                    <a:lnTo>
                      <a:pt x="68" y="8"/>
                    </a:lnTo>
                    <a:lnTo>
                      <a:pt x="76" y="10"/>
                    </a:lnTo>
                    <a:close/>
                  </a:path>
                </a:pathLst>
              </a:custGeom>
              <a:solidFill>
                <a:srgbClr val="5B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34"/>
              <p:cNvSpPr>
                <a:spLocks/>
              </p:cNvSpPr>
              <p:nvPr/>
            </p:nvSpPr>
            <p:spPr bwMode="auto">
              <a:xfrm flipH="1">
                <a:off x="200" y="2651"/>
                <a:ext cx="987" cy="535"/>
              </a:xfrm>
              <a:custGeom>
                <a:avLst/>
                <a:gdLst/>
                <a:ahLst/>
                <a:cxnLst>
                  <a:cxn ang="0">
                    <a:pos x="618" y="37"/>
                  </a:cxn>
                  <a:cxn ang="0">
                    <a:pos x="647" y="85"/>
                  </a:cxn>
                  <a:cxn ang="0">
                    <a:pos x="676" y="131"/>
                  </a:cxn>
                  <a:cxn ang="0">
                    <a:pos x="707" y="190"/>
                  </a:cxn>
                  <a:cxn ang="0">
                    <a:pos x="741" y="207"/>
                  </a:cxn>
                  <a:cxn ang="0">
                    <a:pos x="785" y="216"/>
                  </a:cxn>
                  <a:cxn ang="0">
                    <a:pos x="815" y="226"/>
                  </a:cxn>
                  <a:cxn ang="0">
                    <a:pos x="849" y="228"/>
                  </a:cxn>
                  <a:cxn ang="0">
                    <a:pos x="883" y="219"/>
                  </a:cxn>
                  <a:cxn ang="0">
                    <a:pos x="911" y="212"/>
                  </a:cxn>
                  <a:cxn ang="0">
                    <a:pos x="936" y="206"/>
                  </a:cxn>
                  <a:cxn ang="0">
                    <a:pos x="958" y="211"/>
                  </a:cxn>
                  <a:cxn ang="0">
                    <a:pos x="977" y="219"/>
                  </a:cxn>
                  <a:cxn ang="0">
                    <a:pos x="987" y="260"/>
                  </a:cxn>
                  <a:cxn ang="0">
                    <a:pos x="917" y="255"/>
                  </a:cxn>
                  <a:cxn ang="0">
                    <a:pos x="846" y="255"/>
                  </a:cxn>
                  <a:cxn ang="0">
                    <a:pos x="782" y="272"/>
                  </a:cxn>
                  <a:cxn ang="0">
                    <a:pos x="722" y="292"/>
                  </a:cxn>
                  <a:cxn ang="0">
                    <a:pos x="664" y="320"/>
                  </a:cxn>
                  <a:cxn ang="0">
                    <a:pos x="625" y="340"/>
                  </a:cxn>
                  <a:cxn ang="0">
                    <a:pos x="601" y="321"/>
                  </a:cxn>
                  <a:cxn ang="0">
                    <a:pos x="581" y="299"/>
                  </a:cxn>
                  <a:cxn ang="0">
                    <a:pos x="552" y="299"/>
                  </a:cxn>
                  <a:cxn ang="0">
                    <a:pos x="528" y="297"/>
                  </a:cxn>
                  <a:cxn ang="0">
                    <a:pos x="505" y="275"/>
                  </a:cxn>
                  <a:cxn ang="0">
                    <a:pos x="467" y="243"/>
                  </a:cxn>
                  <a:cxn ang="0">
                    <a:pos x="444" y="199"/>
                  </a:cxn>
                  <a:cxn ang="0">
                    <a:pos x="411" y="187"/>
                  </a:cxn>
                  <a:cxn ang="0">
                    <a:pos x="381" y="226"/>
                  </a:cxn>
                  <a:cxn ang="0">
                    <a:pos x="370" y="292"/>
                  </a:cxn>
                  <a:cxn ang="0">
                    <a:pos x="364" y="340"/>
                  </a:cxn>
                  <a:cxn ang="0">
                    <a:pos x="342" y="379"/>
                  </a:cxn>
                  <a:cxn ang="0">
                    <a:pos x="328" y="418"/>
                  </a:cxn>
                  <a:cxn ang="0">
                    <a:pos x="250" y="435"/>
                  </a:cxn>
                  <a:cxn ang="0">
                    <a:pos x="175" y="459"/>
                  </a:cxn>
                  <a:cxn ang="0">
                    <a:pos x="131" y="467"/>
                  </a:cxn>
                  <a:cxn ang="0">
                    <a:pos x="116" y="428"/>
                  </a:cxn>
                  <a:cxn ang="0">
                    <a:pos x="148" y="403"/>
                  </a:cxn>
                  <a:cxn ang="0">
                    <a:pos x="160" y="399"/>
                  </a:cxn>
                  <a:cxn ang="0">
                    <a:pos x="162" y="389"/>
                  </a:cxn>
                  <a:cxn ang="0">
                    <a:pos x="146" y="388"/>
                  </a:cxn>
                  <a:cxn ang="0">
                    <a:pos x="126" y="398"/>
                  </a:cxn>
                  <a:cxn ang="0">
                    <a:pos x="104" y="406"/>
                  </a:cxn>
                  <a:cxn ang="0">
                    <a:pos x="82" y="423"/>
                  </a:cxn>
                  <a:cxn ang="0">
                    <a:pos x="92" y="457"/>
                  </a:cxn>
                  <a:cxn ang="0">
                    <a:pos x="119" y="486"/>
                  </a:cxn>
                  <a:cxn ang="0">
                    <a:pos x="77" y="503"/>
                  </a:cxn>
                  <a:cxn ang="0">
                    <a:pos x="36" y="522"/>
                  </a:cxn>
                  <a:cxn ang="0">
                    <a:pos x="0" y="493"/>
                  </a:cxn>
                  <a:cxn ang="0">
                    <a:pos x="19" y="372"/>
                  </a:cxn>
                  <a:cxn ang="0">
                    <a:pos x="72" y="263"/>
                  </a:cxn>
                  <a:cxn ang="0">
                    <a:pos x="138" y="184"/>
                  </a:cxn>
                  <a:cxn ang="0">
                    <a:pos x="211" y="122"/>
                  </a:cxn>
                  <a:cxn ang="0">
                    <a:pos x="297" y="82"/>
                  </a:cxn>
                  <a:cxn ang="0">
                    <a:pos x="347" y="53"/>
                  </a:cxn>
                  <a:cxn ang="0">
                    <a:pos x="399" y="34"/>
                  </a:cxn>
                  <a:cxn ang="0">
                    <a:pos x="457" y="20"/>
                  </a:cxn>
                  <a:cxn ang="0">
                    <a:pos x="515" y="10"/>
                  </a:cxn>
                  <a:cxn ang="0">
                    <a:pos x="574" y="2"/>
                  </a:cxn>
                </a:cxnLst>
                <a:rect l="0" t="0" r="r" b="b"/>
                <a:pathLst>
                  <a:path w="987" h="535">
                    <a:moveTo>
                      <a:pt x="617" y="0"/>
                    </a:moveTo>
                    <a:lnTo>
                      <a:pt x="613" y="19"/>
                    </a:lnTo>
                    <a:lnTo>
                      <a:pt x="618" y="37"/>
                    </a:lnTo>
                    <a:lnTo>
                      <a:pt x="630" y="53"/>
                    </a:lnTo>
                    <a:lnTo>
                      <a:pt x="646" y="65"/>
                    </a:lnTo>
                    <a:lnTo>
                      <a:pt x="647" y="85"/>
                    </a:lnTo>
                    <a:lnTo>
                      <a:pt x="651" y="104"/>
                    </a:lnTo>
                    <a:lnTo>
                      <a:pt x="659" y="119"/>
                    </a:lnTo>
                    <a:lnTo>
                      <a:pt x="676" y="131"/>
                    </a:lnTo>
                    <a:lnTo>
                      <a:pt x="678" y="182"/>
                    </a:lnTo>
                    <a:lnTo>
                      <a:pt x="693" y="185"/>
                    </a:lnTo>
                    <a:lnTo>
                      <a:pt x="707" y="190"/>
                    </a:lnTo>
                    <a:lnTo>
                      <a:pt x="719" y="195"/>
                    </a:lnTo>
                    <a:lnTo>
                      <a:pt x="729" y="201"/>
                    </a:lnTo>
                    <a:lnTo>
                      <a:pt x="741" y="207"/>
                    </a:lnTo>
                    <a:lnTo>
                      <a:pt x="753" y="211"/>
                    </a:lnTo>
                    <a:lnTo>
                      <a:pt x="768" y="214"/>
                    </a:lnTo>
                    <a:lnTo>
                      <a:pt x="785" y="216"/>
                    </a:lnTo>
                    <a:lnTo>
                      <a:pt x="795" y="219"/>
                    </a:lnTo>
                    <a:lnTo>
                      <a:pt x="805" y="223"/>
                    </a:lnTo>
                    <a:lnTo>
                      <a:pt x="815" y="226"/>
                    </a:lnTo>
                    <a:lnTo>
                      <a:pt x="827" y="228"/>
                    </a:lnTo>
                    <a:lnTo>
                      <a:pt x="838" y="229"/>
                    </a:lnTo>
                    <a:lnTo>
                      <a:pt x="849" y="228"/>
                    </a:lnTo>
                    <a:lnTo>
                      <a:pt x="860" y="224"/>
                    </a:lnTo>
                    <a:lnTo>
                      <a:pt x="870" y="218"/>
                    </a:lnTo>
                    <a:lnTo>
                      <a:pt x="883" y="219"/>
                    </a:lnTo>
                    <a:lnTo>
                      <a:pt x="894" y="219"/>
                    </a:lnTo>
                    <a:lnTo>
                      <a:pt x="902" y="216"/>
                    </a:lnTo>
                    <a:lnTo>
                      <a:pt x="911" y="212"/>
                    </a:lnTo>
                    <a:lnTo>
                      <a:pt x="919" y="209"/>
                    </a:lnTo>
                    <a:lnTo>
                      <a:pt x="926" y="206"/>
                    </a:lnTo>
                    <a:lnTo>
                      <a:pt x="936" y="206"/>
                    </a:lnTo>
                    <a:lnTo>
                      <a:pt x="946" y="209"/>
                    </a:lnTo>
                    <a:lnTo>
                      <a:pt x="953" y="214"/>
                    </a:lnTo>
                    <a:lnTo>
                      <a:pt x="958" y="211"/>
                    </a:lnTo>
                    <a:lnTo>
                      <a:pt x="965" y="207"/>
                    </a:lnTo>
                    <a:lnTo>
                      <a:pt x="972" y="206"/>
                    </a:lnTo>
                    <a:lnTo>
                      <a:pt x="977" y="219"/>
                    </a:lnTo>
                    <a:lnTo>
                      <a:pt x="982" y="231"/>
                    </a:lnTo>
                    <a:lnTo>
                      <a:pt x="987" y="245"/>
                    </a:lnTo>
                    <a:lnTo>
                      <a:pt x="987" y="260"/>
                    </a:lnTo>
                    <a:lnTo>
                      <a:pt x="965" y="258"/>
                    </a:lnTo>
                    <a:lnTo>
                      <a:pt x="941" y="257"/>
                    </a:lnTo>
                    <a:lnTo>
                      <a:pt x="917" y="255"/>
                    </a:lnTo>
                    <a:lnTo>
                      <a:pt x="894" y="253"/>
                    </a:lnTo>
                    <a:lnTo>
                      <a:pt x="870" y="253"/>
                    </a:lnTo>
                    <a:lnTo>
                      <a:pt x="846" y="255"/>
                    </a:lnTo>
                    <a:lnTo>
                      <a:pt x="824" y="262"/>
                    </a:lnTo>
                    <a:lnTo>
                      <a:pt x="804" y="270"/>
                    </a:lnTo>
                    <a:lnTo>
                      <a:pt x="782" y="272"/>
                    </a:lnTo>
                    <a:lnTo>
                      <a:pt x="759" y="275"/>
                    </a:lnTo>
                    <a:lnTo>
                      <a:pt x="741" y="284"/>
                    </a:lnTo>
                    <a:lnTo>
                      <a:pt x="722" y="292"/>
                    </a:lnTo>
                    <a:lnTo>
                      <a:pt x="702" y="301"/>
                    </a:lnTo>
                    <a:lnTo>
                      <a:pt x="683" y="311"/>
                    </a:lnTo>
                    <a:lnTo>
                      <a:pt x="664" y="320"/>
                    </a:lnTo>
                    <a:lnTo>
                      <a:pt x="644" y="326"/>
                    </a:lnTo>
                    <a:lnTo>
                      <a:pt x="634" y="337"/>
                    </a:lnTo>
                    <a:lnTo>
                      <a:pt x="625" y="340"/>
                    </a:lnTo>
                    <a:lnTo>
                      <a:pt x="617" y="337"/>
                    </a:lnTo>
                    <a:lnTo>
                      <a:pt x="608" y="330"/>
                    </a:lnTo>
                    <a:lnTo>
                      <a:pt x="601" y="321"/>
                    </a:lnTo>
                    <a:lnTo>
                      <a:pt x="595" y="313"/>
                    </a:lnTo>
                    <a:lnTo>
                      <a:pt x="588" y="304"/>
                    </a:lnTo>
                    <a:lnTo>
                      <a:pt x="581" y="299"/>
                    </a:lnTo>
                    <a:lnTo>
                      <a:pt x="571" y="297"/>
                    </a:lnTo>
                    <a:lnTo>
                      <a:pt x="561" y="297"/>
                    </a:lnTo>
                    <a:lnTo>
                      <a:pt x="552" y="299"/>
                    </a:lnTo>
                    <a:lnTo>
                      <a:pt x="542" y="301"/>
                    </a:lnTo>
                    <a:lnTo>
                      <a:pt x="535" y="301"/>
                    </a:lnTo>
                    <a:lnTo>
                      <a:pt x="528" y="297"/>
                    </a:lnTo>
                    <a:lnTo>
                      <a:pt x="523" y="291"/>
                    </a:lnTo>
                    <a:lnTo>
                      <a:pt x="522" y="279"/>
                    </a:lnTo>
                    <a:lnTo>
                      <a:pt x="505" y="275"/>
                    </a:lnTo>
                    <a:lnTo>
                      <a:pt x="489" y="267"/>
                    </a:lnTo>
                    <a:lnTo>
                      <a:pt x="477" y="257"/>
                    </a:lnTo>
                    <a:lnTo>
                      <a:pt x="467" y="243"/>
                    </a:lnTo>
                    <a:lnTo>
                      <a:pt x="459" y="228"/>
                    </a:lnTo>
                    <a:lnTo>
                      <a:pt x="450" y="214"/>
                    </a:lnTo>
                    <a:lnTo>
                      <a:pt x="444" y="199"/>
                    </a:lnTo>
                    <a:lnTo>
                      <a:pt x="437" y="185"/>
                    </a:lnTo>
                    <a:lnTo>
                      <a:pt x="423" y="184"/>
                    </a:lnTo>
                    <a:lnTo>
                      <a:pt x="411" y="187"/>
                    </a:lnTo>
                    <a:lnTo>
                      <a:pt x="399" y="194"/>
                    </a:lnTo>
                    <a:lnTo>
                      <a:pt x="389" y="204"/>
                    </a:lnTo>
                    <a:lnTo>
                      <a:pt x="381" y="226"/>
                    </a:lnTo>
                    <a:lnTo>
                      <a:pt x="377" y="248"/>
                    </a:lnTo>
                    <a:lnTo>
                      <a:pt x="374" y="269"/>
                    </a:lnTo>
                    <a:lnTo>
                      <a:pt x="370" y="292"/>
                    </a:lnTo>
                    <a:lnTo>
                      <a:pt x="374" y="311"/>
                    </a:lnTo>
                    <a:lnTo>
                      <a:pt x="370" y="326"/>
                    </a:lnTo>
                    <a:lnTo>
                      <a:pt x="364" y="340"/>
                    </a:lnTo>
                    <a:lnTo>
                      <a:pt x="355" y="354"/>
                    </a:lnTo>
                    <a:lnTo>
                      <a:pt x="347" y="365"/>
                    </a:lnTo>
                    <a:lnTo>
                      <a:pt x="342" y="379"/>
                    </a:lnTo>
                    <a:lnTo>
                      <a:pt x="343" y="394"/>
                    </a:lnTo>
                    <a:lnTo>
                      <a:pt x="353" y="411"/>
                    </a:lnTo>
                    <a:lnTo>
                      <a:pt x="328" y="418"/>
                    </a:lnTo>
                    <a:lnTo>
                      <a:pt x="303" y="423"/>
                    </a:lnTo>
                    <a:lnTo>
                      <a:pt x="275" y="430"/>
                    </a:lnTo>
                    <a:lnTo>
                      <a:pt x="250" y="435"/>
                    </a:lnTo>
                    <a:lnTo>
                      <a:pt x="224" y="442"/>
                    </a:lnTo>
                    <a:lnTo>
                      <a:pt x="199" y="449"/>
                    </a:lnTo>
                    <a:lnTo>
                      <a:pt x="175" y="459"/>
                    </a:lnTo>
                    <a:lnTo>
                      <a:pt x="151" y="472"/>
                    </a:lnTo>
                    <a:lnTo>
                      <a:pt x="138" y="476"/>
                    </a:lnTo>
                    <a:lnTo>
                      <a:pt x="131" y="467"/>
                    </a:lnTo>
                    <a:lnTo>
                      <a:pt x="128" y="455"/>
                    </a:lnTo>
                    <a:lnTo>
                      <a:pt x="119" y="445"/>
                    </a:lnTo>
                    <a:lnTo>
                      <a:pt x="116" y="428"/>
                    </a:lnTo>
                    <a:lnTo>
                      <a:pt x="123" y="420"/>
                    </a:lnTo>
                    <a:lnTo>
                      <a:pt x="136" y="413"/>
                    </a:lnTo>
                    <a:lnTo>
                      <a:pt x="148" y="403"/>
                    </a:lnTo>
                    <a:lnTo>
                      <a:pt x="153" y="403"/>
                    </a:lnTo>
                    <a:lnTo>
                      <a:pt x="156" y="401"/>
                    </a:lnTo>
                    <a:lnTo>
                      <a:pt x="160" y="399"/>
                    </a:lnTo>
                    <a:lnTo>
                      <a:pt x="163" y="396"/>
                    </a:lnTo>
                    <a:lnTo>
                      <a:pt x="162" y="393"/>
                    </a:lnTo>
                    <a:lnTo>
                      <a:pt x="162" y="389"/>
                    </a:lnTo>
                    <a:lnTo>
                      <a:pt x="158" y="388"/>
                    </a:lnTo>
                    <a:lnTo>
                      <a:pt x="155" y="386"/>
                    </a:lnTo>
                    <a:lnTo>
                      <a:pt x="146" y="388"/>
                    </a:lnTo>
                    <a:lnTo>
                      <a:pt x="139" y="391"/>
                    </a:lnTo>
                    <a:lnTo>
                      <a:pt x="133" y="394"/>
                    </a:lnTo>
                    <a:lnTo>
                      <a:pt x="126" y="398"/>
                    </a:lnTo>
                    <a:lnTo>
                      <a:pt x="119" y="403"/>
                    </a:lnTo>
                    <a:lnTo>
                      <a:pt x="112" y="406"/>
                    </a:lnTo>
                    <a:lnTo>
                      <a:pt x="104" y="406"/>
                    </a:lnTo>
                    <a:lnTo>
                      <a:pt x="95" y="406"/>
                    </a:lnTo>
                    <a:lnTo>
                      <a:pt x="85" y="413"/>
                    </a:lnTo>
                    <a:lnTo>
                      <a:pt x="82" y="423"/>
                    </a:lnTo>
                    <a:lnTo>
                      <a:pt x="82" y="437"/>
                    </a:lnTo>
                    <a:lnTo>
                      <a:pt x="83" y="449"/>
                    </a:lnTo>
                    <a:lnTo>
                      <a:pt x="92" y="457"/>
                    </a:lnTo>
                    <a:lnTo>
                      <a:pt x="102" y="466"/>
                    </a:lnTo>
                    <a:lnTo>
                      <a:pt x="111" y="476"/>
                    </a:lnTo>
                    <a:lnTo>
                      <a:pt x="119" y="486"/>
                    </a:lnTo>
                    <a:lnTo>
                      <a:pt x="104" y="491"/>
                    </a:lnTo>
                    <a:lnTo>
                      <a:pt x="90" y="496"/>
                    </a:lnTo>
                    <a:lnTo>
                      <a:pt x="77" y="503"/>
                    </a:lnTo>
                    <a:lnTo>
                      <a:pt x="63" y="508"/>
                    </a:lnTo>
                    <a:lnTo>
                      <a:pt x="49" y="515"/>
                    </a:lnTo>
                    <a:lnTo>
                      <a:pt x="36" y="522"/>
                    </a:lnTo>
                    <a:lnTo>
                      <a:pt x="22" y="529"/>
                    </a:lnTo>
                    <a:lnTo>
                      <a:pt x="9" y="535"/>
                    </a:lnTo>
                    <a:lnTo>
                      <a:pt x="0" y="493"/>
                    </a:lnTo>
                    <a:lnTo>
                      <a:pt x="0" y="452"/>
                    </a:lnTo>
                    <a:lnTo>
                      <a:pt x="7" y="411"/>
                    </a:lnTo>
                    <a:lnTo>
                      <a:pt x="19" y="372"/>
                    </a:lnTo>
                    <a:lnTo>
                      <a:pt x="34" y="335"/>
                    </a:lnTo>
                    <a:lnTo>
                      <a:pt x="53" y="299"/>
                    </a:lnTo>
                    <a:lnTo>
                      <a:pt x="72" y="263"/>
                    </a:lnTo>
                    <a:lnTo>
                      <a:pt x="92" y="229"/>
                    </a:lnTo>
                    <a:lnTo>
                      <a:pt x="116" y="206"/>
                    </a:lnTo>
                    <a:lnTo>
                      <a:pt x="138" y="184"/>
                    </a:lnTo>
                    <a:lnTo>
                      <a:pt x="162" y="161"/>
                    </a:lnTo>
                    <a:lnTo>
                      <a:pt x="185" y="141"/>
                    </a:lnTo>
                    <a:lnTo>
                      <a:pt x="211" y="122"/>
                    </a:lnTo>
                    <a:lnTo>
                      <a:pt x="238" y="105"/>
                    </a:lnTo>
                    <a:lnTo>
                      <a:pt x="267" y="92"/>
                    </a:lnTo>
                    <a:lnTo>
                      <a:pt x="297" y="82"/>
                    </a:lnTo>
                    <a:lnTo>
                      <a:pt x="313" y="71"/>
                    </a:lnTo>
                    <a:lnTo>
                      <a:pt x="330" y="61"/>
                    </a:lnTo>
                    <a:lnTo>
                      <a:pt x="347" y="53"/>
                    </a:lnTo>
                    <a:lnTo>
                      <a:pt x="364" y="46"/>
                    </a:lnTo>
                    <a:lnTo>
                      <a:pt x="382" y="39"/>
                    </a:lnTo>
                    <a:lnTo>
                      <a:pt x="399" y="34"/>
                    </a:lnTo>
                    <a:lnTo>
                      <a:pt x="418" y="29"/>
                    </a:lnTo>
                    <a:lnTo>
                      <a:pt x="438" y="24"/>
                    </a:lnTo>
                    <a:lnTo>
                      <a:pt x="457" y="20"/>
                    </a:lnTo>
                    <a:lnTo>
                      <a:pt x="476" y="15"/>
                    </a:lnTo>
                    <a:lnTo>
                      <a:pt x="496" y="14"/>
                    </a:lnTo>
                    <a:lnTo>
                      <a:pt x="515" y="10"/>
                    </a:lnTo>
                    <a:lnTo>
                      <a:pt x="535" y="7"/>
                    </a:lnTo>
                    <a:lnTo>
                      <a:pt x="554" y="5"/>
                    </a:lnTo>
                    <a:lnTo>
                      <a:pt x="574" y="2"/>
                    </a:lnTo>
                    <a:lnTo>
                      <a:pt x="593" y="0"/>
                    </a:lnTo>
                    <a:lnTo>
                      <a:pt x="617" y="0"/>
                    </a:lnTo>
                    <a:close/>
                  </a:path>
                </a:pathLst>
              </a:custGeom>
              <a:solidFill>
                <a:srgbClr val="AA99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35"/>
              <p:cNvSpPr>
                <a:spLocks/>
              </p:cNvSpPr>
              <p:nvPr/>
            </p:nvSpPr>
            <p:spPr bwMode="auto">
              <a:xfrm flipH="1">
                <a:off x="305" y="2661"/>
                <a:ext cx="160" cy="126"/>
              </a:xfrm>
              <a:custGeom>
                <a:avLst/>
                <a:gdLst/>
                <a:ahLst/>
                <a:cxnLst>
                  <a:cxn ang="0">
                    <a:pos x="139" y="55"/>
                  </a:cxn>
                  <a:cxn ang="0">
                    <a:pos x="160" y="78"/>
                  </a:cxn>
                  <a:cxn ang="0">
                    <a:pos x="153" y="85"/>
                  </a:cxn>
                  <a:cxn ang="0">
                    <a:pos x="144" y="92"/>
                  </a:cxn>
                  <a:cxn ang="0">
                    <a:pos x="138" y="99"/>
                  </a:cxn>
                  <a:cxn ang="0">
                    <a:pos x="129" y="106"/>
                  </a:cxn>
                  <a:cxn ang="0">
                    <a:pos x="121" y="112"/>
                  </a:cxn>
                  <a:cxn ang="0">
                    <a:pos x="110" y="118"/>
                  </a:cxn>
                  <a:cxn ang="0">
                    <a:pos x="100" y="123"/>
                  </a:cxn>
                  <a:cxn ang="0">
                    <a:pos x="90" y="126"/>
                  </a:cxn>
                  <a:cxn ang="0">
                    <a:pos x="75" y="123"/>
                  </a:cxn>
                  <a:cxn ang="0">
                    <a:pos x="63" y="116"/>
                  </a:cxn>
                  <a:cxn ang="0">
                    <a:pos x="53" y="106"/>
                  </a:cxn>
                  <a:cxn ang="0">
                    <a:pos x="46" y="94"/>
                  </a:cxn>
                  <a:cxn ang="0">
                    <a:pos x="44" y="78"/>
                  </a:cxn>
                  <a:cxn ang="0">
                    <a:pos x="34" y="68"/>
                  </a:cxn>
                  <a:cxn ang="0">
                    <a:pos x="22" y="61"/>
                  </a:cxn>
                  <a:cxn ang="0">
                    <a:pos x="10" y="53"/>
                  </a:cxn>
                  <a:cxn ang="0">
                    <a:pos x="0" y="0"/>
                  </a:cxn>
                  <a:cxn ang="0">
                    <a:pos x="19" y="4"/>
                  </a:cxn>
                  <a:cxn ang="0">
                    <a:pos x="37" y="10"/>
                  </a:cxn>
                  <a:cxn ang="0">
                    <a:pos x="54" y="17"/>
                  </a:cxn>
                  <a:cxn ang="0">
                    <a:pos x="71" y="24"/>
                  </a:cxn>
                  <a:cxn ang="0">
                    <a:pos x="88" y="33"/>
                  </a:cxn>
                  <a:cxn ang="0">
                    <a:pos x="105" y="41"/>
                  </a:cxn>
                  <a:cxn ang="0">
                    <a:pos x="122" y="48"/>
                  </a:cxn>
                  <a:cxn ang="0">
                    <a:pos x="139" y="55"/>
                  </a:cxn>
                </a:cxnLst>
                <a:rect l="0" t="0" r="r" b="b"/>
                <a:pathLst>
                  <a:path w="160" h="126">
                    <a:moveTo>
                      <a:pt x="139" y="55"/>
                    </a:moveTo>
                    <a:lnTo>
                      <a:pt x="160" y="78"/>
                    </a:lnTo>
                    <a:lnTo>
                      <a:pt x="153" y="85"/>
                    </a:lnTo>
                    <a:lnTo>
                      <a:pt x="144" y="92"/>
                    </a:lnTo>
                    <a:lnTo>
                      <a:pt x="138" y="99"/>
                    </a:lnTo>
                    <a:lnTo>
                      <a:pt x="129" y="106"/>
                    </a:lnTo>
                    <a:lnTo>
                      <a:pt x="121" y="112"/>
                    </a:lnTo>
                    <a:lnTo>
                      <a:pt x="110" y="118"/>
                    </a:lnTo>
                    <a:lnTo>
                      <a:pt x="100" y="123"/>
                    </a:lnTo>
                    <a:lnTo>
                      <a:pt x="90" y="126"/>
                    </a:lnTo>
                    <a:lnTo>
                      <a:pt x="75" y="123"/>
                    </a:lnTo>
                    <a:lnTo>
                      <a:pt x="63" y="116"/>
                    </a:lnTo>
                    <a:lnTo>
                      <a:pt x="53" y="106"/>
                    </a:lnTo>
                    <a:lnTo>
                      <a:pt x="46" y="94"/>
                    </a:lnTo>
                    <a:lnTo>
                      <a:pt x="44" y="78"/>
                    </a:lnTo>
                    <a:lnTo>
                      <a:pt x="34" y="68"/>
                    </a:lnTo>
                    <a:lnTo>
                      <a:pt x="22" y="61"/>
                    </a:lnTo>
                    <a:lnTo>
                      <a:pt x="10" y="53"/>
                    </a:lnTo>
                    <a:lnTo>
                      <a:pt x="0" y="0"/>
                    </a:lnTo>
                    <a:lnTo>
                      <a:pt x="19" y="4"/>
                    </a:lnTo>
                    <a:lnTo>
                      <a:pt x="37" y="10"/>
                    </a:lnTo>
                    <a:lnTo>
                      <a:pt x="54" y="17"/>
                    </a:lnTo>
                    <a:lnTo>
                      <a:pt x="71" y="24"/>
                    </a:lnTo>
                    <a:lnTo>
                      <a:pt x="88" y="33"/>
                    </a:lnTo>
                    <a:lnTo>
                      <a:pt x="105" y="41"/>
                    </a:lnTo>
                    <a:lnTo>
                      <a:pt x="122" y="48"/>
                    </a:lnTo>
                    <a:lnTo>
                      <a:pt x="139" y="55"/>
                    </a:lnTo>
                    <a:close/>
                  </a:path>
                </a:pathLst>
              </a:custGeom>
              <a:solidFill>
                <a:srgbClr val="A3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36"/>
              <p:cNvSpPr>
                <a:spLocks/>
              </p:cNvSpPr>
              <p:nvPr/>
            </p:nvSpPr>
            <p:spPr bwMode="auto">
              <a:xfrm flipH="1">
                <a:off x="859" y="2824"/>
                <a:ext cx="36" cy="17"/>
              </a:xfrm>
              <a:custGeom>
                <a:avLst/>
                <a:gdLst/>
                <a:ahLst/>
                <a:cxnLst>
                  <a:cxn ang="0">
                    <a:pos x="36" y="7"/>
                  </a:cxn>
                  <a:cxn ang="0">
                    <a:pos x="29" y="11"/>
                  </a:cxn>
                  <a:cxn ang="0">
                    <a:pos x="26" y="14"/>
                  </a:cxn>
                  <a:cxn ang="0">
                    <a:pos x="21" y="17"/>
                  </a:cxn>
                  <a:cxn ang="0">
                    <a:pos x="12" y="17"/>
                  </a:cxn>
                  <a:cxn ang="0">
                    <a:pos x="0" y="5"/>
                  </a:cxn>
                  <a:cxn ang="0">
                    <a:pos x="9" y="0"/>
                  </a:cxn>
                  <a:cxn ang="0">
                    <a:pos x="16" y="4"/>
                  </a:cxn>
                  <a:cxn ang="0">
                    <a:pos x="22" y="7"/>
                  </a:cxn>
                  <a:cxn ang="0">
                    <a:pos x="31" y="2"/>
                  </a:cxn>
                  <a:cxn ang="0">
                    <a:pos x="36" y="7"/>
                  </a:cxn>
                </a:cxnLst>
                <a:rect l="0" t="0" r="r" b="b"/>
                <a:pathLst>
                  <a:path w="36" h="17">
                    <a:moveTo>
                      <a:pt x="36" y="7"/>
                    </a:moveTo>
                    <a:lnTo>
                      <a:pt x="29" y="11"/>
                    </a:lnTo>
                    <a:lnTo>
                      <a:pt x="26" y="14"/>
                    </a:lnTo>
                    <a:lnTo>
                      <a:pt x="21" y="17"/>
                    </a:lnTo>
                    <a:lnTo>
                      <a:pt x="12" y="17"/>
                    </a:lnTo>
                    <a:lnTo>
                      <a:pt x="0" y="5"/>
                    </a:lnTo>
                    <a:lnTo>
                      <a:pt x="9" y="0"/>
                    </a:lnTo>
                    <a:lnTo>
                      <a:pt x="16" y="4"/>
                    </a:lnTo>
                    <a:lnTo>
                      <a:pt x="22" y="7"/>
                    </a:lnTo>
                    <a:lnTo>
                      <a:pt x="31" y="2"/>
                    </a:ln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37"/>
              <p:cNvSpPr>
                <a:spLocks/>
              </p:cNvSpPr>
              <p:nvPr/>
            </p:nvSpPr>
            <p:spPr bwMode="auto">
              <a:xfrm flipH="1">
                <a:off x="584" y="2845"/>
                <a:ext cx="246" cy="214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80" y="13"/>
                  </a:cxn>
                  <a:cxn ang="0">
                    <a:pos x="85" y="29"/>
                  </a:cxn>
                  <a:cxn ang="0">
                    <a:pos x="92" y="44"/>
                  </a:cxn>
                  <a:cxn ang="0">
                    <a:pos x="100" y="58"/>
                  </a:cxn>
                  <a:cxn ang="0">
                    <a:pos x="110" y="69"/>
                  </a:cxn>
                  <a:cxn ang="0">
                    <a:pos x="122" y="80"/>
                  </a:cxn>
                  <a:cxn ang="0">
                    <a:pos x="136" y="86"/>
                  </a:cxn>
                  <a:cxn ang="0">
                    <a:pos x="153" y="90"/>
                  </a:cxn>
                  <a:cxn ang="0">
                    <a:pos x="158" y="98"/>
                  </a:cxn>
                  <a:cxn ang="0">
                    <a:pos x="163" y="105"/>
                  </a:cxn>
                  <a:cxn ang="0">
                    <a:pos x="170" y="112"/>
                  </a:cxn>
                  <a:cxn ang="0">
                    <a:pos x="177" y="117"/>
                  </a:cxn>
                  <a:cxn ang="0">
                    <a:pos x="187" y="117"/>
                  </a:cxn>
                  <a:cxn ang="0">
                    <a:pos x="199" y="117"/>
                  </a:cxn>
                  <a:cxn ang="0">
                    <a:pos x="209" y="119"/>
                  </a:cxn>
                  <a:cxn ang="0">
                    <a:pos x="219" y="122"/>
                  </a:cxn>
                  <a:cxn ang="0">
                    <a:pos x="227" y="126"/>
                  </a:cxn>
                  <a:cxn ang="0">
                    <a:pos x="234" y="132"/>
                  </a:cxn>
                  <a:cxn ang="0">
                    <a:pos x="241" y="141"/>
                  </a:cxn>
                  <a:cxn ang="0">
                    <a:pos x="246" y="149"/>
                  </a:cxn>
                  <a:cxn ang="0">
                    <a:pos x="216" y="154"/>
                  </a:cxn>
                  <a:cxn ang="0">
                    <a:pos x="187" y="161"/>
                  </a:cxn>
                  <a:cxn ang="0">
                    <a:pos x="158" y="170"/>
                  </a:cxn>
                  <a:cxn ang="0">
                    <a:pos x="129" y="178"/>
                  </a:cxn>
                  <a:cxn ang="0">
                    <a:pos x="100" y="188"/>
                  </a:cxn>
                  <a:cxn ang="0">
                    <a:pos x="71" y="197"/>
                  </a:cxn>
                  <a:cxn ang="0">
                    <a:pos x="42" y="205"/>
                  </a:cxn>
                  <a:cxn ang="0">
                    <a:pos x="13" y="214"/>
                  </a:cxn>
                  <a:cxn ang="0">
                    <a:pos x="8" y="205"/>
                  </a:cxn>
                  <a:cxn ang="0">
                    <a:pos x="5" y="197"/>
                  </a:cxn>
                  <a:cxn ang="0">
                    <a:pos x="2" y="190"/>
                  </a:cxn>
                  <a:cxn ang="0">
                    <a:pos x="0" y="180"/>
                  </a:cxn>
                  <a:cxn ang="0">
                    <a:pos x="10" y="166"/>
                  </a:cxn>
                  <a:cxn ang="0">
                    <a:pos x="19" y="149"/>
                  </a:cxn>
                  <a:cxn ang="0">
                    <a:pos x="25" y="134"/>
                  </a:cxn>
                  <a:cxn ang="0">
                    <a:pos x="32" y="120"/>
                  </a:cxn>
                  <a:cxn ang="0">
                    <a:pos x="30" y="119"/>
                  </a:cxn>
                  <a:cxn ang="0">
                    <a:pos x="29" y="117"/>
                  </a:cxn>
                  <a:cxn ang="0">
                    <a:pos x="27" y="117"/>
                  </a:cxn>
                  <a:cxn ang="0">
                    <a:pos x="25" y="117"/>
                  </a:cxn>
                  <a:cxn ang="0">
                    <a:pos x="27" y="100"/>
                  </a:cxn>
                  <a:cxn ang="0">
                    <a:pos x="27" y="83"/>
                  </a:cxn>
                  <a:cxn ang="0">
                    <a:pos x="29" y="64"/>
                  </a:cxn>
                  <a:cxn ang="0">
                    <a:pos x="30" y="46"/>
                  </a:cxn>
                  <a:cxn ang="0">
                    <a:pos x="36" y="30"/>
                  </a:cxn>
                  <a:cxn ang="0">
                    <a:pos x="44" y="17"/>
                  </a:cxn>
                  <a:cxn ang="0">
                    <a:pos x="56" y="5"/>
                  </a:cxn>
                  <a:cxn ang="0">
                    <a:pos x="75" y="0"/>
                  </a:cxn>
                </a:cxnLst>
                <a:rect l="0" t="0" r="r" b="b"/>
                <a:pathLst>
                  <a:path w="246" h="214">
                    <a:moveTo>
                      <a:pt x="75" y="0"/>
                    </a:moveTo>
                    <a:lnTo>
                      <a:pt x="80" y="13"/>
                    </a:lnTo>
                    <a:lnTo>
                      <a:pt x="85" y="29"/>
                    </a:lnTo>
                    <a:lnTo>
                      <a:pt x="92" y="44"/>
                    </a:lnTo>
                    <a:lnTo>
                      <a:pt x="100" y="58"/>
                    </a:lnTo>
                    <a:lnTo>
                      <a:pt x="110" y="69"/>
                    </a:lnTo>
                    <a:lnTo>
                      <a:pt x="122" y="80"/>
                    </a:lnTo>
                    <a:lnTo>
                      <a:pt x="136" y="86"/>
                    </a:lnTo>
                    <a:lnTo>
                      <a:pt x="153" y="90"/>
                    </a:lnTo>
                    <a:lnTo>
                      <a:pt x="158" y="98"/>
                    </a:lnTo>
                    <a:lnTo>
                      <a:pt x="163" y="105"/>
                    </a:lnTo>
                    <a:lnTo>
                      <a:pt x="170" y="112"/>
                    </a:lnTo>
                    <a:lnTo>
                      <a:pt x="177" y="117"/>
                    </a:lnTo>
                    <a:lnTo>
                      <a:pt x="187" y="117"/>
                    </a:lnTo>
                    <a:lnTo>
                      <a:pt x="199" y="117"/>
                    </a:lnTo>
                    <a:lnTo>
                      <a:pt x="209" y="119"/>
                    </a:lnTo>
                    <a:lnTo>
                      <a:pt x="219" y="122"/>
                    </a:lnTo>
                    <a:lnTo>
                      <a:pt x="227" y="126"/>
                    </a:lnTo>
                    <a:lnTo>
                      <a:pt x="234" y="132"/>
                    </a:lnTo>
                    <a:lnTo>
                      <a:pt x="241" y="141"/>
                    </a:lnTo>
                    <a:lnTo>
                      <a:pt x="246" y="149"/>
                    </a:lnTo>
                    <a:lnTo>
                      <a:pt x="216" y="154"/>
                    </a:lnTo>
                    <a:lnTo>
                      <a:pt x="187" y="161"/>
                    </a:lnTo>
                    <a:lnTo>
                      <a:pt x="158" y="170"/>
                    </a:lnTo>
                    <a:lnTo>
                      <a:pt x="129" y="178"/>
                    </a:lnTo>
                    <a:lnTo>
                      <a:pt x="100" y="188"/>
                    </a:lnTo>
                    <a:lnTo>
                      <a:pt x="71" y="197"/>
                    </a:lnTo>
                    <a:lnTo>
                      <a:pt x="42" y="205"/>
                    </a:lnTo>
                    <a:lnTo>
                      <a:pt x="13" y="214"/>
                    </a:lnTo>
                    <a:lnTo>
                      <a:pt x="8" y="205"/>
                    </a:lnTo>
                    <a:lnTo>
                      <a:pt x="5" y="197"/>
                    </a:lnTo>
                    <a:lnTo>
                      <a:pt x="2" y="190"/>
                    </a:lnTo>
                    <a:lnTo>
                      <a:pt x="0" y="180"/>
                    </a:lnTo>
                    <a:lnTo>
                      <a:pt x="10" y="166"/>
                    </a:lnTo>
                    <a:lnTo>
                      <a:pt x="19" y="149"/>
                    </a:lnTo>
                    <a:lnTo>
                      <a:pt x="25" y="134"/>
                    </a:lnTo>
                    <a:lnTo>
                      <a:pt x="32" y="120"/>
                    </a:lnTo>
                    <a:lnTo>
                      <a:pt x="30" y="119"/>
                    </a:lnTo>
                    <a:lnTo>
                      <a:pt x="29" y="117"/>
                    </a:lnTo>
                    <a:lnTo>
                      <a:pt x="27" y="117"/>
                    </a:lnTo>
                    <a:lnTo>
                      <a:pt x="25" y="117"/>
                    </a:lnTo>
                    <a:lnTo>
                      <a:pt x="27" y="100"/>
                    </a:lnTo>
                    <a:lnTo>
                      <a:pt x="27" y="83"/>
                    </a:lnTo>
                    <a:lnTo>
                      <a:pt x="29" y="64"/>
                    </a:lnTo>
                    <a:lnTo>
                      <a:pt x="30" y="46"/>
                    </a:lnTo>
                    <a:lnTo>
                      <a:pt x="36" y="30"/>
                    </a:lnTo>
                    <a:lnTo>
                      <a:pt x="44" y="17"/>
                    </a:lnTo>
                    <a:lnTo>
                      <a:pt x="56" y="5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5B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38"/>
              <p:cNvSpPr>
                <a:spLocks/>
              </p:cNvSpPr>
              <p:nvPr/>
            </p:nvSpPr>
            <p:spPr bwMode="auto">
              <a:xfrm flipH="1">
                <a:off x="879" y="2860"/>
                <a:ext cx="70" cy="56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65" y="48"/>
                  </a:cxn>
                  <a:cxn ang="0">
                    <a:pos x="65" y="51"/>
                  </a:cxn>
                  <a:cxn ang="0">
                    <a:pos x="63" y="53"/>
                  </a:cxn>
                  <a:cxn ang="0">
                    <a:pos x="61" y="56"/>
                  </a:cxn>
                  <a:cxn ang="0">
                    <a:pos x="53" y="53"/>
                  </a:cxn>
                  <a:cxn ang="0">
                    <a:pos x="49" y="43"/>
                  </a:cxn>
                  <a:cxn ang="0">
                    <a:pos x="46" y="34"/>
                  </a:cxn>
                  <a:cxn ang="0">
                    <a:pos x="36" y="31"/>
                  </a:cxn>
                  <a:cxn ang="0">
                    <a:pos x="34" y="44"/>
                  </a:cxn>
                  <a:cxn ang="0">
                    <a:pos x="25" y="24"/>
                  </a:cxn>
                  <a:cxn ang="0">
                    <a:pos x="19" y="26"/>
                  </a:cxn>
                  <a:cxn ang="0">
                    <a:pos x="14" y="27"/>
                  </a:cxn>
                  <a:cxn ang="0">
                    <a:pos x="8" y="32"/>
                  </a:cxn>
                  <a:cxn ang="0">
                    <a:pos x="3" y="36"/>
                  </a:cxn>
                  <a:cxn ang="0">
                    <a:pos x="0" y="27"/>
                  </a:cxn>
                  <a:cxn ang="0">
                    <a:pos x="3" y="20"/>
                  </a:cxn>
                  <a:cxn ang="0">
                    <a:pos x="8" y="14"/>
                  </a:cxn>
                  <a:cxn ang="0">
                    <a:pos x="10" y="5"/>
                  </a:cxn>
                  <a:cxn ang="0">
                    <a:pos x="20" y="2"/>
                  </a:cxn>
                  <a:cxn ang="0">
                    <a:pos x="29" y="0"/>
                  </a:cxn>
                  <a:cxn ang="0">
                    <a:pos x="37" y="2"/>
                  </a:cxn>
                  <a:cxn ang="0">
                    <a:pos x="46" y="5"/>
                  </a:cxn>
                  <a:cxn ang="0">
                    <a:pos x="53" y="10"/>
                  </a:cxn>
                  <a:cxn ang="0">
                    <a:pos x="59" y="15"/>
                  </a:cxn>
                  <a:cxn ang="0">
                    <a:pos x="65" y="22"/>
                  </a:cxn>
                  <a:cxn ang="0">
                    <a:pos x="70" y="29"/>
                  </a:cxn>
                </a:cxnLst>
                <a:rect l="0" t="0" r="r" b="b"/>
                <a:pathLst>
                  <a:path w="70" h="56">
                    <a:moveTo>
                      <a:pt x="70" y="29"/>
                    </a:moveTo>
                    <a:lnTo>
                      <a:pt x="70" y="49"/>
                    </a:lnTo>
                    <a:lnTo>
                      <a:pt x="66" y="46"/>
                    </a:lnTo>
                    <a:lnTo>
                      <a:pt x="65" y="48"/>
                    </a:lnTo>
                    <a:lnTo>
                      <a:pt x="65" y="51"/>
                    </a:lnTo>
                    <a:lnTo>
                      <a:pt x="63" y="53"/>
                    </a:lnTo>
                    <a:lnTo>
                      <a:pt x="61" y="56"/>
                    </a:lnTo>
                    <a:lnTo>
                      <a:pt x="53" y="53"/>
                    </a:lnTo>
                    <a:lnTo>
                      <a:pt x="49" y="43"/>
                    </a:lnTo>
                    <a:lnTo>
                      <a:pt x="46" y="34"/>
                    </a:lnTo>
                    <a:lnTo>
                      <a:pt x="36" y="31"/>
                    </a:lnTo>
                    <a:lnTo>
                      <a:pt x="34" y="44"/>
                    </a:lnTo>
                    <a:lnTo>
                      <a:pt x="25" y="24"/>
                    </a:lnTo>
                    <a:lnTo>
                      <a:pt x="19" y="26"/>
                    </a:lnTo>
                    <a:lnTo>
                      <a:pt x="14" y="27"/>
                    </a:lnTo>
                    <a:lnTo>
                      <a:pt x="8" y="32"/>
                    </a:lnTo>
                    <a:lnTo>
                      <a:pt x="3" y="36"/>
                    </a:lnTo>
                    <a:lnTo>
                      <a:pt x="0" y="27"/>
                    </a:lnTo>
                    <a:lnTo>
                      <a:pt x="3" y="20"/>
                    </a:lnTo>
                    <a:lnTo>
                      <a:pt x="8" y="14"/>
                    </a:lnTo>
                    <a:lnTo>
                      <a:pt x="10" y="5"/>
                    </a:lnTo>
                    <a:lnTo>
                      <a:pt x="20" y="2"/>
                    </a:lnTo>
                    <a:lnTo>
                      <a:pt x="29" y="0"/>
                    </a:lnTo>
                    <a:lnTo>
                      <a:pt x="37" y="2"/>
                    </a:lnTo>
                    <a:lnTo>
                      <a:pt x="46" y="5"/>
                    </a:lnTo>
                    <a:lnTo>
                      <a:pt x="53" y="10"/>
                    </a:lnTo>
                    <a:lnTo>
                      <a:pt x="59" y="15"/>
                    </a:lnTo>
                    <a:lnTo>
                      <a:pt x="65" y="22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39"/>
              <p:cNvSpPr>
                <a:spLocks/>
              </p:cNvSpPr>
              <p:nvPr/>
            </p:nvSpPr>
            <p:spPr bwMode="auto">
              <a:xfrm flipH="1">
                <a:off x="178" y="2925"/>
                <a:ext cx="1002" cy="329"/>
              </a:xfrm>
              <a:custGeom>
                <a:avLst/>
                <a:gdLst/>
                <a:ahLst/>
                <a:cxnLst>
                  <a:cxn ang="0">
                    <a:pos x="921" y="5"/>
                  </a:cxn>
                  <a:cxn ang="0">
                    <a:pos x="953" y="8"/>
                  </a:cxn>
                  <a:cxn ang="0">
                    <a:pos x="985" y="15"/>
                  </a:cxn>
                  <a:cxn ang="0">
                    <a:pos x="994" y="10"/>
                  </a:cxn>
                  <a:cxn ang="0">
                    <a:pos x="1002" y="13"/>
                  </a:cxn>
                  <a:cxn ang="0">
                    <a:pos x="999" y="22"/>
                  </a:cxn>
                  <a:cxn ang="0">
                    <a:pos x="990" y="23"/>
                  </a:cxn>
                  <a:cxn ang="0">
                    <a:pos x="990" y="18"/>
                  </a:cxn>
                  <a:cxn ang="0">
                    <a:pos x="980" y="23"/>
                  </a:cxn>
                  <a:cxn ang="0">
                    <a:pos x="961" y="17"/>
                  </a:cxn>
                  <a:cxn ang="0">
                    <a:pos x="912" y="12"/>
                  </a:cxn>
                  <a:cxn ang="0">
                    <a:pos x="808" y="30"/>
                  </a:cxn>
                  <a:cxn ang="0">
                    <a:pos x="715" y="63"/>
                  </a:cxn>
                  <a:cxn ang="0">
                    <a:pos x="674" y="78"/>
                  </a:cxn>
                  <a:cxn ang="0">
                    <a:pos x="652" y="86"/>
                  </a:cxn>
                  <a:cxn ang="0">
                    <a:pos x="628" y="95"/>
                  </a:cxn>
                  <a:cxn ang="0">
                    <a:pos x="566" y="119"/>
                  </a:cxn>
                  <a:cxn ang="0">
                    <a:pos x="503" y="142"/>
                  </a:cxn>
                  <a:cxn ang="0">
                    <a:pos x="442" y="164"/>
                  </a:cxn>
                  <a:cxn ang="0">
                    <a:pos x="377" y="185"/>
                  </a:cxn>
                  <a:cxn ang="0">
                    <a:pos x="313" y="202"/>
                  </a:cxn>
                  <a:cxn ang="0">
                    <a:pos x="253" y="215"/>
                  </a:cxn>
                  <a:cxn ang="0">
                    <a:pos x="199" y="232"/>
                  </a:cxn>
                  <a:cxn ang="0">
                    <a:pos x="146" y="253"/>
                  </a:cxn>
                  <a:cxn ang="0">
                    <a:pos x="95" y="278"/>
                  </a:cxn>
                  <a:cxn ang="0">
                    <a:pos x="46" y="307"/>
                  </a:cxn>
                  <a:cxn ang="0">
                    <a:pos x="9" y="316"/>
                  </a:cxn>
                  <a:cxn ang="0">
                    <a:pos x="15" y="280"/>
                  </a:cxn>
                  <a:cxn ang="0">
                    <a:pos x="75" y="256"/>
                  </a:cxn>
                  <a:cxn ang="0">
                    <a:pos x="134" y="229"/>
                  </a:cxn>
                  <a:cxn ang="0">
                    <a:pos x="192" y="205"/>
                  </a:cxn>
                  <a:cxn ang="0">
                    <a:pos x="253" y="183"/>
                  </a:cxn>
                  <a:cxn ang="0">
                    <a:pos x="316" y="170"/>
                  </a:cxn>
                  <a:cxn ang="0">
                    <a:pos x="372" y="158"/>
                  </a:cxn>
                  <a:cxn ang="0">
                    <a:pos x="423" y="142"/>
                  </a:cxn>
                  <a:cxn ang="0">
                    <a:pos x="472" y="127"/>
                  </a:cxn>
                  <a:cxn ang="0">
                    <a:pos x="523" y="112"/>
                  </a:cxn>
                  <a:cxn ang="0">
                    <a:pos x="574" y="100"/>
                  </a:cxn>
                  <a:cxn ang="0">
                    <a:pos x="635" y="85"/>
                  </a:cxn>
                  <a:cxn ang="0">
                    <a:pos x="698" y="51"/>
                  </a:cxn>
                  <a:cxn ang="0">
                    <a:pos x="764" y="27"/>
                  </a:cxn>
                  <a:cxn ang="0">
                    <a:pos x="817" y="15"/>
                  </a:cxn>
                  <a:cxn ang="0">
                    <a:pos x="859" y="3"/>
                  </a:cxn>
                  <a:cxn ang="0">
                    <a:pos x="902" y="0"/>
                  </a:cxn>
                </a:cxnLst>
                <a:rect l="0" t="0" r="r" b="b"/>
                <a:pathLst>
                  <a:path w="1002" h="329">
                    <a:moveTo>
                      <a:pt x="902" y="3"/>
                    </a:moveTo>
                    <a:lnTo>
                      <a:pt x="912" y="3"/>
                    </a:lnTo>
                    <a:lnTo>
                      <a:pt x="921" y="5"/>
                    </a:lnTo>
                    <a:lnTo>
                      <a:pt x="931" y="5"/>
                    </a:lnTo>
                    <a:lnTo>
                      <a:pt x="941" y="6"/>
                    </a:lnTo>
                    <a:lnTo>
                      <a:pt x="953" y="8"/>
                    </a:lnTo>
                    <a:lnTo>
                      <a:pt x="963" y="12"/>
                    </a:lnTo>
                    <a:lnTo>
                      <a:pt x="973" y="13"/>
                    </a:lnTo>
                    <a:lnTo>
                      <a:pt x="985" y="15"/>
                    </a:lnTo>
                    <a:lnTo>
                      <a:pt x="989" y="12"/>
                    </a:lnTo>
                    <a:lnTo>
                      <a:pt x="990" y="10"/>
                    </a:lnTo>
                    <a:lnTo>
                      <a:pt x="994" y="10"/>
                    </a:lnTo>
                    <a:lnTo>
                      <a:pt x="997" y="10"/>
                    </a:lnTo>
                    <a:lnTo>
                      <a:pt x="999" y="12"/>
                    </a:lnTo>
                    <a:lnTo>
                      <a:pt x="1002" y="13"/>
                    </a:lnTo>
                    <a:lnTo>
                      <a:pt x="1002" y="17"/>
                    </a:lnTo>
                    <a:lnTo>
                      <a:pt x="1002" y="18"/>
                    </a:lnTo>
                    <a:lnTo>
                      <a:pt x="999" y="22"/>
                    </a:lnTo>
                    <a:lnTo>
                      <a:pt x="997" y="23"/>
                    </a:lnTo>
                    <a:lnTo>
                      <a:pt x="994" y="23"/>
                    </a:lnTo>
                    <a:lnTo>
                      <a:pt x="990" y="23"/>
                    </a:lnTo>
                    <a:lnTo>
                      <a:pt x="992" y="22"/>
                    </a:lnTo>
                    <a:lnTo>
                      <a:pt x="992" y="20"/>
                    </a:lnTo>
                    <a:lnTo>
                      <a:pt x="990" y="18"/>
                    </a:lnTo>
                    <a:lnTo>
                      <a:pt x="987" y="18"/>
                    </a:lnTo>
                    <a:lnTo>
                      <a:pt x="985" y="18"/>
                    </a:lnTo>
                    <a:lnTo>
                      <a:pt x="980" y="23"/>
                    </a:lnTo>
                    <a:lnTo>
                      <a:pt x="972" y="17"/>
                    </a:lnTo>
                    <a:lnTo>
                      <a:pt x="966" y="20"/>
                    </a:lnTo>
                    <a:lnTo>
                      <a:pt x="961" y="17"/>
                    </a:lnTo>
                    <a:lnTo>
                      <a:pt x="955" y="15"/>
                    </a:lnTo>
                    <a:lnTo>
                      <a:pt x="948" y="15"/>
                    </a:lnTo>
                    <a:lnTo>
                      <a:pt x="912" y="12"/>
                    </a:lnTo>
                    <a:lnTo>
                      <a:pt x="876" y="15"/>
                    </a:lnTo>
                    <a:lnTo>
                      <a:pt x="842" y="20"/>
                    </a:lnTo>
                    <a:lnTo>
                      <a:pt x="808" y="30"/>
                    </a:lnTo>
                    <a:lnTo>
                      <a:pt x="775" y="42"/>
                    </a:lnTo>
                    <a:lnTo>
                      <a:pt x="744" y="52"/>
                    </a:lnTo>
                    <a:lnTo>
                      <a:pt x="715" y="63"/>
                    </a:lnTo>
                    <a:lnTo>
                      <a:pt x="690" y="71"/>
                    </a:lnTo>
                    <a:lnTo>
                      <a:pt x="683" y="74"/>
                    </a:lnTo>
                    <a:lnTo>
                      <a:pt x="674" y="78"/>
                    </a:lnTo>
                    <a:lnTo>
                      <a:pt x="668" y="81"/>
                    </a:lnTo>
                    <a:lnTo>
                      <a:pt x="659" y="83"/>
                    </a:lnTo>
                    <a:lnTo>
                      <a:pt x="652" y="86"/>
                    </a:lnTo>
                    <a:lnTo>
                      <a:pt x="644" y="90"/>
                    </a:lnTo>
                    <a:lnTo>
                      <a:pt x="637" y="91"/>
                    </a:lnTo>
                    <a:lnTo>
                      <a:pt x="628" y="95"/>
                    </a:lnTo>
                    <a:lnTo>
                      <a:pt x="608" y="103"/>
                    </a:lnTo>
                    <a:lnTo>
                      <a:pt x="586" y="110"/>
                    </a:lnTo>
                    <a:lnTo>
                      <a:pt x="566" y="119"/>
                    </a:lnTo>
                    <a:lnTo>
                      <a:pt x="545" y="125"/>
                    </a:lnTo>
                    <a:lnTo>
                      <a:pt x="525" y="134"/>
                    </a:lnTo>
                    <a:lnTo>
                      <a:pt x="503" y="142"/>
                    </a:lnTo>
                    <a:lnTo>
                      <a:pt x="482" y="149"/>
                    </a:lnTo>
                    <a:lnTo>
                      <a:pt x="462" y="158"/>
                    </a:lnTo>
                    <a:lnTo>
                      <a:pt x="442" y="164"/>
                    </a:lnTo>
                    <a:lnTo>
                      <a:pt x="420" y="171"/>
                    </a:lnTo>
                    <a:lnTo>
                      <a:pt x="399" y="178"/>
                    </a:lnTo>
                    <a:lnTo>
                      <a:pt x="377" y="185"/>
                    </a:lnTo>
                    <a:lnTo>
                      <a:pt x="357" y="192"/>
                    </a:lnTo>
                    <a:lnTo>
                      <a:pt x="335" y="197"/>
                    </a:lnTo>
                    <a:lnTo>
                      <a:pt x="313" y="202"/>
                    </a:lnTo>
                    <a:lnTo>
                      <a:pt x="290" y="207"/>
                    </a:lnTo>
                    <a:lnTo>
                      <a:pt x="272" y="210"/>
                    </a:lnTo>
                    <a:lnTo>
                      <a:pt x="253" y="215"/>
                    </a:lnTo>
                    <a:lnTo>
                      <a:pt x="234" y="221"/>
                    </a:lnTo>
                    <a:lnTo>
                      <a:pt x="217" y="226"/>
                    </a:lnTo>
                    <a:lnTo>
                      <a:pt x="199" y="232"/>
                    </a:lnTo>
                    <a:lnTo>
                      <a:pt x="180" y="239"/>
                    </a:lnTo>
                    <a:lnTo>
                      <a:pt x="163" y="246"/>
                    </a:lnTo>
                    <a:lnTo>
                      <a:pt x="146" y="253"/>
                    </a:lnTo>
                    <a:lnTo>
                      <a:pt x="129" y="261"/>
                    </a:lnTo>
                    <a:lnTo>
                      <a:pt x="112" y="270"/>
                    </a:lnTo>
                    <a:lnTo>
                      <a:pt x="95" y="278"/>
                    </a:lnTo>
                    <a:lnTo>
                      <a:pt x="78" y="289"/>
                    </a:lnTo>
                    <a:lnTo>
                      <a:pt x="61" y="297"/>
                    </a:lnTo>
                    <a:lnTo>
                      <a:pt x="46" y="307"/>
                    </a:lnTo>
                    <a:lnTo>
                      <a:pt x="29" y="319"/>
                    </a:lnTo>
                    <a:lnTo>
                      <a:pt x="14" y="329"/>
                    </a:lnTo>
                    <a:lnTo>
                      <a:pt x="9" y="316"/>
                    </a:lnTo>
                    <a:lnTo>
                      <a:pt x="2" y="299"/>
                    </a:lnTo>
                    <a:lnTo>
                      <a:pt x="0" y="287"/>
                    </a:lnTo>
                    <a:lnTo>
                      <a:pt x="15" y="280"/>
                    </a:lnTo>
                    <a:lnTo>
                      <a:pt x="36" y="272"/>
                    </a:lnTo>
                    <a:lnTo>
                      <a:pt x="54" y="265"/>
                    </a:lnTo>
                    <a:lnTo>
                      <a:pt x="75" y="256"/>
                    </a:lnTo>
                    <a:lnTo>
                      <a:pt x="95" y="248"/>
                    </a:lnTo>
                    <a:lnTo>
                      <a:pt x="114" y="238"/>
                    </a:lnTo>
                    <a:lnTo>
                      <a:pt x="134" y="229"/>
                    </a:lnTo>
                    <a:lnTo>
                      <a:pt x="153" y="221"/>
                    </a:lnTo>
                    <a:lnTo>
                      <a:pt x="173" y="212"/>
                    </a:lnTo>
                    <a:lnTo>
                      <a:pt x="192" y="205"/>
                    </a:lnTo>
                    <a:lnTo>
                      <a:pt x="212" y="197"/>
                    </a:lnTo>
                    <a:lnTo>
                      <a:pt x="233" y="190"/>
                    </a:lnTo>
                    <a:lnTo>
                      <a:pt x="253" y="183"/>
                    </a:lnTo>
                    <a:lnTo>
                      <a:pt x="273" y="178"/>
                    </a:lnTo>
                    <a:lnTo>
                      <a:pt x="296" y="173"/>
                    </a:lnTo>
                    <a:lnTo>
                      <a:pt x="316" y="170"/>
                    </a:lnTo>
                    <a:lnTo>
                      <a:pt x="338" y="166"/>
                    </a:lnTo>
                    <a:lnTo>
                      <a:pt x="355" y="163"/>
                    </a:lnTo>
                    <a:lnTo>
                      <a:pt x="372" y="158"/>
                    </a:lnTo>
                    <a:lnTo>
                      <a:pt x="389" y="153"/>
                    </a:lnTo>
                    <a:lnTo>
                      <a:pt x="406" y="147"/>
                    </a:lnTo>
                    <a:lnTo>
                      <a:pt x="423" y="142"/>
                    </a:lnTo>
                    <a:lnTo>
                      <a:pt x="440" y="137"/>
                    </a:lnTo>
                    <a:lnTo>
                      <a:pt x="455" y="132"/>
                    </a:lnTo>
                    <a:lnTo>
                      <a:pt x="472" y="127"/>
                    </a:lnTo>
                    <a:lnTo>
                      <a:pt x="489" y="122"/>
                    </a:lnTo>
                    <a:lnTo>
                      <a:pt x="506" y="117"/>
                    </a:lnTo>
                    <a:lnTo>
                      <a:pt x="523" y="112"/>
                    </a:lnTo>
                    <a:lnTo>
                      <a:pt x="540" y="107"/>
                    </a:lnTo>
                    <a:lnTo>
                      <a:pt x="557" y="103"/>
                    </a:lnTo>
                    <a:lnTo>
                      <a:pt x="574" y="100"/>
                    </a:lnTo>
                    <a:lnTo>
                      <a:pt x="593" y="97"/>
                    </a:lnTo>
                    <a:lnTo>
                      <a:pt x="610" y="93"/>
                    </a:lnTo>
                    <a:lnTo>
                      <a:pt x="635" y="85"/>
                    </a:lnTo>
                    <a:lnTo>
                      <a:pt x="657" y="74"/>
                    </a:lnTo>
                    <a:lnTo>
                      <a:pt x="678" y="63"/>
                    </a:lnTo>
                    <a:lnTo>
                      <a:pt x="698" y="51"/>
                    </a:lnTo>
                    <a:lnTo>
                      <a:pt x="718" y="40"/>
                    </a:lnTo>
                    <a:lnTo>
                      <a:pt x="741" y="32"/>
                    </a:lnTo>
                    <a:lnTo>
                      <a:pt x="764" y="27"/>
                    </a:lnTo>
                    <a:lnTo>
                      <a:pt x="791" y="23"/>
                    </a:lnTo>
                    <a:lnTo>
                      <a:pt x="805" y="18"/>
                    </a:lnTo>
                    <a:lnTo>
                      <a:pt x="817" y="15"/>
                    </a:lnTo>
                    <a:lnTo>
                      <a:pt x="831" y="10"/>
                    </a:lnTo>
                    <a:lnTo>
                      <a:pt x="844" y="6"/>
                    </a:lnTo>
                    <a:lnTo>
                      <a:pt x="859" y="3"/>
                    </a:lnTo>
                    <a:lnTo>
                      <a:pt x="873" y="1"/>
                    </a:lnTo>
                    <a:lnTo>
                      <a:pt x="887" y="0"/>
                    </a:lnTo>
                    <a:lnTo>
                      <a:pt x="902" y="0"/>
                    </a:lnTo>
                    <a:lnTo>
                      <a:pt x="902" y="3"/>
                    </a:lnTo>
                    <a:close/>
                  </a:path>
                </a:pathLst>
              </a:custGeom>
              <a:solidFill>
                <a:srgbClr val="72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Freeform 40"/>
              <p:cNvSpPr>
                <a:spLocks/>
              </p:cNvSpPr>
              <p:nvPr/>
            </p:nvSpPr>
            <p:spPr bwMode="auto">
              <a:xfrm flipH="1">
                <a:off x="22" y="2959"/>
                <a:ext cx="1160" cy="414"/>
              </a:xfrm>
              <a:custGeom>
                <a:avLst/>
                <a:gdLst/>
                <a:ahLst/>
                <a:cxnLst>
                  <a:cxn ang="0">
                    <a:pos x="758" y="39"/>
                  </a:cxn>
                  <a:cxn ang="0">
                    <a:pos x="870" y="5"/>
                  </a:cxn>
                  <a:cxn ang="0">
                    <a:pos x="926" y="3"/>
                  </a:cxn>
                  <a:cxn ang="0">
                    <a:pos x="963" y="0"/>
                  </a:cxn>
                  <a:cxn ang="0">
                    <a:pos x="982" y="8"/>
                  </a:cxn>
                  <a:cxn ang="0">
                    <a:pos x="1013" y="13"/>
                  </a:cxn>
                  <a:cxn ang="0">
                    <a:pos x="1038" y="40"/>
                  </a:cxn>
                  <a:cxn ang="0">
                    <a:pos x="1064" y="102"/>
                  </a:cxn>
                  <a:cxn ang="0">
                    <a:pos x="1104" y="176"/>
                  </a:cxn>
                  <a:cxn ang="0">
                    <a:pos x="1131" y="241"/>
                  </a:cxn>
                  <a:cxn ang="0">
                    <a:pos x="1160" y="295"/>
                  </a:cxn>
                  <a:cxn ang="0">
                    <a:pos x="1137" y="328"/>
                  </a:cxn>
                  <a:cxn ang="0">
                    <a:pos x="1111" y="350"/>
                  </a:cxn>
                  <a:cxn ang="0">
                    <a:pos x="1033" y="351"/>
                  </a:cxn>
                  <a:cxn ang="0">
                    <a:pos x="941" y="334"/>
                  </a:cxn>
                  <a:cxn ang="0">
                    <a:pos x="848" y="314"/>
                  </a:cxn>
                  <a:cxn ang="0">
                    <a:pos x="754" y="297"/>
                  </a:cxn>
                  <a:cxn ang="0">
                    <a:pos x="678" y="294"/>
                  </a:cxn>
                  <a:cxn ang="0">
                    <a:pos x="610" y="294"/>
                  </a:cxn>
                  <a:cxn ang="0">
                    <a:pos x="532" y="283"/>
                  </a:cxn>
                  <a:cxn ang="0">
                    <a:pos x="449" y="278"/>
                  </a:cxn>
                  <a:cxn ang="0">
                    <a:pos x="379" y="280"/>
                  </a:cxn>
                  <a:cxn ang="0">
                    <a:pos x="309" y="289"/>
                  </a:cxn>
                  <a:cxn ang="0">
                    <a:pos x="274" y="287"/>
                  </a:cxn>
                  <a:cxn ang="0">
                    <a:pos x="247" y="287"/>
                  </a:cxn>
                  <a:cxn ang="0">
                    <a:pos x="148" y="317"/>
                  </a:cxn>
                  <a:cxn ang="0">
                    <a:pos x="39" y="385"/>
                  </a:cxn>
                  <a:cxn ang="0">
                    <a:pos x="12" y="363"/>
                  </a:cxn>
                  <a:cxn ang="0">
                    <a:pos x="84" y="277"/>
                  </a:cxn>
                  <a:cxn ang="0">
                    <a:pos x="214" y="222"/>
                  </a:cxn>
                  <a:cxn ang="0">
                    <a:pos x="309" y="192"/>
                  </a:cxn>
                  <a:cxn ang="0">
                    <a:pos x="365" y="180"/>
                  </a:cxn>
                  <a:cxn ang="0">
                    <a:pos x="411" y="181"/>
                  </a:cxn>
                  <a:cxn ang="0">
                    <a:pos x="452" y="195"/>
                  </a:cxn>
                  <a:cxn ang="0">
                    <a:pos x="488" y="229"/>
                  </a:cxn>
                  <a:cxn ang="0">
                    <a:pos x="527" y="226"/>
                  </a:cxn>
                  <a:cxn ang="0">
                    <a:pos x="573" y="236"/>
                  </a:cxn>
                  <a:cxn ang="0">
                    <a:pos x="593" y="263"/>
                  </a:cxn>
                  <a:cxn ang="0">
                    <a:pos x="620" y="258"/>
                  </a:cxn>
                  <a:cxn ang="0">
                    <a:pos x="661" y="261"/>
                  </a:cxn>
                  <a:cxn ang="0">
                    <a:pos x="732" y="261"/>
                  </a:cxn>
                  <a:cxn ang="0">
                    <a:pos x="822" y="275"/>
                  </a:cxn>
                  <a:cxn ang="0">
                    <a:pos x="855" y="273"/>
                  </a:cxn>
                  <a:cxn ang="0">
                    <a:pos x="804" y="239"/>
                  </a:cxn>
                  <a:cxn ang="0">
                    <a:pos x="739" y="232"/>
                  </a:cxn>
                  <a:cxn ang="0">
                    <a:pos x="722" y="217"/>
                  </a:cxn>
                  <a:cxn ang="0">
                    <a:pos x="753" y="192"/>
                  </a:cxn>
                  <a:cxn ang="0">
                    <a:pos x="792" y="198"/>
                  </a:cxn>
                  <a:cxn ang="0">
                    <a:pos x="821" y="214"/>
                  </a:cxn>
                  <a:cxn ang="0">
                    <a:pos x="826" y="209"/>
                  </a:cxn>
                  <a:cxn ang="0">
                    <a:pos x="793" y="188"/>
                  </a:cxn>
                  <a:cxn ang="0">
                    <a:pos x="792" y="161"/>
                  </a:cxn>
                  <a:cxn ang="0">
                    <a:pos x="788" y="105"/>
                  </a:cxn>
                  <a:cxn ang="0">
                    <a:pos x="753" y="83"/>
                  </a:cxn>
                  <a:cxn ang="0">
                    <a:pos x="715" y="93"/>
                  </a:cxn>
                  <a:cxn ang="0">
                    <a:pos x="690" y="98"/>
                  </a:cxn>
                  <a:cxn ang="0">
                    <a:pos x="673" y="73"/>
                  </a:cxn>
                </a:cxnLst>
                <a:rect l="0" t="0" r="r" b="b"/>
                <a:pathLst>
                  <a:path w="1160" h="414">
                    <a:moveTo>
                      <a:pt x="673" y="73"/>
                    </a:moveTo>
                    <a:lnTo>
                      <a:pt x="702" y="61"/>
                    </a:lnTo>
                    <a:lnTo>
                      <a:pt x="729" y="49"/>
                    </a:lnTo>
                    <a:lnTo>
                      <a:pt x="758" y="39"/>
                    </a:lnTo>
                    <a:lnTo>
                      <a:pt x="785" y="29"/>
                    </a:lnTo>
                    <a:lnTo>
                      <a:pt x="812" y="18"/>
                    </a:lnTo>
                    <a:lnTo>
                      <a:pt x="841" y="10"/>
                    </a:lnTo>
                    <a:lnTo>
                      <a:pt x="870" y="5"/>
                    </a:lnTo>
                    <a:lnTo>
                      <a:pt x="900" y="0"/>
                    </a:lnTo>
                    <a:lnTo>
                      <a:pt x="911" y="1"/>
                    </a:lnTo>
                    <a:lnTo>
                      <a:pt x="917" y="3"/>
                    </a:lnTo>
                    <a:lnTo>
                      <a:pt x="926" y="3"/>
                    </a:lnTo>
                    <a:lnTo>
                      <a:pt x="934" y="0"/>
                    </a:lnTo>
                    <a:lnTo>
                      <a:pt x="943" y="5"/>
                    </a:lnTo>
                    <a:lnTo>
                      <a:pt x="953" y="1"/>
                    </a:lnTo>
                    <a:lnTo>
                      <a:pt x="963" y="0"/>
                    </a:lnTo>
                    <a:lnTo>
                      <a:pt x="970" y="8"/>
                    </a:lnTo>
                    <a:lnTo>
                      <a:pt x="974" y="8"/>
                    </a:lnTo>
                    <a:lnTo>
                      <a:pt x="979" y="8"/>
                    </a:lnTo>
                    <a:lnTo>
                      <a:pt x="982" y="8"/>
                    </a:lnTo>
                    <a:lnTo>
                      <a:pt x="985" y="6"/>
                    </a:lnTo>
                    <a:lnTo>
                      <a:pt x="994" y="6"/>
                    </a:lnTo>
                    <a:lnTo>
                      <a:pt x="1002" y="8"/>
                    </a:lnTo>
                    <a:lnTo>
                      <a:pt x="1013" y="13"/>
                    </a:lnTo>
                    <a:lnTo>
                      <a:pt x="1021" y="18"/>
                    </a:lnTo>
                    <a:lnTo>
                      <a:pt x="1028" y="25"/>
                    </a:lnTo>
                    <a:lnTo>
                      <a:pt x="1033" y="32"/>
                    </a:lnTo>
                    <a:lnTo>
                      <a:pt x="1038" y="40"/>
                    </a:lnTo>
                    <a:lnTo>
                      <a:pt x="1040" y="47"/>
                    </a:lnTo>
                    <a:lnTo>
                      <a:pt x="1045" y="66"/>
                    </a:lnTo>
                    <a:lnTo>
                      <a:pt x="1053" y="85"/>
                    </a:lnTo>
                    <a:lnTo>
                      <a:pt x="1064" y="102"/>
                    </a:lnTo>
                    <a:lnTo>
                      <a:pt x="1077" y="119"/>
                    </a:lnTo>
                    <a:lnTo>
                      <a:pt x="1087" y="137"/>
                    </a:lnTo>
                    <a:lnTo>
                      <a:pt x="1098" y="156"/>
                    </a:lnTo>
                    <a:lnTo>
                      <a:pt x="1104" y="176"/>
                    </a:lnTo>
                    <a:lnTo>
                      <a:pt x="1108" y="200"/>
                    </a:lnTo>
                    <a:lnTo>
                      <a:pt x="1113" y="215"/>
                    </a:lnTo>
                    <a:lnTo>
                      <a:pt x="1121" y="227"/>
                    </a:lnTo>
                    <a:lnTo>
                      <a:pt x="1131" y="241"/>
                    </a:lnTo>
                    <a:lnTo>
                      <a:pt x="1143" y="253"/>
                    </a:lnTo>
                    <a:lnTo>
                      <a:pt x="1152" y="266"/>
                    </a:lnTo>
                    <a:lnTo>
                      <a:pt x="1159" y="280"/>
                    </a:lnTo>
                    <a:lnTo>
                      <a:pt x="1160" y="295"/>
                    </a:lnTo>
                    <a:lnTo>
                      <a:pt x="1157" y="312"/>
                    </a:lnTo>
                    <a:lnTo>
                      <a:pt x="1150" y="317"/>
                    </a:lnTo>
                    <a:lnTo>
                      <a:pt x="1143" y="323"/>
                    </a:lnTo>
                    <a:lnTo>
                      <a:pt x="1137" y="328"/>
                    </a:lnTo>
                    <a:lnTo>
                      <a:pt x="1131" y="334"/>
                    </a:lnTo>
                    <a:lnTo>
                      <a:pt x="1126" y="340"/>
                    </a:lnTo>
                    <a:lnTo>
                      <a:pt x="1120" y="345"/>
                    </a:lnTo>
                    <a:lnTo>
                      <a:pt x="1111" y="350"/>
                    </a:lnTo>
                    <a:lnTo>
                      <a:pt x="1103" y="351"/>
                    </a:lnTo>
                    <a:lnTo>
                      <a:pt x="1079" y="355"/>
                    </a:lnTo>
                    <a:lnTo>
                      <a:pt x="1057" y="353"/>
                    </a:lnTo>
                    <a:lnTo>
                      <a:pt x="1033" y="351"/>
                    </a:lnTo>
                    <a:lnTo>
                      <a:pt x="1011" y="346"/>
                    </a:lnTo>
                    <a:lnTo>
                      <a:pt x="987" y="341"/>
                    </a:lnTo>
                    <a:lnTo>
                      <a:pt x="965" y="338"/>
                    </a:lnTo>
                    <a:lnTo>
                      <a:pt x="941" y="334"/>
                    </a:lnTo>
                    <a:lnTo>
                      <a:pt x="917" y="333"/>
                    </a:lnTo>
                    <a:lnTo>
                      <a:pt x="895" y="324"/>
                    </a:lnTo>
                    <a:lnTo>
                      <a:pt x="872" y="319"/>
                    </a:lnTo>
                    <a:lnTo>
                      <a:pt x="848" y="314"/>
                    </a:lnTo>
                    <a:lnTo>
                      <a:pt x="824" y="311"/>
                    </a:lnTo>
                    <a:lnTo>
                      <a:pt x="800" y="307"/>
                    </a:lnTo>
                    <a:lnTo>
                      <a:pt x="777" y="304"/>
                    </a:lnTo>
                    <a:lnTo>
                      <a:pt x="754" y="297"/>
                    </a:lnTo>
                    <a:lnTo>
                      <a:pt x="732" y="290"/>
                    </a:lnTo>
                    <a:lnTo>
                      <a:pt x="714" y="295"/>
                    </a:lnTo>
                    <a:lnTo>
                      <a:pt x="697" y="295"/>
                    </a:lnTo>
                    <a:lnTo>
                      <a:pt x="678" y="294"/>
                    </a:lnTo>
                    <a:lnTo>
                      <a:pt x="661" y="292"/>
                    </a:lnTo>
                    <a:lnTo>
                      <a:pt x="644" y="290"/>
                    </a:lnTo>
                    <a:lnTo>
                      <a:pt x="625" y="290"/>
                    </a:lnTo>
                    <a:lnTo>
                      <a:pt x="610" y="294"/>
                    </a:lnTo>
                    <a:lnTo>
                      <a:pt x="593" y="300"/>
                    </a:lnTo>
                    <a:lnTo>
                      <a:pt x="573" y="295"/>
                    </a:lnTo>
                    <a:lnTo>
                      <a:pt x="552" y="290"/>
                    </a:lnTo>
                    <a:lnTo>
                      <a:pt x="532" y="283"/>
                    </a:lnTo>
                    <a:lnTo>
                      <a:pt x="512" y="278"/>
                    </a:lnTo>
                    <a:lnTo>
                      <a:pt x="491" y="275"/>
                    </a:lnTo>
                    <a:lnTo>
                      <a:pt x="469" y="275"/>
                    </a:lnTo>
                    <a:lnTo>
                      <a:pt x="449" y="278"/>
                    </a:lnTo>
                    <a:lnTo>
                      <a:pt x="428" y="285"/>
                    </a:lnTo>
                    <a:lnTo>
                      <a:pt x="411" y="280"/>
                    </a:lnTo>
                    <a:lnTo>
                      <a:pt x="396" y="278"/>
                    </a:lnTo>
                    <a:lnTo>
                      <a:pt x="379" y="280"/>
                    </a:lnTo>
                    <a:lnTo>
                      <a:pt x="362" y="282"/>
                    </a:lnTo>
                    <a:lnTo>
                      <a:pt x="345" y="285"/>
                    </a:lnTo>
                    <a:lnTo>
                      <a:pt x="326" y="287"/>
                    </a:lnTo>
                    <a:lnTo>
                      <a:pt x="309" y="289"/>
                    </a:lnTo>
                    <a:lnTo>
                      <a:pt x="292" y="289"/>
                    </a:lnTo>
                    <a:lnTo>
                      <a:pt x="287" y="287"/>
                    </a:lnTo>
                    <a:lnTo>
                      <a:pt x="281" y="287"/>
                    </a:lnTo>
                    <a:lnTo>
                      <a:pt x="274" y="287"/>
                    </a:lnTo>
                    <a:lnTo>
                      <a:pt x="267" y="285"/>
                    </a:lnTo>
                    <a:lnTo>
                      <a:pt x="260" y="287"/>
                    </a:lnTo>
                    <a:lnTo>
                      <a:pt x="253" y="287"/>
                    </a:lnTo>
                    <a:lnTo>
                      <a:pt x="247" y="287"/>
                    </a:lnTo>
                    <a:lnTo>
                      <a:pt x="240" y="289"/>
                    </a:lnTo>
                    <a:lnTo>
                      <a:pt x="209" y="297"/>
                    </a:lnTo>
                    <a:lnTo>
                      <a:pt x="179" y="307"/>
                    </a:lnTo>
                    <a:lnTo>
                      <a:pt x="148" y="317"/>
                    </a:lnTo>
                    <a:lnTo>
                      <a:pt x="119" y="331"/>
                    </a:lnTo>
                    <a:lnTo>
                      <a:pt x="92" y="346"/>
                    </a:lnTo>
                    <a:lnTo>
                      <a:pt x="65" y="363"/>
                    </a:lnTo>
                    <a:lnTo>
                      <a:pt x="39" y="385"/>
                    </a:lnTo>
                    <a:lnTo>
                      <a:pt x="17" y="411"/>
                    </a:lnTo>
                    <a:lnTo>
                      <a:pt x="0" y="414"/>
                    </a:lnTo>
                    <a:lnTo>
                      <a:pt x="5" y="389"/>
                    </a:lnTo>
                    <a:lnTo>
                      <a:pt x="12" y="363"/>
                    </a:lnTo>
                    <a:lnTo>
                      <a:pt x="19" y="340"/>
                    </a:lnTo>
                    <a:lnTo>
                      <a:pt x="24" y="314"/>
                    </a:lnTo>
                    <a:lnTo>
                      <a:pt x="53" y="295"/>
                    </a:lnTo>
                    <a:lnTo>
                      <a:pt x="84" y="277"/>
                    </a:lnTo>
                    <a:lnTo>
                      <a:pt x="116" y="261"/>
                    </a:lnTo>
                    <a:lnTo>
                      <a:pt x="148" y="246"/>
                    </a:lnTo>
                    <a:lnTo>
                      <a:pt x="180" y="234"/>
                    </a:lnTo>
                    <a:lnTo>
                      <a:pt x="214" y="222"/>
                    </a:lnTo>
                    <a:lnTo>
                      <a:pt x="248" y="212"/>
                    </a:lnTo>
                    <a:lnTo>
                      <a:pt x="284" y="204"/>
                    </a:lnTo>
                    <a:lnTo>
                      <a:pt x="296" y="197"/>
                    </a:lnTo>
                    <a:lnTo>
                      <a:pt x="309" y="192"/>
                    </a:lnTo>
                    <a:lnTo>
                      <a:pt x="323" y="188"/>
                    </a:lnTo>
                    <a:lnTo>
                      <a:pt x="337" y="185"/>
                    </a:lnTo>
                    <a:lnTo>
                      <a:pt x="352" y="183"/>
                    </a:lnTo>
                    <a:lnTo>
                      <a:pt x="365" y="180"/>
                    </a:lnTo>
                    <a:lnTo>
                      <a:pt x="381" y="176"/>
                    </a:lnTo>
                    <a:lnTo>
                      <a:pt x="394" y="173"/>
                    </a:lnTo>
                    <a:lnTo>
                      <a:pt x="401" y="176"/>
                    </a:lnTo>
                    <a:lnTo>
                      <a:pt x="411" y="181"/>
                    </a:lnTo>
                    <a:lnTo>
                      <a:pt x="420" y="187"/>
                    </a:lnTo>
                    <a:lnTo>
                      <a:pt x="432" y="190"/>
                    </a:lnTo>
                    <a:lnTo>
                      <a:pt x="444" y="188"/>
                    </a:lnTo>
                    <a:lnTo>
                      <a:pt x="452" y="195"/>
                    </a:lnTo>
                    <a:lnTo>
                      <a:pt x="457" y="205"/>
                    </a:lnTo>
                    <a:lnTo>
                      <a:pt x="466" y="214"/>
                    </a:lnTo>
                    <a:lnTo>
                      <a:pt x="476" y="222"/>
                    </a:lnTo>
                    <a:lnTo>
                      <a:pt x="488" y="229"/>
                    </a:lnTo>
                    <a:lnTo>
                      <a:pt x="500" y="234"/>
                    </a:lnTo>
                    <a:lnTo>
                      <a:pt x="513" y="234"/>
                    </a:lnTo>
                    <a:lnTo>
                      <a:pt x="518" y="226"/>
                    </a:lnTo>
                    <a:lnTo>
                      <a:pt x="527" y="226"/>
                    </a:lnTo>
                    <a:lnTo>
                      <a:pt x="537" y="227"/>
                    </a:lnTo>
                    <a:lnTo>
                      <a:pt x="547" y="227"/>
                    </a:lnTo>
                    <a:lnTo>
                      <a:pt x="559" y="234"/>
                    </a:lnTo>
                    <a:lnTo>
                      <a:pt x="573" y="236"/>
                    </a:lnTo>
                    <a:lnTo>
                      <a:pt x="583" y="239"/>
                    </a:lnTo>
                    <a:lnTo>
                      <a:pt x="591" y="249"/>
                    </a:lnTo>
                    <a:lnTo>
                      <a:pt x="591" y="258"/>
                    </a:lnTo>
                    <a:lnTo>
                      <a:pt x="593" y="263"/>
                    </a:lnTo>
                    <a:lnTo>
                      <a:pt x="596" y="268"/>
                    </a:lnTo>
                    <a:lnTo>
                      <a:pt x="600" y="273"/>
                    </a:lnTo>
                    <a:lnTo>
                      <a:pt x="612" y="268"/>
                    </a:lnTo>
                    <a:lnTo>
                      <a:pt x="620" y="258"/>
                    </a:lnTo>
                    <a:lnTo>
                      <a:pt x="627" y="249"/>
                    </a:lnTo>
                    <a:lnTo>
                      <a:pt x="639" y="249"/>
                    </a:lnTo>
                    <a:lnTo>
                      <a:pt x="649" y="261"/>
                    </a:lnTo>
                    <a:lnTo>
                      <a:pt x="661" y="261"/>
                    </a:lnTo>
                    <a:lnTo>
                      <a:pt x="673" y="260"/>
                    </a:lnTo>
                    <a:lnTo>
                      <a:pt x="686" y="258"/>
                    </a:lnTo>
                    <a:lnTo>
                      <a:pt x="709" y="260"/>
                    </a:lnTo>
                    <a:lnTo>
                      <a:pt x="732" y="261"/>
                    </a:lnTo>
                    <a:lnTo>
                      <a:pt x="754" y="263"/>
                    </a:lnTo>
                    <a:lnTo>
                      <a:pt x="778" y="265"/>
                    </a:lnTo>
                    <a:lnTo>
                      <a:pt x="802" y="270"/>
                    </a:lnTo>
                    <a:lnTo>
                      <a:pt x="822" y="275"/>
                    </a:lnTo>
                    <a:lnTo>
                      <a:pt x="843" y="285"/>
                    </a:lnTo>
                    <a:lnTo>
                      <a:pt x="861" y="300"/>
                    </a:lnTo>
                    <a:lnTo>
                      <a:pt x="861" y="287"/>
                    </a:lnTo>
                    <a:lnTo>
                      <a:pt x="855" y="273"/>
                    </a:lnTo>
                    <a:lnTo>
                      <a:pt x="844" y="261"/>
                    </a:lnTo>
                    <a:lnTo>
                      <a:pt x="833" y="249"/>
                    </a:lnTo>
                    <a:lnTo>
                      <a:pt x="819" y="244"/>
                    </a:lnTo>
                    <a:lnTo>
                      <a:pt x="804" y="239"/>
                    </a:lnTo>
                    <a:lnTo>
                      <a:pt x="788" y="236"/>
                    </a:lnTo>
                    <a:lnTo>
                      <a:pt x="771" y="234"/>
                    </a:lnTo>
                    <a:lnTo>
                      <a:pt x="756" y="232"/>
                    </a:lnTo>
                    <a:lnTo>
                      <a:pt x="739" y="232"/>
                    </a:lnTo>
                    <a:lnTo>
                      <a:pt x="722" y="232"/>
                    </a:lnTo>
                    <a:lnTo>
                      <a:pt x="705" y="234"/>
                    </a:lnTo>
                    <a:lnTo>
                      <a:pt x="714" y="226"/>
                    </a:lnTo>
                    <a:lnTo>
                      <a:pt x="722" y="217"/>
                    </a:lnTo>
                    <a:lnTo>
                      <a:pt x="729" y="209"/>
                    </a:lnTo>
                    <a:lnTo>
                      <a:pt x="736" y="202"/>
                    </a:lnTo>
                    <a:lnTo>
                      <a:pt x="744" y="195"/>
                    </a:lnTo>
                    <a:lnTo>
                      <a:pt x="753" y="192"/>
                    </a:lnTo>
                    <a:lnTo>
                      <a:pt x="763" y="190"/>
                    </a:lnTo>
                    <a:lnTo>
                      <a:pt x="777" y="190"/>
                    </a:lnTo>
                    <a:lnTo>
                      <a:pt x="785" y="195"/>
                    </a:lnTo>
                    <a:lnTo>
                      <a:pt x="792" y="198"/>
                    </a:lnTo>
                    <a:lnTo>
                      <a:pt x="799" y="202"/>
                    </a:lnTo>
                    <a:lnTo>
                      <a:pt x="807" y="205"/>
                    </a:lnTo>
                    <a:lnTo>
                      <a:pt x="814" y="210"/>
                    </a:lnTo>
                    <a:lnTo>
                      <a:pt x="821" y="214"/>
                    </a:lnTo>
                    <a:lnTo>
                      <a:pt x="829" y="217"/>
                    </a:lnTo>
                    <a:lnTo>
                      <a:pt x="838" y="221"/>
                    </a:lnTo>
                    <a:lnTo>
                      <a:pt x="833" y="215"/>
                    </a:lnTo>
                    <a:lnTo>
                      <a:pt x="826" y="209"/>
                    </a:lnTo>
                    <a:lnTo>
                      <a:pt x="819" y="204"/>
                    </a:lnTo>
                    <a:lnTo>
                      <a:pt x="810" y="198"/>
                    </a:lnTo>
                    <a:lnTo>
                      <a:pt x="802" y="193"/>
                    </a:lnTo>
                    <a:lnTo>
                      <a:pt x="793" y="188"/>
                    </a:lnTo>
                    <a:lnTo>
                      <a:pt x="785" y="183"/>
                    </a:lnTo>
                    <a:lnTo>
                      <a:pt x="777" y="178"/>
                    </a:lnTo>
                    <a:lnTo>
                      <a:pt x="785" y="170"/>
                    </a:lnTo>
                    <a:lnTo>
                      <a:pt x="792" y="161"/>
                    </a:lnTo>
                    <a:lnTo>
                      <a:pt x="797" y="149"/>
                    </a:lnTo>
                    <a:lnTo>
                      <a:pt x="800" y="136"/>
                    </a:lnTo>
                    <a:lnTo>
                      <a:pt x="795" y="120"/>
                    </a:lnTo>
                    <a:lnTo>
                      <a:pt x="788" y="105"/>
                    </a:lnTo>
                    <a:lnTo>
                      <a:pt x="782" y="91"/>
                    </a:lnTo>
                    <a:lnTo>
                      <a:pt x="770" y="81"/>
                    </a:lnTo>
                    <a:lnTo>
                      <a:pt x="761" y="81"/>
                    </a:lnTo>
                    <a:lnTo>
                      <a:pt x="753" y="83"/>
                    </a:lnTo>
                    <a:lnTo>
                      <a:pt x="743" y="85"/>
                    </a:lnTo>
                    <a:lnTo>
                      <a:pt x="734" y="86"/>
                    </a:lnTo>
                    <a:lnTo>
                      <a:pt x="724" y="90"/>
                    </a:lnTo>
                    <a:lnTo>
                      <a:pt x="715" y="93"/>
                    </a:lnTo>
                    <a:lnTo>
                      <a:pt x="707" y="98"/>
                    </a:lnTo>
                    <a:lnTo>
                      <a:pt x="698" y="103"/>
                    </a:lnTo>
                    <a:lnTo>
                      <a:pt x="693" y="102"/>
                    </a:lnTo>
                    <a:lnTo>
                      <a:pt x="690" y="98"/>
                    </a:lnTo>
                    <a:lnTo>
                      <a:pt x="685" y="95"/>
                    </a:lnTo>
                    <a:lnTo>
                      <a:pt x="680" y="91"/>
                    </a:lnTo>
                    <a:lnTo>
                      <a:pt x="690" y="86"/>
                    </a:lnTo>
                    <a:lnTo>
                      <a:pt x="673" y="73"/>
                    </a:lnTo>
                    <a:close/>
                  </a:path>
                </a:pathLst>
              </a:custGeom>
              <a:solidFill>
                <a:srgbClr val="AA99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Freeform 41"/>
              <p:cNvSpPr>
                <a:spLocks/>
              </p:cNvSpPr>
              <p:nvPr/>
            </p:nvSpPr>
            <p:spPr bwMode="auto">
              <a:xfrm flipH="1">
                <a:off x="392" y="3044"/>
                <a:ext cx="377" cy="164"/>
              </a:xfrm>
              <a:custGeom>
                <a:avLst/>
                <a:gdLst/>
                <a:ahLst/>
                <a:cxnLst>
                  <a:cxn ang="0">
                    <a:pos x="250" y="8"/>
                  </a:cxn>
                  <a:cxn ang="0">
                    <a:pos x="270" y="22"/>
                  </a:cxn>
                  <a:cxn ang="0">
                    <a:pos x="287" y="27"/>
                  </a:cxn>
                  <a:cxn ang="0">
                    <a:pos x="306" y="22"/>
                  </a:cxn>
                  <a:cxn ang="0">
                    <a:pos x="323" y="13"/>
                  </a:cxn>
                  <a:cxn ang="0">
                    <a:pos x="341" y="8"/>
                  </a:cxn>
                  <a:cxn ang="0">
                    <a:pos x="360" y="17"/>
                  </a:cxn>
                  <a:cxn ang="0">
                    <a:pos x="374" y="39"/>
                  </a:cxn>
                  <a:cxn ang="0">
                    <a:pos x="370" y="66"/>
                  </a:cxn>
                  <a:cxn ang="0">
                    <a:pos x="355" y="86"/>
                  </a:cxn>
                  <a:cxn ang="0">
                    <a:pos x="333" y="95"/>
                  </a:cxn>
                  <a:cxn ang="0">
                    <a:pos x="309" y="95"/>
                  </a:cxn>
                  <a:cxn ang="0">
                    <a:pos x="285" y="95"/>
                  </a:cxn>
                  <a:cxn ang="0">
                    <a:pos x="263" y="100"/>
                  </a:cxn>
                  <a:cxn ang="0">
                    <a:pos x="260" y="107"/>
                  </a:cxn>
                  <a:cxn ang="0">
                    <a:pos x="273" y="107"/>
                  </a:cxn>
                  <a:cxn ang="0">
                    <a:pos x="289" y="105"/>
                  </a:cxn>
                  <a:cxn ang="0">
                    <a:pos x="304" y="103"/>
                  </a:cxn>
                  <a:cxn ang="0">
                    <a:pos x="306" y="115"/>
                  </a:cxn>
                  <a:cxn ang="0">
                    <a:pos x="292" y="132"/>
                  </a:cxn>
                  <a:cxn ang="0">
                    <a:pos x="277" y="146"/>
                  </a:cxn>
                  <a:cxn ang="0">
                    <a:pos x="257" y="156"/>
                  </a:cxn>
                  <a:cxn ang="0">
                    <a:pos x="233" y="154"/>
                  </a:cxn>
                  <a:cxn ang="0">
                    <a:pos x="207" y="153"/>
                  </a:cxn>
                  <a:cxn ang="0">
                    <a:pos x="192" y="164"/>
                  </a:cxn>
                  <a:cxn ang="0">
                    <a:pos x="180" y="147"/>
                  </a:cxn>
                  <a:cxn ang="0">
                    <a:pos x="160" y="139"/>
                  </a:cxn>
                  <a:cxn ang="0">
                    <a:pos x="134" y="134"/>
                  </a:cxn>
                  <a:cxn ang="0">
                    <a:pos x="110" y="129"/>
                  </a:cxn>
                  <a:cxn ang="0">
                    <a:pos x="93" y="134"/>
                  </a:cxn>
                  <a:cxn ang="0">
                    <a:pos x="76" y="132"/>
                  </a:cxn>
                  <a:cxn ang="0">
                    <a:pos x="63" y="119"/>
                  </a:cxn>
                  <a:cxn ang="0">
                    <a:pos x="51" y="105"/>
                  </a:cxn>
                  <a:cxn ang="0">
                    <a:pos x="39" y="93"/>
                  </a:cxn>
                  <a:cxn ang="0">
                    <a:pos x="19" y="91"/>
                  </a:cxn>
                  <a:cxn ang="0">
                    <a:pos x="7" y="88"/>
                  </a:cxn>
                  <a:cxn ang="0">
                    <a:pos x="0" y="81"/>
                  </a:cxn>
                  <a:cxn ang="0">
                    <a:pos x="58" y="62"/>
                  </a:cxn>
                  <a:cxn ang="0">
                    <a:pos x="116" y="40"/>
                  </a:cxn>
                  <a:cxn ang="0">
                    <a:pos x="172" y="18"/>
                  </a:cxn>
                  <a:cxn ang="0">
                    <a:pos x="229" y="0"/>
                  </a:cxn>
                </a:cxnLst>
                <a:rect l="0" t="0" r="r" b="b"/>
                <a:pathLst>
                  <a:path w="377" h="164">
                    <a:moveTo>
                      <a:pt x="246" y="0"/>
                    </a:moveTo>
                    <a:lnTo>
                      <a:pt x="250" y="8"/>
                    </a:lnTo>
                    <a:lnTo>
                      <a:pt x="258" y="17"/>
                    </a:lnTo>
                    <a:lnTo>
                      <a:pt x="270" y="22"/>
                    </a:lnTo>
                    <a:lnTo>
                      <a:pt x="279" y="28"/>
                    </a:lnTo>
                    <a:lnTo>
                      <a:pt x="287" y="27"/>
                    </a:lnTo>
                    <a:lnTo>
                      <a:pt x="297" y="23"/>
                    </a:lnTo>
                    <a:lnTo>
                      <a:pt x="306" y="22"/>
                    </a:lnTo>
                    <a:lnTo>
                      <a:pt x="314" y="17"/>
                    </a:lnTo>
                    <a:lnTo>
                      <a:pt x="323" y="13"/>
                    </a:lnTo>
                    <a:lnTo>
                      <a:pt x="333" y="12"/>
                    </a:lnTo>
                    <a:lnTo>
                      <a:pt x="341" y="8"/>
                    </a:lnTo>
                    <a:lnTo>
                      <a:pt x="352" y="6"/>
                    </a:lnTo>
                    <a:lnTo>
                      <a:pt x="360" y="17"/>
                    </a:lnTo>
                    <a:lnTo>
                      <a:pt x="369" y="27"/>
                    </a:lnTo>
                    <a:lnTo>
                      <a:pt x="374" y="39"/>
                    </a:lnTo>
                    <a:lnTo>
                      <a:pt x="377" y="52"/>
                    </a:lnTo>
                    <a:lnTo>
                      <a:pt x="370" y="66"/>
                    </a:lnTo>
                    <a:lnTo>
                      <a:pt x="364" y="76"/>
                    </a:lnTo>
                    <a:lnTo>
                      <a:pt x="355" y="86"/>
                    </a:lnTo>
                    <a:lnTo>
                      <a:pt x="345" y="95"/>
                    </a:lnTo>
                    <a:lnTo>
                      <a:pt x="333" y="95"/>
                    </a:lnTo>
                    <a:lnTo>
                      <a:pt x="321" y="95"/>
                    </a:lnTo>
                    <a:lnTo>
                      <a:pt x="309" y="95"/>
                    </a:lnTo>
                    <a:lnTo>
                      <a:pt x="297" y="95"/>
                    </a:lnTo>
                    <a:lnTo>
                      <a:pt x="285" y="95"/>
                    </a:lnTo>
                    <a:lnTo>
                      <a:pt x="273" y="96"/>
                    </a:lnTo>
                    <a:lnTo>
                      <a:pt x="263" y="100"/>
                    </a:lnTo>
                    <a:lnTo>
                      <a:pt x="253" y="105"/>
                    </a:lnTo>
                    <a:lnTo>
                      <a:pt x="260" y="107"/>
                    </a:lnTo>
                    <a:lnTo>
                      <a:pt x="267" y="107"/>
                    </a:lnTo>
                    <a:lnTo>
                      <a:pt x="273" y="107"/>
                    </a:lnTo>
                    <a:lnTo>
                      <a:pt x="280" y="105"/>
                    </a:lnTo>
                    <a:lnTo>
                      <a:pt x="289" y="105"/>
                    </a:lnTo>
                    <a:lnTo>
                      <a:pt x="296" y="103"/>
                    </a:lnTo>
                    <a:lnTo>
                      <a:pt x="304" y="103"/>
                    </a:lnTo>
                    <a:lnTo>
                      <a:pt x="311" y="105"/>
                    </a:lnTo>
                    <a:lnTo>
                      <a:pt x="306" y="115"/>
                    </a:lnTo>
                    <a:lnTo>
                      <a:pt x="299" y="124"/>
                    </a:lnTo>
                    <a:lnTo>
                      <a:pt x="292" y="132"/>
                    </a:lnTo>
                    <a:lnTo>
                      <a:pt x="285" y="139"/>
                    </a:lnTo>
                    <a:lnTo>
                      <a:pt x="277" y="146"/>
                    </a:lnTo>
                    <a:lnTo>
                      <a:pt x="267" y="151"/>
                    </a:lnTo>
                    <a:lnTo>
                      <a:pt x="257" y="156"/>
                    </a:lnTo>
                    <a:lnTo>
                      <a:pt x="245" y="158"/>
                    </a:lnTo>
                    <a:lnTo>
                      <a:pt x="233" y="154"/>
                    </a:lnTo>
                    <a:lnTo>
                      <a:pt x="219" y="153"/>
                    </a:lnTo>
                    <a:lnTo>
                      <a:pt x="207" y="153"/>
                    </a:lnTo>
                    <a:lnTo>
                      <a:pt x="197" y="161"/>
                    </a:lnTo>
                    <a:lnTo>
                      <a:pt x="192" y="164"/>
                    </a:lnTo>
                    <a:lnTo>
                      <a:pt x="187" y="154"/>
                    </a:lnTo>
                    <a:lnTo>
                      <a:pt x="180" y="147"/>
                    </a:lnTo>
                    <a:lnTo>
                      <a:pt x="170" y="142"/>
                    </a:lnTo>
                    <a:lnTo>
                      <a:pt x="160" y="139"/>
                    </a:lnTo>
                    <a:lnTo>
                      <a:pt x="148" y="136"/>
                    </a:lnTo>
                    <a:lnTo>
                      <a:pt x="134" y="134"/>
                    </a:lnTo>
                    <a:lnTo>
                      <a:pt x="122" y="132"/>
                    </a:lnTo>
                    <a:lnTo>
                      <a:pt x="110" y="129"/>
                    </a:lnTo>
                    <a:lnTo>
                      <a:pt x="100" y="130"/>
                    </a:lnTo>
                    <a:lnTo>
                      <a:pt x="93" y="134"/>
                    </a:lnTo>
                    <a:lnTo>
                      <a:pt x="87" y="136"/>
                    </a:lnTo>
                    <a:lnTo>
                      <a:pt x="76" y="132"/>
                    </a:lnTo>
                    <a:lnTo>
                      <a:pt x="68" y="127"/>
                    </a:lnTo>
                    <a:lnTo>
                      <a:pt x="63" y="119"/>
                    </a:lnTo>
                    <a:lnTo>
                      <a:pt x="56" y="112"/>
                    </a:lnTo>
                    <a:lnTo>
                      <a:pt x="51" y="105"/>
                    </a:lnTo>
                    <a:lnTo>
                      <a:pt x="46" y="98"/>
                    </a:lnTo>
                    <a:lnTo>
                      <a:pt x="39" y="93"/>
                    </a:lnTo>
                    <a:lnTo>
                      <a:pt x="31" y="91"/>
                    </a:lnTo>
                    <a:lnTo>
                      <a:pt x="19" y="91"/>
                    </a:lnTo>
                    <a:lnTo>
                      <a:pt x="12" y="91"/>
                    </a:lnTo>
                    <a:lnTo>
                      <a:pt x="7" y="88"/>
                    </a:lnTo>
                    <a:lnTo>
                      <a:pt x="3" y="85"/>
                    </a:lnTo>
                    <a:lnTo>
                      <a:pt x="0" y="81"/>
                    </a:lnTo>
                    <a:lnTo>
                      <a:pt x="29" y="73"/>
                    </a:lnTo>
                    <a:lnTo>
                      <a:pt x="58" y="62"/>
                    </a:lnTo>
                    <a:lnTo>
                      <a:pt x="87" y="52"/>
                    </a:lnTo>
                    <a:lnTo>
                      <a:pt x="116" y="40"/>
                    </a:lnTo>
                    <a:lnTo>
                      <a:pt x="143" y="28"/>
                    </a:lnTo>
                    <a:lnTo>
                      <a:pt x="172" y="18"/>
                    </a:lnTo>
                    <a:lnTo>
                      <a:pt x="200" y="8"/>
                    </a:lnTo>
                    <a:lnTo>
                      <a:pt x="229" y="0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5B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42"/>
              <p:cNvSpPr>
                <a:spLocks/>
              </p:cNvSpPr>
              <p:nvPr/>
            </p:nvSpPr>
            <p:spPr bwMode="auto">
              <a:xfrm flipH="1">
                <a:off x="1032" y="2972"/>
                <a:ext cx="36" cy="51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32" y="9"/>
                  </a:cxn>
                  <a:cxn ang="0">
                    <a:pos x="31" y="16"/>
                  </a:cxn>
                  <a:cxn ang="0">
                    <a:pos x="27" y="22"/>
                  </a:cxn>
                  <a:cxn ang="0">
                    <a:pos x="19" y="26"/>
                  </a:cxn>
                  <a:cxn ang="0">
                    <a:pos x="29" y="48"/>
                  </a:cxn>
                  <a:cxn ang="0">
                    <a:pos x="26" y="51"/>
                  </a:cxn>
                  <a:cxn ang="0">
                    <a:pos x="20" y="51"/>
                  </a:cxn>
                  <a:cxn ang="0">
                    <a:pos x="15" y="51"/>
                  </a:cxn>
                  <a:cxn ang="0">
                    <a:pos x="10" y="50"/>
                  </a:cxn>
                  <a:cxn ang="0">
                    <a:pos x="5" y="44"/>
                  </a:cxn>
                  <a:cxn ang="0">
                    <a:pos x="2" y="38"/>
                  </a:cxn>
                  <a:cxn ang="0">
                    <a:pos x="0" y="31"/>
                  </a:cxn>
                  <a:cxn ang="0">
                    <a:pos x="0" y="24"/>
                  </a:cxn>
                  <a:cxn ang="0">
                    <a:pos x="9" y="16"/>
                  </a:cxn>
                  <a:cxn ang="0">
                    <a:pos x="15" y="5"/>
                  </a:cxn>
                  <a:cxn ang="0">
                    <a:pos x="24" y="0"/>
                  </a:cxn>
                  <a:cxn ang="0">
                    <a:pos x="36" y="2"/>
                  </a:cxn>
                </a:cxnLst>
                <a:rect l="0" t="0" r="r" b="b"/>
                <a:pathLst>
                  <a:path w="36" h="51">
                    <a:moveTo>
                      <a:pt x="36" y="2"/>
                    </a:moveTo>
                    <a:lnTo>
                      <a:pt x="32" y="9"/>
                    </a:lnTo>
                    <a:lnTo>
                      <a:pt x="31" y="16"/>
                    </a:lnTo>
                    <a:lnTo>
                      <a:pt x="27" y="22"/>
                    </a:lnTo>
                    <a:lnTo>
                      <a:pt x="19" y="26"/>
                    </a:lnTo>
                    <a:lnTo>
                      <a:pt x="29" y="48"/>
                    </a:lnTo>
                    <a:lnTo>
                      <a:pt x="26" y="51"/>
                    </a:lnTo>
                    <a:lnTo>
                      <a:pt x="20" y="51"/>
                    </a:lnTo>
                    <a:lnTo>
                      <a:pt x="15" y="51"/>
                    </a:lnTo>
                    <a:lnTo>
                      <a:pt x="10" y="50"/>
                    </a:lnTo>
                    <a:lnTo>
                      <a:pt x="5" y="44"/>
                    </a:lnTo>
                    <a:lnTo>
                      <a:pt x="2" y="38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9" y="16"/>
                    </a:lnTo>
                    <a:lnTo>
                      <a:pt x="15" y="5"/>
                    </a:lnTo>
                    <a:lnTo>
                      <a:pt x="24" y="0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43"/>
              <p:cNvSpPr>
                <a:spLocks/>
              </p:cNvSpPr>
              <p:nvPr/>
            </p:nvSpPr>
            <p:spPr bwMode="auto">
              <a:xfrm flipH="1">
                <a:off x="288" y="2996"/>
                <a:ext cx="26" cy="24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24" y="7"/>
                  </a:cxn>
                  <a:cxn ang="0">
                    <a:pos x="22" y="14"/>
                  </a:cxn>
                  <a:cxn ang="0">
                    <a:pos x="17" y="19"/>
                  </a:cxn>
                  <a:cxn ang="0">
                    <a:pos x="12" y="24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9" y="3"/>
                  </a:cxn>
                  <a:cxn ang="0">
                    <a:pos x="17" y="0"/>
                  </a:cxn>
                  <a:cxn ang="0">
                    <a:pos x="26" y="0"/>
                  </a:cxn>
                </a:cxnLst>
                <a:rect l="0" t="0" r="r" b="b"/>
                <a:pathLst>
                  <a:path w="26" h="24">
                    <a:moveTo>
                      <a:pt x="26" y="0"/>
                    </a:moveTo>
                    <a:lnTo>
                      <a:pt x="24" y="7"/>
                    </a:lnTo>
                    <a:lnTo>
                      <a:pt x="22" y="14"/>
                    </a:lnTo>
                    <a:lnTo>
                      <a:pt x="17" y="19"/>
                    </a:lnTo>
                    <a:lnTo>
                      <a:pt x="12" y="24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9" y="3"/>
                    </a:lnTo>
                    <a:lnTo>
                      <a:pt x="17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44"/>
              <p:cNvSpPr>
                <a:spLocks/>
              </p:cNvSpPr>
              <p:nvPr/>
            </p:nvSpPr>
            <p:spPr bwMode="auto">
              <a:xfrm flipH="1">
                <a:off x="149" y="3040"/>
                <a:ext cx="121" cy="97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24" y="27"/>
                  </a:cxn>
                  <a:cxn ang="0">
                    <a:pos x="34" y="34"/>
                  </a:cxn>
                  <a:cxn ang="0">
                    <a:pos x="45" y="43"/>
                  </a:cxn>
                  <a:cxn ang="0">
                    <a:pos x="55" y="51"/>
                  </a:cxn>
                  <a:cxn ang="0">
                    <a:pos x="63" y="61"/>
                  </a:cxn>
                  <a:cxn ang="0">
                    <a:pos x="73" y="70"/>
                  </a:cxn>
                  <a:cxn ang="0">
                    <a:pos x="84" y="78"/>
                  </a:cxn>
                  <a:cxn ang="0">
                    <a:pos x="97" y="83"/>
                  </a:cxn>
                  <a:cxn ang="0">
                    <a:pos x="102" y="77"/>
                  </a:cxn>
                  <a:cxn ang="0">
                    <a:pos x="106" y="70"/>
                  </a:cxn>
                  <a:cxn ang="0">
                    <a:pos x="109" y="61"/>
                  </a:cxn>
                  <a:cxn ang="0">
                    <a:pos x="118" y="56"/>
                  </a:cxn>
                  <a:cxn ang="0">
                    <a:pos x="121" y="61"/>
                  </a:cxn>
                  <a:cxn ang="0">
                    <a:pos x="119" y="70"/>
                  </a:cxn>
                  <a:cxn ang="0">
                    <a:pos x="116" y="77"/>
                  </a:cxn>
                  <a:cxn ang="0">
                    <a:pos x="114" y="83"/>
                  </a:cxn>
                  <a:cxn ang="0">
                    <a:pos x="109" y="90"/>
                  </a:cxn>
                  <a:cxn ang="0">
                    <a:pos x="102" y="95"/>
                  </a:cxn>
                  <a:cxn ang="0">
                    <a:pos x="96" y="97"/>
                  </a:cxn>
                  <a:cxn ang="0">
                    <a:pos x="89" y="95"/>
                  </a:cxn>
                  <a:cxn ang="0">
                    <a:pos x="80" y="94"/>
                  </a:cxn>
                  <a:cxn ang="0">
                    <a:pos x="72" y="90"/>
                  </a:cxn>
                  <a:cxn ang="0">
                    <a:pos x="63" y="87"/>
                  </a:cxn>
                  <a:cxn ang="0">
                    <a:pos x="56" y="83"/>
                  </a:cxn>
                  <a:cxn ang="0">
                    <a:pos x="46" y="68"/>
                  </a:cxn>
                  <a:cxn ang="0">
                    <a:pos x="33" y="56"/>
                  </a:cxn>
                  <a:cxn ang="0">
                    <a:pos x="19" y="46"/>
                  </a:cxn>
                  <a:cxn ang="0">
                    <a:pos x="11" y="31"/>
                  </a:cxn>
                  <a:cxn ang="0">
                    <a:pos x="5" y="31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7" y="9"/>
                  </a:cxn>
                  <a:cxn ang="0">
                    <a:pos x="9" y="16"/>
                  </a:cxn>
                  <a:cxn ang="0">
                    <a:pos x="11" y="22"/>
                  </a:cxn>
                </a:cxnLst>
                <a:rect l="0" t="0" r="r" b="b"/>
                <a:pathLst>
                  <a:path w="121" h="97">
                    <a:moveTo>
                      <a:pt x="11" y="22"/>
                    </a:moveTo>
                    <a:lnTo>
                      <a:pt x="24" y="27"/>
                    </a:lnTo>
                    <a:lnTo>
                      <a:pt x="34" y="34"/>
                    </a:lnTo>
                    <a:lnTo>
                      <a:pt x="45" y="43"/>
                    </a:lnTo>
                    <a:lnTo>
                      <a:pt x="55" y="51"/>
                    </a:lnTo>
                    <a:lnTo>
                      <a:pt x="63" y="61"/>
                    </a:lnTo>
                    <a:lnTo>
                      <a:pt x="73" y="70"/>
                    </a:lnTo>
                    <a:lnTo>
                      <a:pt x="84" y="78"/>
                    </a:lnTo>
                    <a:lnTo>
                      <a:pt x="97" y="83"/>
                    </a:lnTo>
                    <a:lnTo>
                      <a:pt x="102" y="77"/>
                    </a:lnTo>
                    <a:lnTo>
                      <a:pt x="106" y="70"/>
                    </a:lnTo>
                    <a:lnTo>
                      <a:pt x="109" y="61"/>
                    </a:lnTo>
                    <a:lnTo>
                      <a:pt x="118" y="56"/>
                    </a:lnTo>
                    <a:lnTo>
                      <a:pt x="121" y="61"/>
                    </a:lnTo>
                    <a:lnTo>
                      <a:pt x="119" y="70"/>
                    </a:lnTo>
                    <a:lnTo>
                      <a:pt x="116" y="77"/>
                    </a:lnTo>
                    <a:lnTo>
                      <a:pt x="114" y="83"/>
                    </a:lnTo>
                    <a:lnTo>
                      <a:pt x="109" y="90"/>
                    </a:lnTo>
                    <a:lnTo>
                      <a:pt x="102" y="95"/>
                    </a:lnTo>
                    <a:lnTo>
                      <a:pt x="96" y="97"/>
                    </a:lnTo>
                    <a:lnTo>
                      <a:pt x="89" y="95"/>
                    </a:lnTo>
                    <a:lnTo>
                      <a:pt x="80" y="94"/>
                    </a:lnTo>
                    <a:lnTo>
                      <a:pt x="72" y="90"/>
                    </a:lnTo>
                    <a:lnTo>
                      <a:pt x="63" y="87"/>
                    </a:lnTo>
                    <a:lnTo>
                      <a:pt x="56" y="83"/>
                    </a:lnTo>
                    <a:lnTo>
                      <a:pt x="46" y="68"/>
                    </a:lnTo>
                    <a:lnTo>
                      <a:pt x="33" y="56"/>
                    </a:lnTo>
                    <a:lnTo>
                      <a:pt x="19" y="46"/>
                    </a:lnTo>
                    <a:lnTo>
                      <a:pt x="11" y="31"/>
                    </a:lnTo>
                    <a:lnTo>
                      <a:pt x="5" y="31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7" y="9"/>
                    </a:lnTo>
                    <a:lnTo>
                      <a:pt x="9" y="16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45"/>
              <p:cNvSpPr>
                <a:spLocks/>
              </p:cNvSpPr>
              <p:nvPr/>
            </p:nvSpPr>
            <p:spPr bwMode="auto">
              <a:xfrm flipH="1">
                <a:off x="930" y="3050"/>
                <a:ext cx="34" cy="38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5" y="11"/>
                  </a:cxn>
                  <a:cxn ang="0">
                    <a:pos x="17" y="21"/>
                  </a:cxn>
                  <a:cxn ang="0">
                    <a:pos x="8" y="29"/>
                  </a:cxn>
                  <a:cxn ang="0">
                    <a:pos x="1" y="38"/>
                  </a:cxn>
                  <a:cxn ang="0">
                    <a:pos x="0" y="31"/>
                  </a:cxn>
                  <a:cxn ang="0">
                    <a:pos x="1" y="24"/>
                  </a:cxn>
                  <a:cxn ang="0">
                    <a:pos x="5" y="17"/>
                  </a:cxn>
                  <a:cxn ang="0">
                    <a:pos x="7" y="9"/>
                  </a:cxn>
                  <a:cxn ang="0">
                    <a:pos x="12" y="4"/>
                  </a:cxn>
                  <a:cxn ang="0">
                    <a:pos x="18" y="0"/>
                  </a:cxn>
                  <a:cxn ang="0">
                    <a:pos x="27" y="0"/>
                  </a:cxn>
                  <a:cxn ang="0">
                    <a:pos x="34" y="4"/>
                  </a:cxn>
                </a:cxnLst>
                <a:rect l="0" t="0" r="r" b="b"/>
                <a:pathLst>
                  <a:path w="34" h="38">
                    <a:moveTo>
                      <a:pt x="34" y="4"/>
                    </a:moveTo>
                    <a:lnTo>
                      <a:pt x="25" y="11"/>
                    </a:lnTo>
                    <a:lnTo>
                      <a:pt x="17" y="21"/>
                    </a:lnTo>
                    <a:lnTo>
                      <a:pt x="8" y="29"/>
                    </a:lnTo>
                    <a:lnTo>
                      <a:pt x="1" y="38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5" y="17"/>
                    </a:lnTo>
                    <a:lnTo>
                      <a:pt x="7" y="9"/>
                    </a:lnTo>
                    <a:lnTo>
                      <a:pt x="12" y="4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46"/>
              <p:cNvSpPr>
                <a:spLocks/>
              </p:cNvSpPr>
              <p:nvPr/>
            </p:nvSpPr>
            <p:spPr bwMode="auto">
              <a:xfrm flipH="1">
                <a:off x="857" y="3169"/>
                <a:ext cx="27" cy="6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5" y="12"/>
                  </a:cxn>
                  <a:cxn ang="0">
                    <a:pos x="18" y="19"/>
                  </a:cxn>
                  <a:cxn ang="0">
                    <a:pos x="15" y="28"/>
                  </a:cxn>
                  <a:cxn ang="0">
                    <a:pos x="15" y="39"/>
                  </a:cxn>
                  <a:cxn ang="0">
                    <a:pos x="22" y="45"/>
                  </a:cxn>
                  <a:cxn ang="0">
                    <a:pos x="25" y="48"/>
                  </a:cxn>
                  <a:cxn ang="0">
                    <a:pos x="25" y="51"/>
                  </a:cxn>
                  <a:cxn ang="0">
                    <a:pos x="25" y="56"/>
                  </a:cxn>
                  <a:cxn ang="0">
                    <a:pos x="20" y="60"/>
                  </a:cxn>
                  <a:cxn ang="0">
                    <a:pos x="15" y="58"/>
                  </a:cxn>
                  <a:cxn ang="0">
                    <a:pos x="10" y="56"/>
                  </a:cxn>
                  <a:cxn ang="0">
                    <a:pos x="6" y="51"/>
                  </a:cxn>
                  <a:cxn ang="0">
                    <a:pos x="0" y="43"/>
                  </a:cxn>
                  <a:cxn ang="0">
                    <a:pos x="0" y="33"/>
                  </a:cxn>
                  <a:cxn ang="0">
                    <a:pos x="0" y="22"/>
                  </a:cxn>
                  <a:cxn ang="0">
                    <a:pos x="1" y="12"/>
                  </a:cxn>
                  <a:cxn ang="0">
                    <a:pos x="8" y="7"/>
                  </a:cxn>
                  <a:cxn ang="0">
                    <a:pos x="13" y="4"/>
                  </a:cxn>
                  <a:cxn ang="0">
                    <a:pos x="20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60">
                    <a:moveTo>
                      <a:pt x="27" y="0"/>
                    </a:moveTo>
                    <a:lnTo>
                      <a:pt x="25" y="12"/>
                    </a:lnTo>
                    <a:lnTo>
                      <a:pt x="18" y="19"/>
                    </a:lnTo>
                    <a:lnTo>
                      <a:pt x="15" y="28"/>
                    </a:lnTo>
                    <a:lnTo>
                      <a:pt x="15" y="39"/>
                    </a:lnTo>
                    <a:lnTo>
                      <a:pt x="22" y="45"/>
                    </a:lnTo>
                    <a:lnTo>
                      <a:pt x="25" y="48"/>
                    </a:lnTo>
                    <a:lnTo>
                      <a:pt x="25" y="51"/>
                    </a:lnTo>
                    <a:lnTo>
                      <a:pt x="25" y="56"/>
                    </a:lnTo>
                    <a:lnTo>
                      <a:pt x="20" y="60"/>
                    </a:lnTo>
                    <a:lnTo>
                      <a:pt x="15" y="58"/>
                    </a:lnTo>
                    <a:lnTo>
                      <a:pt x="10" y="56"/>
                    </a:lnTo>
                    <a:lnTo>
                      <a:pt x="6" y="51"/>
                    </a:lnTo>
                    <a:lnTo>
                      <a:pt x="0" y="43"/>
                    </a:lnTo>
                    <a:lnTo>
                      <a:pt x="0" y="33"/>
                    </a:lnTo>
                    <a:lnTo>
                      <a:pt x="0" y="22"/>
                    </a:lnTo>
                    <a:lnTo>
                      <a:pt x="1" y="12"/>
                    </a:lnTo>
                    <a:lnTo>
                      <a:pt x="8" y="7"/>
                    </a:lnTo>
                    <a:lnTo>
                      <a:pt x="13" y="4"/>
                    </a:lnTo>
                    <a:lnTo>
                      <a:pt x="2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47"/>
              <p:cNvSpPr>
                <a:spLocks/>
              </p:cNvSpPr>
              <p:nvPr/>
            </p:nvSpPr>
            <p:spPr bwMode="auto">
              <a:xfrm flipH="1">
                <a:off x="141" y="3173"/>
                <a:ext cx="23" cy="32"/>
              </a:xfrm>
              <a:custGeom>
                <a:avLst/>
                <a:gdLst/>
                <a:ahLst/>
                <a:cxnLst>
                  <a:cxn ang="0">
                    <a:pos x="23" y="32"/>
                  </a:cxn>
                  <a:cxn ang="0">
                    <a:pos x="17" y="29"/>
                  </a:cxn>
                  <a:cxn ang="0">
                    <a:pos x="10" y="24"/>
                  </a:cxn>
                  <a:cxn ang="0">
                    <a:pos x="3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1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8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23" y="32"/>
                  </a:cxn>
                </a:cxnLst>
                <a:rect l="0" t="0" r="r" b="b"/>
                <a:pathLst>
                  <a:path w="23" h="32">
                    <a:moveTo>
                      <a:pt x="23" y="32"/>
                    </a:moveTo>
                    <a:lnTo>
                      <a:pt x="17" y="29"/>
                    </a:lnTo>
                    <a:lnTo>
                      <a:pt x="10" y="24"/>
                    </a:lnTo>
                    <a:lnTo>
                      <a:pt x="3" y="18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2" y="8"/>
                    </a:lnTo>
                    <a:lnTo>
                      <a:pt x="15" y="17"/>
                    </a:lnTo>
                    <a:lnTo>
                      <a:pt x="18" y="24"/>
                    </a:lnTo>
                    <a:lnTo>
                      <a:pt x="23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48"/>
              <p:cNvSpPr>
                <a:spLocks/>
              </p:cNvSpPr>
              <p:nvPr/>
            </p:nvSpPr>
            <p:spPr bwMode="auto">
              <a:xfrm flipH="1">
                <a:off x="657" y="3248"/>
                <a:ext cx="86" cy="11"/>
              </a:xfrm>
              <a:custGeom>
                <a:avLst/>
                <a:gdLst/>
                <a:ahLst/>
                <a:cxnLst>
                  <a:cxn ang="0">
                    <a:pos x="86" y="8"/>
                  </a:cxn>
                  <a:cxn ang="0">
                    <a:pos x="76" y="8"/>
                  </a:cxn>
                  <a:cxn ang="0">
                    <a:pos x="67" y="8"/>
                  </a:cxn>
                  <a:cxn ang="0">
                    <a:pos x="56" y="10"/>
                  </a:cxn>
                  <a:cxn ang="0">
                    <a:pos x="45" y="10"/>
                  </a:cxn>
                  <a:cxn ang="0">
                    <a:pos x="33" y="10"/>
                  </a:cxn>
                  <a:cxn ang="0">
                    <a:pos x="22" y="11"/>
                  </a:cxn>
                  <a:cxn ang="0">
                    <a:pos x="10" y="11"/>
                  </a:cxn>
                  <a:cxn ang="0">
                    <a:pos x="0" y="11"/>
                  </a:cxn>
                  <a:cxn ang="0">
                    <a:pos x="10" y="5"/>
                  </a:cxn>
                  <a:cxn ang="0">
                    <a:pos x="20" y="0"/>
                  </a:cxn>
                  <a:cxn ang="0">
                    <a:pos x="30" y="0"/>
                  </a:cxn>
                  <a:cxn ang="0">
                    <a:pos x="42" y="1"/>
                  </a:cxn>
                  <a:cxn ang="0">
                    <a:pos x="52" y="3"/>
                  </a:cxn>
                  <a:cxn ang="0">
                    <a:pos x="64" y="6"/>
                  </a:cxn>
                  <a:cxn ang="0">
                    <a:pos x="76" y="8"/>
                  </a:cxn>
                  <a:cxn ang="0">
                    <a:pos x="86" y="8"/>
                  </a:cxn>
                </a:cxnLst>
                <a:rect l="0" t="0" r="r" b="b"/>
                <a:pathLst>
                  <a:path w="86" h="11">
                    <a:moveTo>
                      <a:pt x="86" y="8"/>
                    </a:moveTo>
                    <a:lnTo>
                      <a:pt x="76" y="8"/>
                    </a:lnTo>
                    <a:lnTo>
                      <a:pt x="67" y="8"/>
                    </a:lnTo>
                    <a:lnTo>
                      <a:pt x="56" y="10"/>
                    </a:lnTo>
                    <a:lnTo>
                      <a:pt x="45" y="10"/>
                    </a:lnTo>
                    <a:lnTo>
                      <a:pt x="33" y="10"/>
                    </a:lnTo>
                    <a:lnTo>
                      <a:pt x="22" y="11"/>
                    </a:lnTo>
                    <a:lnTo>
                      <a:pt x="10" y="11"/>
                    </a:lnTo>
                    <a:lnTo>
                      <a:pt x="0" y="11"/>
                    </a:lnTo>
                    <a:lnTo>
                      <a:pt x="10" y="5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2" y="1"/>
                    </a:lnTo>
                    <a:lnTo>
                      <a:pt x="52" y="3"/>
                    </a:lnTo>
                    <a:lnTo>
                      <a:pt x="64" y="6"/>
                    </a:lnTo>
                    <a:lnTo>
                      <a:pt x="76" y="8"/>
                    </a:lnTo>
                    <a:lnTo>
                      <a:pt x="86" y="8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49"/>
              <p:cNvSpPr>
                <a:spLocks/>
              </p:cNvSpPr>
              <p:nvPr/>
            </p:nvSpPr>
            <p:spPr bwMode="auto">
              <a:xfrm flipH="1">
                <a:off x="783" y="3254"/>
                <a:ext cx="158" cy="48"/>
              </a:xfrm>
              <a:custGeom>
                <a:avLst/>
                <a:gdLst/>
                <a:ahLst/>
                <a:cxnLst>
                  <a:cxn ang="0">
                    <a:pos x="158" y="12"/>
                  </a:cxn>
                  <a:cxn ang="0">
                    <a:pos x="143" y="19"/>
                  </a:cxn>
                  <a:cxn ang="0">
                    <a:pos x="126" y="24"/>
                  </a:cxn>
                  <a:cxn ang="0">
                    <a:pos x="111" y="29"/>
                  </a:cxn>
                  <a:cxn ang="0">
                    <a:pos x="94" y="34"/>
                  </a:cxn>
                  <a:cxn ang="0">
                    <a:pos x="77" y="39"/>
                  </a:cxn>
                  <a:cxn ang="0">
                    <a:pos x="60" y="43"/>
                  </a:cxn>
                  <a:cxn ang="0">
                    <a:pos x="41" y="46"/>
                  </a:cxn>
                  <a:cxn ang="0">
                    <a:pos x="24" y="48"/>
                  </a:cxn>
                  <a:cxn ang="0">
                    <a:pos x="17" y="39"/>
                  </a:cxn>
                  <a:cxn ang="0">
                    <a:pos x="11" y="33"/>
                  </a:cxn>
                  <a:cxn ang="0">
                    <a:pos x="4" y="26"/>
                  </a:cxn>
                  <a:cxn ang="0">
                    <a:pos x="0" y="17"/>
                  </a:cxn>
                  <a:cxn ang="0">
                    <a:pos x="16" y="12"/>
                  </a:cxn>
                  <a:cxn ang="0">
                    <a:pos x="31" y="11"/>
                  </a:cxn>
                  <a:cxn ang="0">
                    <a:pos x="45" y="12"/>
                  </a:cxn>
                  <a:cxn ang="0">
                    <a:pos x="60" y="16"/>
                  </a:cxn>
                  <a:cxn ang="0">
                    <a:pos x="75" y="19"/>
                  </a:cxn>
                  <a:cxn ang="0">
                    <a:pos x="91" y="21"/>
                  </a:cxn>
                  <a:cxn ang="0">
                    <a:pos x="104" y="21"/>
                  </a:cxn>
                  <a:cxn ang="0">
                    <a:pos x="118" y="17"/>
                  </a:cxn>
                  <a:cxn ang="0">
                    <a:pos x="118" y="14"/>
                  </a:cxn>
                  <a:cxn ang="0">
                    <a:pos x="116" y="11"/>
                  </a:cxn>
                  <a:cxn ang="0">
                    <a:pos x="114" y="9"/>
                  </a:cxn>
                  <a:cxn ang="0">
                    <a:pos x="113" y="5"/>
                  </a:cxn>
                  <a:cxn ang="0">
                    <a:pos x="121" y="0"/>
                  </a:cxn>
                  <a:cxn ang="0">
                    <a:pos x="135" y="0"/>
                  </a:cxn>
                  <a:cxn ang="0">
                    <a:pos x="148" y="4"/>
                  </a:cxn>
                  <a:cxn ang="0">
                    <a:pos x="158" y="12"/>
                  </a:cxn>
                </a:cxnLst>
                <a:rect l="0" t="0" r="r" b="b"/>
                <a:pathLst>
                  <a:path w="158" h="48">
                    <a:moveTo>
                      <a:pt x="158" y="12"/>
                    </a:moveTo>
                    <a:lnTo>
                      <a:pt x="143" y="19"/>
                    </a:lnTo>
                    <a:lnTo>
                      <a:pt x="126" y="24"/>
                    </a:lnTo>
                    <a:lnTo>
                      <a:pt x="111" y="29"/>
                    </a:lnTo>
                    <a:lnTo>
                      <a:pt x="94" y="34"/>
                    </a:lnTo>
                    <a:lnTo>
                      <a:pt x="77" y="39"/>
                    </a:lnTo>
                    <a:lnTo>
                      <a:pt x="60" y="43"/>
                    </a:lnTo>
                    <a:lnTo>
                      <a:pt x="41" y="46"/>
                    </a:lnTo>
                    <a:lnTo>
                      <a:pt x="24" y="48"/>
                    </a:lnTo>
                    <a:lnTo>
                      <a:pt x="17" y="39"/>
                    </a:lnTo>
                    <a:lnTo>
                      <a:pt x="11" y="33"/>
                    </a:lnTo>
                    <a:lnTo>
                      <a:pt x="4" y="26"/>
                    </a:lnTo>
                    <a:lnTo>
                      <a:pt x="0" y="17"/>
                    </a:lnTo>
                    <a:lnTo>
                      <a:pt x="16" y="12"/>
                    </a:lnTo>
                    <a:lnTo>
                      <a:pt x="31" y="11"/>
                    </a:lnTo>
                    <a:lnTo>
                      <a:pt x="45" y="12"/>
                    </a:lnTo>
                    <a:lnTo>
                      <a:pt x="60" y="16"/>
                    </a:lnTo>
                    <a:lnTo>
                      <a:pt x="75" y="19"/>
                    </a:lnTo>
                    <a:lnTo>
                      <a:pt x="91" y="21"/>
                    </a:lnTo>
                    <a:lnTo>
                      <a:pt x="104" y="21"/>
                    </a:lnTo>
                    <a:lnTo>
                      <a:pt x="118" y="17"/>
                    </a:lnTo>
                    <a:lnTo>
                      <a:pt x="118" y="14"/>
                    </a:lnTo>
                    <a:lnTo>
                      <a:pt x="116" y="11"/>
                    </a:lnTo>
                    <a:lnTo>
                      <a:pt x="114" y="9"/>
                    </a:lnTo>
                    <a:lnTo>
                      <a:pt x="113" y="5"/>
                    </a:lnTo>
                    <a:lnTo>
                      <a:pt x="121" y="0"/>
                    </a:lnTo>
                    <a:lnTo>
                      <a:pt x="135" y="0"/>
                    </a:lnTo>
                    <a:lnTo>
                      <a:pt x="148" y="4"/>
                    </a:lnTo>
                    <a:lnTo>
                      <a:pt x="158" y="12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50"/>
              <p:cNvSpPr>
                <a:spLocks/>
              </p:cNvSpPr>
              <p:nvPr/>
            </p:nvSpPr>
            <p:spPr bwMode="auto">
              <a:xfrm flipH="1">
                <a:off x="0" y="3273"/>
                <a:ext cx="18" cy="3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8" y="0"/>
                  </a:cxn>
                  <a:cxn ang="0">
                    <a:pos x="18" y="34"/>
                  </a:cxn>
                  <a:cxn ang="0">
                    <a:pos x="0" y="24"/>
                  </a:cxn>
                </a:cxnLst>
                <a:rect l="0" t="0" r="r" b="b"/>
                <a:pathLst>
                  <a:path w="18" h="34">
                    <a:moveTo>
                      <a:pt x="0" y="24"/>
                    </a:moveTo>
                    <a:lnTo>
                      <a:pt x="18" y="0"/>
                    </a:lnTo>
                    <a:lnTo>
                      <a:pt x="18" y="3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AA99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51"/>
              <p:cNvSpPr>
                <a:spLocks/>
              </p:cNvSpPr>
              <p:nvPr/>
            </p:nvSpPr>
            <p:spPr bwMode="auto">
              <a:xfrm flipH="1">
                <a:off x="934" y="3280"/>
                <a:ext cx="154" cy="68"/>
              </a:xfrm>
              <a:custGeom>
                <a:avLst/>
                <a:gdLst/>
                <a:ahLst/>
                <a:cxnLst>
                  <a:cxn ang="0">
                    <a:pos x="125" y="10"/>
                  </a:cxn>
                  <a:cxn ang="0">
                    <a:pos x="154" y="27"/>
                  </a:cxn>
                  <a:cxn ang="0">
                    <a:pos x="139" y="32"/>
                  </a:cxn>
                  <a:cxn ang="0">
                    <a:pos x="125" y="37"/>
                  </a:cxn>
                  <a:cxn ang="0">
                    <a:pos x="110" y="42"/>
                  </a:cxn>
                  <a:cxn ang="0">
                    <a:pos x="95" y="46"/>
                  </a:cxn>
                  <a:cxn ang="0">
                    <a:pos x="80" y="51"/>
                  </a:cxn>
                  <a:cxn ang="0">
                    <a:pos x="64" y="54"/>
                  </a:cxn>
                  <a:cxn ang="0">
                    <a:pos x="47" y="58"/>
                  </a:cxn>
                  <a:cxn ang="0">
                    <a:pos x="32" y="61"/>
                  </a:cxn>
                  <a:cxn ang="0">
                    <a:pos x="27" y="66"/>
                  </a:cxn>
                  <a:cxn ang="0">
                    <a:pos x="20" y="68"/>
                  </a:cxn>
                  <a:cxn ang="0">
                    <a:pos x="12" y="64"/>
                  </a:cxn>
                  <a:cxn ang="0">
                    <a:pos x="7" y="59"/>
                  </a:cxn>
                  <a:cxn ang="0">
                    <a:pos x="5" y="56"/>
                  </a:cxn>
                  <a:cxn ang="0">
                    <a:pos x="1" y="53"/>
                  </a:cxn>
                  <a:cxn ang="0">
                    <a:pos x="0" y="51"/>
                  </a:cxn>
                  <a:cxn ang="0">
                    <a:pos x="0" y="47"/>
                  </a:cxn>
                  <a:cxn ang="0">
                    <a:pos x="8" y="47"/>
                  </a:cxn>
                  <a:cxn ang="0">
                    <a:pos x="18" y="44"/>
                  </a:cxn>
                  <a:cxn ang="0">
                    <a:pos x="25" y="41"/>
                  </a:cxn>
                  <a:cxn ang="0">
                    <a:pos x="30" y="34"/>
                  </a:cxn>
                  <a:cxn ang="0">
                    <a:pos x="40" y="34"/>
                  </a:cxn>
                  <a:cxn ang="0">
                    <a:pos x="51" y="36"/>
                  </a:cxn>
                  <a:cxn ang="0">
                    <a:pos x="61" y="36"/>
                  </a:cxn>
                  <a:cxn ang="0">
                    <a:pos x="69" y="29"/>
                  </a:cxn>
                  <a:cxn ang="0">
                    <a:pos x="64" y="15"/>
                  </a:cxn>
                  <a:cxn ang="0">
                    <a:pos x="73" y="15"/>
                  </a:cxn>
                  <a:cxn ang="0">
                    <a:pos x="83" y="12"/>
                  </a:cxn>
                  <a:cxn ang="0">
                    <a:pos x="91" y="8"/>
                  </a:cxn>
                  <a:cxn ang="0">
                    <a:pos x="100" y="3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20" y="3"/>
                  </a:cxn>
                  <a:cxn ang="0">
                    <a:pos x="125" y="10"/>
                  </a:cxn>
                </a:cxnLst>
                <a:rect l="0" t="0" r="r" b="b"/>
                <a:pathLst>
                  <a:path w="154" h="68">
                    <a:moveTo>
                      <a:pt x="125" y="10"/>
                    </a:moveTo>
                    <a:lnTo>
                      <a:pt x="154" y="27"/>
                    </a:lnTo>
                    <a:lnTo>
                      <a:pt x="139" y="32"/>
                    </a:lnTo>
                    <a:lnTo>
                      <a:pt x="125" y="37"/>
                    </a:lnTo>
                    <a:lnTo>
                      <a:pt x="110" y="42"/>
                    </a:lnTo>
                    <a:lnTo>
                      <a:pt x="95" y="46"/>
                    </a:lnTo>
                    <a:lnTo>
                      <a:pt x="80" y="51"/>
                    </a:lnTo>
                    <a:lnTo>
                      <a:pt x="64" y="54"/>
                    </a:lnTo>
                    <a:lnTo>
                      <a:pt x="47" y="58"/>
                    </a:lnTo>
                    <a:lnTo>
                      <a:pt x="32" y="61"/>
                    </a:lnTo>
                    <a:lnTo>
                      <a:pt x="27" y="66"/>
                    </a:lnTo>
                    <a:lnTo>
                      <a:pt x="20" y="68"/>
                    </a:lnTo>
                    <a:lnTo>
                      <a:pt x="12" y="64"/>
                    </a:lnTo>
                    <a:lnTo>
                      <a:pt x="7" y="59"/>
                    </a:lnTo>
                    <a:lnTo>
                      <a:pt x="5" y="56"/>
                    </a:lnTo>
                    <a:lnTo>
                      <a:pt x="1" y="53"/>
                    </a:lnTo>
                    <a:lnTo>
                      <a:pt x="0" y="51"/>
                    </a:lnTo>
                    <a:lnTo>
                      <a:pt x="0" y="47"/>
                    </a:lnTo>
                    <a:lnTo>
                      <a:pt x="8" y="47"/>
                    </a:lnTo>
                    <a:lnTo>
                      <a:pt x="18" y="44"/>
                    </a:lnTo>
                    <a:lnTo>
                      <a:pt x="25" y="41"/>
                    </a:lnTo>
                    <a:lnTo>
                      <a:pt x="30" y="34"/>
                    </a:lnTo>
                    <a:lnTo>
                      <a:pt x="40" y="34"/>
                    </a:lnTo>
                    <a:lnTo>
                      <a:pt x="51" y="36"/>
                    </a:lnTo>
                    <a:lnTo>
                      <a:pt x="61" y="36"/>
                    </a:lnTo>
                    <a:lnTo>
                      <a:pt x="69" y="29"/>
                    </a:lnTo>
                    <a:lnTo>
                      <a:pt x="64" y="15"/>
                    </a:lnTo>
                    <a:lnTo>
                      <a:pt x="73" y="15"/>
                    </a:lnTo>
                    <a:lnTo>
                      <a:pt x="83" y="12"/>
                    </a:lnTo>
                    <a:lnTo>
                      <a:pt x="91" y="8"/>
                    </a:lnTo>
                    <a:lnTo>
                      <a:pt x="100" y="3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20" y="3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52"/>
              <p:cNvSpPr>
                <a:spLocks/>
              </p:cNvSpPr>
              <p:nvPr/>
            </p:nvSpPr>
            <p:spPr bwMode="auto">
              <a:xfrm flipH="1">
                <a:off x="349" y="3300"/>
                <a:ext cx="646" cy="529"/>
              </a:xfrm>
              <a:custGeom>
                <a:avLst/>
                <a:gdLst/>
                <a:ahLst/>
                <a:cxnLst>
                  <a:cxn ang="0">
                    <a:pos x="357" y="7"/>
                  </a:cxn>
                  <a:cxn ang="0">
                    <a:pos x="342" y="36"/>
                  </a:cxn>
                  <a:cxn ang="0">
                    <a:pos x="387" y="17"/>
                  </a:cxn>
                  <a:cxn ang="0">
                    <a:pos x="376" y="39"/>
                  </a:cxn>
                  <a:cxn ang="0">
                    <a:pos x="455" y="27"/>
                  </a:cxn>
                  <a:cxn ang="0">
                    <a:pos x="447" y="39"/>
                  </a:cxn>
                  <a:cxn ang="0">
                    <a:pos x="442" y="68"/>
                  </a:cxn>
                  <a:cxn ang="0">
                    <a:pos x="494" y="34"/>
                  </a:cxn>
                  <a:cxn ang="0">
                    <a:pos x="454" y="97"/>
                  </a:cxn>
                  <a:cxn ang="0">
                    <a:pos x="516" y="63"/>
                  </a:cxn>
                  <a:cxn ang="0">
                    <a:pos x="557" y="36"/>
                  </a:cxn>
                  <a:cxn ang="0">
                    <a:pos x="471" y="114"/>
                  </a:cxn>
                  <a:cxn ang="0">
                    <a:pos x="510" y="116"/>
                  </a:cxn>
                  <a:cxn ang="0">
                    <a:pos x="588" y="65"/>
                  </a:cxn>
                  <a:cxn ang="0">
                    <a:pos x="515" y="145"/>
                  </a:cxn>
                  <a:cxn ang="0">
                    <a:pos x="600" y="92"/>
                  </a:cxn>
                  <a:cxn ang="0">
                    <a:pos x="601" y="106"/>
                  </a:cxn>
                  <a:cxn ang="0">
                    <a:pos x="559" y="141"/>
                  </a:cxn>
                  <a:cxn ang="0">
                    <a:pos x="600" y="138"/>
                  </a:cxn>
                  <a:cxn ang="0">
                    <a:pos x="640" y="116"/>
                  </a:cxn>
                  <a:cxn ang="0">
                    <a:pos x="617" y="150"/>
                  </a:cxn>
                  <a:cxn ang="0">
                    <a:pos x="635" y="170"/>
                  </a:cxn>
                  <a:cxn ang="0">
                    <a:pos x="595" y="337"/>
                  </a:cxn>
                  <a:cxn ang="0">
                    <a:pos x="498" y="456"/>
                  </a:cxn>
                  <a:cxn ang="0">
                    <a:pos x="360" y="517"/>
                  </a:cxn>
                  <a:cxn ang="0">
                    <a:pos x="216" y="524"/>
                  </a:cxn>
                  <a:cxn ang="0">
                    <a:pos x="170" y="476"/>
                  </a:cxn>
                  <a:cxn ang="0">
                    <a:pos x="192" y="442"/>
                  </a:cxn>
                  <a:cxn ang="0">
                    <a:pos x="250" y="437"/>
                  </a:cxn>
                  <a:cxn ang="0">
                    <a:pos x="291" y="398"/>
                  </a:cxn>
                  <a:cxn ang="0">
                    <a:pos x="243" y="410"/>
                  </a:cxn>
                  <a:cxn ang="0">
                    <a:pos x="185" y="415"/>
                  </a:cxn>
                  <a:cxn ang="0">
                    <a:pos x="136" y="377"/>
                  </a:cxn>
                  <a:cxn ang="0">
                    <a:pos x="85" y="308"/>
                  </a:cxn>
                  <a:cxn ang="0">
                    <a:pos x="141" y="323"/>
                  </a:cxn>
                  <a:cxn ang="0">
                    <a:pos x="184" y="349"/>
                  </a:cxn>
                  <a:cxn ang="0">
                    <a:pos x="187" y="301"/>
                  </a:cxn>
                  <a:cxn ang="0">
                    <a:pos x="204" y="276"/>
                  </a:cxn>
                  <a:cxn ang="0">
                    <a:pos x="151" y="281"/>
                  </a:cxn>
                  <a:cxn ang="0">
                    <a:pos x="99" y="284"/>
                  </a:cxn>
                  <a:cxn ang="0">
                    <a:pos x="77" y="102"/>
                  </a:cxn>
                  <a:cxn ang="0">
                    <a:pos x="29" y="66"/>
                  </a:cxn>
                  <a:cxn ang="0">
                    <a:pos x="17" y="48"/>
                  </a:cxn>
                  <a:cxn ang="0">
                    <a:pos x="60" y="61"/>
                  </a:cxn>
                  <a:cxn ang="0">
                    <a:pos x="119" y="94"/>
                  </a:cxn>
                  <a:cxn ang="0">
                    <a:pos x="177" y="192"/>
                  </a:cxn>
                  <a:cxn ang="0">
                    <a:pos x="199" y="206"/>
                  </a:cxn>
                  <a:cxn ang="0">
                    <a:pos x="218" y="247"/>
                  </a:cxn>
                  <a:cxn ang="0">
                    <a:pos x="246" y="226"/>
                  </a:cxn>
                  <a:cxn ang="0">
                    <a:pos x="299" y="262"/>
                  </a:cxn>
                  <a:cxn ang="0">
                    <a:pos x="287" y="206"/>
                  </a:cxn>
                  <a:cxn ang="0">
                    <a:pos x="287" y="60"/>
                  </a:cxn>
                  <a:cxn ang="0">
                    <a:pos x="236" y="72"/>
                  </a:cxn>
                  <a:cxn ang="0">
                    <a:pos x="209" y="55"/>
                  </a:cxn>
                  <a:cxn ang="0">
                    <a:pos x="296" y="27"/>
                  </a:cxn>
                  <a:cxn ang="0">
                    <a:pos x="306" y="16"/>
                  </a:cxn>
                  <a:cxn ang="0">
                    <a:pos x="253" y="17"/>
                  </a:cxn>
                  <a:cxn ang="0">
                    <a:pos x="212" y="31"/>
                  </a:cxn>
                  <a:cxn ang="0">
                    <a:pos x="187" y="53"/>
                  </a:cxn>
                  <a:cxn ang="0">
                    <a:pos x="187" y="27"/>
                  </a:cxn>
                  <a:cxn ang="0">
                    <a:pos x="262" y="5"/>
                  </a:cxn>
                </a:cxnLst>
                <a:rect l="0" t="0" r="r" b="b"/>
                <a:pathLst>
                  <a:path w="646" h="529">
                    <a:moveTo>
                      <a:pt x="325" y="17"/>
                    </a:moveTo>
                    <a:lnTo>
                      <a:pt x="336" y="16"/>
                    </a:lnTo>
                    <a:lnTo>
                      <a:pt x="343" y="7"/>
                    </a:lnTo>
                    <a:lnTo>
                      <a:pt x="350" y="0"/>
                    </a:lnTo>
                    <a:lnTo>
                      <a:pt x="364" y="2"/>
                    </a:lnTo>
                    <a:lnTo>
                      <a:pt x="357" y="7"/>
                    </a:lnTo>
                    <a:lnTo>
                      <a:pt x="350" y="12"/>
                    </a:lnTo>
                    <a:lnTo>
                      <a:pt x="343" y="17"/>
                    </a:lnTo>
                    <a:lnTo>
                      <a:pt x="336" y="22"/>
                    </a:lnTo>
                    <a:lnTo>
                      <a:pt x="338" y="26"/>
                    </a:lnTo>
                    <a:lnTo>
                      <a:pt x="340" y="31"/>
                    </a:lnTo>
                    <a:lnTo>
                      <a:pt x="342" y="36"/>
                    </a:lnTo>
                    <a:lnTo>
                      <a:pt x="345" y="39"/>
                    </a:lnTo>
                    <a:lnTo>
                      <a:pt x="353" y="36"/>
                    </a:lnTo>
                    <a:lnTo>
                      <a:pt x="362" y="31"/>
                    </a:lnTo>
                    <a:lnTo>
                      <a:pt x="370" y="27"/>
                    </a:lnTo>
                    <a:lnTo>
                      <a:pt x="379" y="22"/>
                    </a:lnTo>
                    <a:lnTo>
                      <a:pt x="387" y="17"/>
                    </a:lnTo>
                    <a:lnTo>
                      <a:pt x="394" y="12"/>
                    </a:lnTo>
                    <a:lnTo>
                      <a:pt x="403" y="7"/>
                    </a:lnTo>
                    <a:lnTo>
                      <a:pt x="411" y="2"/>
                    </a:lnTo>
                    <a:lnTo>
                      <a:pt x="428" y="2"/>
                    </a:lnTo>
                    <a:lnTo>
                      <a:pt x="376" y="36"/>
                    </a:lnTo>
                    <a:lnTo>
                      <a:pt x="376" y="39"/>
                    </a:lnTo>
                    <a:lnTo>
                      <a:pt x="376" y="46"/>
                    </a:lnTo>
                    <a:lnTo>
                      <a:pt x="377" y="51"/>
                    </a:lnTo>
                    <a:lnTo>
                      <a:pt x="382" y="53"/>
                    </a:lnTo>
                    <a:lnTo>
                      <a:pt x="449" y="22"/>
                    </a:lnTo>
                    <a:lnTo>
                      <a:pt x="452" y="26"/>
                    </a:lnTo>
                    <a:lnTo>
                      <a:pt x="455" y="27"/>
                    </a:lnTo>
                    <a:lnTo>
                      <a:pt x="459" y="27"/>
                    </a:lnTo>
                    <a:lnTo>
                      <a:pt x="464" y="27"/>
                    </a:lnTo>
                    <a:lnTo>
                      <a:pt x="471" y="21"/>
                    </a:lnTo>
                    <a:lnTo>
                      <a:pt x="466" y="27"/>
                    </a:lnTo>
                    <a:lnTo>
                      <a:pt x="457" y="33"/>
                    </a:lnTo>
                    <a:lnTo>
                      <a:pt x="447" y="39"/>
                    </a:lnTo>
                    <a:lnTo>
                      <a:pt x="438" y="43"/>
                    </a:lnTo>
                    <a:lnTo>
                      <a:pt x="430" y="49"/>
                    </a:lnTo>
                    <a:lnTo>
                      <a:pt x="425" y="55"/>
                    </a:lnTo>
                    <a:lnTo>
                      <a:pt x="425" y="63"/>
                    </a:lnTo>
                    <a:lnTo>
                      <a:pt x="432" y="72"/>
                    </a:lnTo>
                    <a:lnTo>
                      <a:pt x="442" y="68"/>
                    </a:lnTo>
                    <a:lnTo>
                      <a:pt x="452" y="63"/>
                    </a:lnTo>
                    <a:lnTo>
                      <a:pt x="460" y="58"/>
                    </a:lnTo>
                    <a:lnTo>
                      <a:pt x="469" y="53"/>
                    </a:lnTo>
                    <a:lnTo>
                      <a:pt x="477" y="48"/>
                    </a:lnTo>
                    <a:lnTo>
                      <a:pt x="486" y="41"/>
                    </a:lnTo>
                    <a:lnTo>
                      <a:pt x="494" y="34"/>
                    </a:lnTo>
                    <a:lnTo>
                      <a:pt x="503" y="27"/>
                    </a:lnTo>
                    <a:lnTo>
                      <a:pt x="516" y="31"/>
                    </a:lnTo>
                    <a:lnTo>
                      <a:pt x="452" y="83"/>
                    </a:lnTo>
                    <a:lnTo>
                      <a:pt x="449" y="89"/>
                    </a:lnTo>
                    <a:lnTo>
                      <a:pt x="450" y="94"/>
                    </a:lnTo>
                    <a:lnTo>
                      <a:pt x="454" y="97"/>
                    </a:lnTo>
                    <a:lnTo>
                      <a:pt x="459" y="100"/>
                    </a:lnTo>
                    <a:lnTo>
                      <a:pt x="471" y="95"/>
                    </a:lnTo>
                    <a:lnTo>
                      <a:pt x="483" y="89"/>
                    </a:lnTo>
                    <a:lnTo>
                      <a:pt x="494" y="82"/>
                    </a:lnTo>
                    <a:lnTo>
                      <a:pt x="505" y="72"/>
                    </a:lnTo>
                    <a:lnTo>
                      <a:pt x="516" y="63"/>
                    </a:lnTo>
                    <a:lnTo>
                      <a:pt x="527" y="53"/>
                    </a:lnTo>
                    <a:lnTo>
                      <a:pt x="539" y="44"/>
                    </a:lnTo>
                    <a:lnTo>
                      <a:pt x="549" y="36"/>
                    </a:lnTo>
                    <a:lnTo>
                      <a:pt x="552" y="39"/>
                    </a:lnTo>
                    <a:lnTo>
                      <a:pt x="556" y="38"/>
                    </a:lnTo>
                    <a:lnTo>
                      <a:pt x="557" y="36"/>
                    </a:lnTo>
                    <a:lnTo>
                      <a:pt x="559" y="34"/>
                    </a:lnTo>
                    <a:lnTo>
                      <a:pt x="559" y="39"/>
                    </a:lnTo>
                    <a:lnTo>
                      <a:pt x="561" y="44"/>
                    </a:lnTo>
                    <a:lnTo>
                      <a:pt x="561" y="49"/>
                    </a:lnTo>
                    <a:lnTo>
                      <a:pt x="554" y="55"/>
                    </a:lnTo>
                    <a:lnTo>
                      <a:pt x="471" y="114"/>
                    </a:lnTo>
                    <a:lnTo>
                      <a:pt x="471" y="119"/>
                    </a:lnTo>
                    <a:lnTo>
                      <a:pt x="474" y="123"/>
                    </a:lnTo>
                    <a:lnTo>
                      <a:pt x="479" y="126"/>
                    </a:lnTo>
                    <a:lnTo>
                      <a:pt x="483" y="129"/>
                    </a:lnTo>
                    <a:lnTo>
                      <a:pt x="496" y="123"/>
                    </a:lnTo>
                    <a:lnTo>
                      <a:pt x="510" y="116"/>
                    </a:lnTo>
                    <a:lnTo>
                      <a:pt x="523" y="106"/>
                    </a:lnTo>
                    <a:lnTo>
                      <a:pt x="535" y="97"/>
                    </a:lnTo>
                    <a:lnTo>
                      <a:pt x="547" y="89"/>
                    </a:lnTo>
                    <a:lnTo>
                      <a:pt x="561" y="78"/>
                    </a:lnTo>
                    <a:lnTo>
                      <a:pt x="574" y="72"/>
                    </a:lnTo>
                    <a:lnTo>
                      <a:pt x="588" y="65"/>
                    </a:lnTo>
                    <a:lnTo>
                      <a:pt x="588" y="73"/>
                    </a:lnTo>
                    <a:lnTo>
                      <a:pt x="505" y="131"/>
                    </a:lnTo>
                    <a:lnTo>
                      <a:pt x="505" y="134"/>
                    </a:lnTo>
                    <a:lnTo>
                      <a:pt x="506" y="138"/>
                    </a:lnTo>
                    <a:lnTo>
                      <a:pt x="510" y="143"/>
                    </a:lnTo>
                    <a:lnTo>
                      <a:pt x="515" y="145"/>
                    </a:lnTo>
                    <a:lnTo>
                      <a:pt x="530" y="138"/>
                    </a:lnTo>
                    <a:lnTo>
                      <a:pt x="544" y="129"/>
                    </a:lnTo>
                    <a:lnTo>
                      <a:pt x="559" y="121"/>
                    </a:lnTo>
                    <a:lnTo>
                      <a:pt x="573" y="111"/>
                    </a:lnTo>
                    <a:lnTo>
                      <a:pt x="586" y="102"/>
                    </a:lnTo>
                    <a:lnTo>
                      <a:pt x="600" y="92"/>
                    </a:lnTo>
                    <a:lnTo>
                      <a:pt x="613" y="83"/>
                    </a:lnTo>
                    <a:lnTo>
                      <a:pt x="627" y="77"/>
                    </a:lnTo>
                    <a:lnTo>
                      <a:pt x="627" y="85"/>
                    </a:lnTo>
                    <a:lnTo>
                      <a:pt x="618" y="92"/>
                    </a:lnTo>
                    <a:lnTo>
                      <a:pt x="610" y="99"/>
                    </a:lnTo>
                    <a:lnTo>
                      <a:pt x="601" y="106"/>
                    </a:lnTo>
                    <a:lnTo>
                      <a:pt x="595" y="112"/>
                    </a:lnTo>
                    <a:lnTo>
                      <a:pt x="586" y="119"/>
                    </a:lnTo>
                    <a:lnTo>
                      <a:pt x="578" y="124"/>
                    </a:lnTo>
                    <a:lnTo>
                      <a:pt x="569" y="131"/>
                    </a:lnTo>
                    <a:lnTo>
                      <a:pt x="559" y="136"/>
                    </a:lnTo>
                    <a:lnTo>
                      <a:pt x="559" y="141"/>
                    </a:lnTo>
                    <a:lnTo>
                      <a:pt x="561" y="146"/>
                    </a:lnTo>
                    <a:lnTo>
                      <a:pt x="566" y="150"/>
                    </a:lnTo>
                    <a:lnTo>
                      <a:pt x="573" y="151"/>
                    </a:lnTo>
                    <a:lnTo>
                      <a:pt x="583" y="148"/>
                    </a:lnTo>
                    <a:lnTo>
                      <a:pt x="591" y="143"/>
                    </a:lnTo>
                    <a:lnTo>
                      <a:pt x="600" y="138"/>
                    </a:lnTo>
                    <a:lnTo>
                      <a:pt x="608" y="131"/>
                    </a:lnTo>
                    <a:lnTo>
                      <a:pt x="617" y="126"/>
                    </a:lnTo>
                    <a:lnTo>
                      <a:pt x="625" y="119"/>
                    </a:lnTo>
                    <a:lnTo>
                      <a:pt x="632" y="112"/>
                    </a:lnTo>
                    <a:lnTo>
                      <a:pt x="640" y="106"/>
                    </a:lnTo>
                    <a:lnTo>
                      <a:pt x="640" y="116"/>
                    </a:lnTo>
                    <a:lnTo>
                      <a:pt x="632" y="124"/>
                    </a:lnTo>
                    <a:lnTo>
                      <a:pt x="620" y="131"/>
                    </a:lnTo>
                    <a:lnTo>
                      <a:pt x="612" y="138"/>
                    </a:lnTo>
                    <a:lnTo>
                      <a:pt x="610" y="143"/>
                    </a:lnTo>
                    <a:lnTo>
                      <a:pt x="613" y="148"/>
                    </a:lnTo>
                    <a:lnTo>
                      <a:pt x="617" y="150"/>
                    </a:lnTo>
                    <a:lnTo>
                      <a:pt x="620" y="153"/>
                    </a:lnTo>
                    <a:lnTo>
                      <a:pt x="627" y="153"/>
                    </a:lnTo>
                    <a:lnTo>
                      <a:pt x="634" y="151"/>
                    </a:lnTo>
                    <a:lnTo>
                      <a:pt x="639" y="148"/>
                    </a:lnTo>
                    <a:lnTo>
                      <a:pt x="646" y="145"/>
                    </a:lnTo>
                    <a:lnTo>
                      <a:pt x="635" y="170"/>
                    </a:lnTo>
                    <a:lnTo>
                      <a:pt x="629" y="199"/>
                    </a:lnTo>
                    <a:lnTo>
                      <a:pt x="623" y="226"/>
                    </a:lnTo>
                    <a:lnTo>
                      <a:pt x="618" y="255"/>
                    </a:lnTo>
                    <a:lnTo>
                      <a:pt x="613" y="284"/>
                    </a:lnTo>
                    <a:lnTo>
                      <a:pt x="605" y="311"/>
                    </a:lnTo>
                    <a:lnTo>
                      <a:pt x="595" y="337"/>
                    </a:lnTo>
                    <a:lnTo>
                      <a:pt x="578" y="360"/>
                    </a:lnTo>
                    <a:lnTo>
                      <a:pt x="566" y="383"/>
                    </a:lnTo>
                    <a:lnTo>
                      <a:pt x="550" y="403"/>
                    </a:lnTo>
                    <a:lnTo>
                      <a:pt x="535" y="422"/>
                    </a:lnTo>
                    <a:lnTo>
                      <a:pt x="516" y="439"/>
                    </a:lnTo>
                    <a:lnTo>
                      <a:pt x="498" y="456"/>
                    </a:lnTo>
                    <a:lnTo>
                      <a:pt x="477" y="469"/>
                    </a:lnTo>
                    <a:lnTo>
                      <a:pt x="455" y="481"/>
                    </a:lnTo>
                    <a:lnTo>
                      <a:pt x="433" y="493"/>
                    </a:lnTo>
                    <a:lnTo>
                      <a:pt x="409" y="502"/>
                    </a:lnTo>
                    <a:lnTo>
                      <a:pt x="386" y="510"/>
                    </a:lnTo>
                    <a:lnTo>
                      <a:pt x="360" y="517"/>
                    </a:lnTo>
                    <a:lnTo>
                      <a:pt x="335" y="522"/>
                    </a:lnTo>
                    <a:lnTo>
                      <a:pt x="308" y="525"/>
                    </a:lnTo>
                    <a:lnTo>
                      <a:pt x="280" y="527"/>
                    </a:lnTo>
                    <a:lnTo>
                      <a:pt x="255" y="529"/>
                    </a:lnTo>
                    <a:lnTo>
                      <a:pt x="228" y="527"/>
                    </a:lnTo>
                    <a:lnTo>
                      <a:pt x="216" y="524"/>
                    </a:lnTo>
                    <a:lnTo>
                      <a:pt x="206" y="517"/>
                    </a:lnTo>
                    <a:lnTo>
                      <a:pt x="197" y="512"/>
                    </a:lnTo>
                    <a:lnTo>
                      <a:pt x="189" y="505"/>
                    </a:lnTo>
                    <a:lnTo>
                      <a:pt x="182" y="496"/>
                    </a:lnTo>
                    <a:lnTo>
                      <a:pt x="175" y="486"/>
                    </a:lnTo>
                    <a:lnTo>
                      <a:pt x="170" y="476"/>
                    </a:lnTo>
                    <a:lnTo>
                      <a:pt x="167" y="464"/>
                    </a:lnTo>
                    <a:lnTo>
                      <a:pt x="167" y="457"/>
                    </a:lnTo>
                    <a:lnTo>
                      <a:pt x="170" y="451"/>
                    </a:lnTo>
                    <a:lnTo>
                      <a:pt x="175" y="445"/>
                    </a:lnTo>
                    <a:lnTo>
                      <a:pt x="182" y="440"/>
                    </a:lnTo>
                    <a:lnTo>
                      <a:pt x="192" y="442"/>
                    </a:lnTo>
                    <a:lnTo>
                      <a:pt x="202" y="440"/>
                    </a:lnTo>
                    <a:lnTo>
                      <a:pt x="212" y="437"/>
                    </a:lnTo>
                    <a:lnTo>
                      <a:pt x="223" y="435"/>
                    </a:lnTo>
                    <a:lnTo>
                      <a:pt x="233" y="434"/>
                    </a:lnTo>
                    <a:lnTo>
                      <a:pt x="241" y="434"/>
                    </a:lnTo>
                    <a:lnTo>
                      <a:pt x="250" y="437"/>
                    </a:lnTo>
                    <a:lnTo>
                      <a:pt x="258" y="445"/>
                    </a:lnTo>
                    <a:lnTo>
                      <a:pt x="267" y="442"/>
                    </a:lnTo>
                    <a:lnTo>
                      <a:pt x="270" y="435"/>
                    </a:lnTo>
                    <a:lnTo>
                      <a:pt x="269" y="427"/>
                    </a:lnTo>
                    <a:lnTo>
                      <a:pt x="270" y="420"/>
                    </a:lnTo>
                    <a:lnTo>
                      <a:pt x="291" y="398"/>
                    </a:lnTo>
                    <a:lnTo>
                      <a:pt x="285" y="394"/>
                    </a:lnTo>
                    <a:lnTo>
                      <a:pt x="279" y="394"/>
                    </a:lnTo>
                    <a:lnTo>
                      <a:pt x="270" y="396"/>
                    </a:lnTo>
                    <a:lnTo>
                      <a:pt x="262" y="401"/>
                    </a:lnTo>
                    <a:lnTo>
                      <a:pt x="253" y="405"/>
                    </a:lnTo>
                    <a:lnTo>
                      <a:pt x="243" y="410"/>
                    </a:lnTo>
                    <a:lnTo>
                      <a:pt x="235" y="413"/>
                    </a:lnTo>
                    <a:lnTo>
                      <a:pt x="226" y="415"/>
                    </a:lnTo>
                    <a:lnTo>
                      <a:pt x="216" y="417"/>
                    </a:lnTo>
                    <a:lnTo>
                      <a:pt x="206" y="417"/>
                    </a:lnTo>
                    <a:lnTo>
                      <a:pt x="195" y="415"/>
                    </a:lnTo>
                    <a:lnTo>
                      <a:pt x="185" y="415"/>
                    </a:lnTo>
                    <a:lnTo>
                      <a:pt x="177" y="413"/>
                    </a:lnTo>
                    <a:lnTo>
                      <a:pt x="167" y="410"/>
                    </a:lnTo>
                    <a:lnTo>
                      <a:pt x="158" y="406"/>
                    </a:lnTo>
                    <a:lnTo>
                      <a:pt x="150" y="401"/>
                    </a:lnTo>
                    <a:lnTo>
                      <a:pt x="145" y="389"/>
                    </a:lnTo>
                    <a:lnTo>
                      <a:pt x="136" y="377"/>
                    </a:lnTo>
                    <a:lnTo>
                      <a:pt x="128" y="366"/>
                    </a:lnTo>
                    <a:lnTo>
                      <a:pt x="119" y="355"/>
                    </a:lnTo>
                    <a:lnTo>
                      <a:pt x="111" y="343"/>
                    </a:lnTo>
                    <a:lnTo>
                      <a:pt x="100" y="333"/>
                    </a:lnTo>
                    <a:lnTo>
                      <a:pt x="92" y="321"/>
                    </a:lnTo>
                    <a:lnTo>
                      <a:pt x="85" y="308"/>
                    </a:lnTo>
                    <a:lnTo>
                      <a:pt x="94" y="315"/>
                    </a:lnTo>
                    <a:lnTo>
                      <a:pt x="102" y="318"/>
                    </a:lnTo>
                    <a:lnTo>
                      <a:pt x="112" y="321"/>
                    </a:lnTo>
                    <a:lnTo>
                      <a:pt x="121" y="323"/>
                    </a:lnTo>
                    <a:lnTo>
                      <a:pt x="131" y="323"/>
                    </a:lnTo>
                    <a:lnTo>
                      <a:pt x="141" y="323"/>
                    </a:lnTo>
                    <a:lnTo>
                      <a:pt x="151" y="321"/>
                    </a:lnTo>
                    <a:lnTo>
                      <a:pt x="161" y="320"/>
                    </a:lnTo>
                    <a:lnTo>
                      <a:pt x="167" y="328"/>
                    </a:lnTo>
                    <a:lnTo>
                      <a:pt x="168" y="338"/>
                    </a:lnTo>
                    <a:lnTo>
                      <a:pt x="173" y="347"/>
                    </a:lnTo>
                    <a:lnTo>
                      <a:pt x="184" y="349"/>
                    </a:lnTo>
                    <a:lnTo>
                      <a:pt x="192" y="340"/>
                    </a:lnTo>
                    <a:lnTo>
                      <a:pt x="194" y="330"/>
                    </a:lnTo>
                    <a:lnTo>
                      <a:pt x="192" y="318"/>
                    </a:lnTo>
                    <a:lnTo>
                      <a:pt x="190" y="306"/>
                    </a:lnTo>
                    <a:lnTo>
                      <a:pt x="189" y="304"/>
                    </a:lnTo>
                    <a:lnTo>
                      <a:pt x="187" y="301"/>
                    </a:lnTo>
                    <a:lnTo>
                      <a:pt x="185" y="299"/>
                    </a:lnTo>
                    <a:lnTo>
                      <a:pt x="184" y="298"/>
                    </a:lnTo>
                    <a:lnTo>
                      <a:pt x="187" y="289"/>
                    </a:lnTo>
                    <a:lnTo>
                      <a:pt x="194" y="284"/>
                    </a:lnTo>
                    <a:lnTo>
                      <a:pt x="201" y="282"/>
                    </a:lnTo>
                    <a:lnTo>
                      <a:pt x="204" y="276"/>
                    </a:lnTo>
                    <a:lnTo>
                      <a:pt x="195" y="270"/>
                    </a:lnTo>
                    <a:lnTo>
                      <a:pt x="185" y="267"/>
                    </a:lnTo>
                    <a:lnTo>
                      <a:pt x="177" y="267"/>
                    </a:lnTo>
                    <a:lnTo>
                      <a:pt x="167" y="272"/>
                    </a:lnTo>
                    <a:lnTo>
                      <a:pt x="158" y="276"/>
                    </a:lnTo>
                    <a:lnTo>
                      <a:pt x="151" y="281"/>
                    </a:lnTo>
                    <a:lnTo>
                      <a:pt x="143" y="286"/>
                    </a:lnTo>
                    <a:lnTo>
                      <a:pt x="134" y="289"/>
                    </a:lnTo>
                    <a:lnTo>
                      <a:pt x="126" y="293"/>
                    </a:lnTo>
                    <a:lnTo>
                      <a:pt x="117" y="293"/>
                    </a:lnTo>
                    <a:lnTo>
                      <a:pt x="109" y="291"/>
                    </a:lnTo>
                    <a:lnTo>
                      <a:pt x="99" y="284"/>
                    </a:lnTo>
                    <a:lnTo>
                      <a:pt x="83" y="250"/>
                    </a:lnTo>
                    <a:lnTo>
                      <a:pt x="83" y="211"/>
                    </a:lnTo>
                    <a:lnTo>
                      <a:pt x="87" y="170"/>
                    </a:lnTo>
                    <a:lnTo>
                      <a:pt x="85" y="129"/>
                    </a:lnTo>
                    <a:lnTo>
                      <a:pt x="82" y="116"/>
                    </a:lnTo>
                    <a:lnTo>
                      <a:pt x="77" y="102"/>
                    </a:lnTo>
                    <a:lnTo>
                      <a:pt x="70" y="90"/>
                    </a:lnTo>
                    <a:lnTo>
                      <a:pt x="61" y="78"/>
                    </a:lnTo>
                    <a:lnTo>
                      <a:pt x="54" y="75"/>
                    </a:lnTo>
                    <a:lnTo>
                      <a:pt x="46" y="72"/>
                    </a:lnTo>
                    <a:lnTo>
                      <a:pt x="38" y="68"/>
                    </a:lnTo>
                    <a:lnTo>
                      <a:pt x="29" y="66"/>
                    </a:lnTo>
                    <a:lnTo>
                      <a:pt x="21" y="63"/>
                    </a:lnTo>
                    <a:lnTo>
                      <a:pt x="14" y="60"/>
                    </a:lnTo>
                    <a:lnTo>
                      <a:pt x="7" y="55"/>
                    </a:lnTo>
                    <a:lnTo>
                      <a:pt x="0" y="49"/>
                    </a:lnTo>
                    <a:lnTo>
                      <a:pt x="7" y="46"/>
                    </a:lnTo>
                    <a:lnTo>
                      <a:pt x="17" y="48"/>
                    </a:lnTo>
                    <a:lnTo>
                      <a:pt x="27" y="51"/>
                    </a:lnTo>
                    <a:lnTo>
                      <a:pt x="38" y="55"/>
                    </a:lnTo>
                    <a:lnTo>
                      <a:pt x="43" y="58"/>
                    </a:lnTo>
                    <a:lnTo>
                      <a:pt x="48" y="63"/>
                    </a:lnTo>
                    <a:lnTo>
                      <a:pt x="53" y="65"/>
                    </a:lnTo>
                    <a:lnTo>
                      <a:pt x="60" y="61"/>
                    </a:lnTo>
                    <a:lnTo>
                      <a:pt x="68" y="68"/>
                    </a:lnTo>
                    <a:lnTo>
                      <a:pt x="78" y="77"/>
                    </a:lnTo>
                    <a:lnTo>
                      <a:pt x="88" y="83"/>
                    </a:lnTo>
                    <a:lnTo>
                      <a:pt x="100" y="83"/>
                    </a:lnTo>
                    <a:lnTo>
                      <a:pt x="112" y="85"/>
                    </a:lnTo>
                    <a:lnTo>
                      <a:pt x="119" y="94"/>
                    </a:lnTo>
                    <a:lnTo>
                      <a:pt x="124" y="104"/>
                    </a:lnTo>
                    <a:lnTo>
                      <a:pt x="129" y="114"/>
                    </a:lnTo>
                    <a:lnTo>
                      <a:pt x="173" y="143"/>
                    </a:lnTo>
                    <a:lnTo>
                      <a:pt x="190" y="184"/>
                    </a:lnTo>
                    <a:lnTo>
                      <a:pt x="184" y="187"/>
                    </a:lnTo>
                    <a:lnTo>
                      <a:pt x="177" y="192"/>
                    </a:lnTo>
                    <a:lnTo>
                      <a:pt x="172" y="197"/>
                    </a:lnTo>
                    <a:lnTo>
                      <a:pt x="170" y="206"/>
                    </a:lnTo>
                    <a:lnTo>
                      <a:pt x="175" y="209"/>
                    </a:lnTo>
                    <a:lnTo>
                      <a:pt x="182" y="209"/>
                    </a:lnTo>
                    <a:lnTo>
                      <a:pt x="190" y="208"/>
                    </a:lnTo>
                    <a:lnTo>
                      <a:pt x="199" y="206"/>
                    </a:lnTo>
                    <a:lnTo>
                      <a:pt x="206" y="206"/>
                    </a:lnTo>
                    <a:lnTo>
                      <a:pt x="212" y="206"/>
                    </a:lnTo>
                    <a:lnTo>
                      <a:pt x="218" y="211"/>
                    </a:lnTo>
                    <a:lnTo>
                      <a:pt x="221" y="219"/>
                    </a:lnTo>
                    <a:lnTo>
                      <a:pt x="221" y="233"/>
                    </a:lnTo>
                    <a:lnTo>
                      <a:pt x="218" y="247"/>
                    </a:lnTo>
                    <a:lnTo>
                      <a:pt x="218" y="259"/>
                    </a:lnTo>
                    <a:lnTo>
                      <a:pt x="226" y="267"/>
                    </a:lnTo>
                    <a:lnTo>
                      <a:pt x="235" y="260"/>
                    </a:lnTo>
                    <a:lnTo>
                      <a:pt x="243" y="252"/>
                    </a:lnTo>
                    <a:lnTo>
                      <a:pt x="248" y="240"/>
                    </a:lnTo>
                    <a:lnTo>
                      <a:pt x="246" y="226"/>
                    </a:lnTo>
                    <a:lnTo>
                      <a:pt x="255" y="231"/>
                    </a:lnTo>
                    <a:lnTo>
                      <a:pt x="263" y="238"/>
                    </a:lnTo>
                    <a:lnTo>
                      <a:pt x="272" y="245"/>
                    </a:lnTo>
                    <a:lnTo>
                      <a:pt x="280" y="252"/>
                    </a:lnTo>
                    <a:lnTo>
                      <a:pt x="291" y="257"/>
                    </a:lnTo>
                    <a:lnTo>
                      <a:pt x="299" y="262"/>
                    </a:lnTo>
                    <a:lnTo>
                      <a:pt x="309" y="265"/>
                    </a:lnTo>
                    <a:lnTo>
                      <a:pt x="319" y="265"/>
                    </a:lnTo>
                    <a:lnTo>
                      <a:pt x="311" y="250"/>
                    </a:lnTo>
                    <a:lnTo>
                      <a:pt x="302" y="236"/>
                    </a:lnTo>
                    <a:lnTo>
                      <a:pt x="294" y="221"/>
                    </a:lnTo>
                    <a:lnTo>
                      <a:pt x="287" y="206"/>
                    </a:lnTo>
                    <a:lnTo>
                      <a:pt x="284" y="170"/>
                    </a:lnTo>
                    <a:lnTo>
                      <a:pt x="284" y="140"/>
                    </a:lnTo>
                    <a:lnTo>
                      <a:pt x="287" y="109"/>
                    </a:lnTo>
                    <a:lnTo>
                      <a:pt x="296" y="77"/>
                    </a:lnTo>
                    <a:lnTo>
                      <a:pt x="296" y="60"/>
                    </a:lnTo>
                    <a:lnTo>
                      <a:pt x="287" y="60"/>
                    </a:lnTo>
                    <a:lnTo>
                      <a:pt x="279" y="63"/>
                    </a:lnTo>
                    <a:lnTo>
                      <a:pt x="269" y="66"/>
                    </a:lnTo>
                    <a:lnTo>
                      <a:pt x="260" y="72"/>
                    </a:lnTo>
                    <a:lnTo>
                      <a:pt x="252" y="72"/>
                    </a:lnTo>
                    <a:lnTo>
                      <a:pt x="243" y="72"/>
                    </a:lnTo>
                    <a:lnTo>
                      <a:pt x="236" y="72"/>
                    </a:lnTo>
                    <a:lnTo>
                      <a:pt x="228" y="72"/>
                    </a:lnTo>
                    <a:lnTo>
                      <a:pt x="221" y="70"/>
                    </a:lnTo>
                    <a:lnTo>
                      <a:pt x="212" y="68"/>
                    </a:lnTo>
                    <a:lnTo>
                      <a:pt x="206" y="66"/>
                    </a:lnTo>
                    <a:lnTo>
                      <a:pt x="197" y="65"/>
                    </a:lnTo>
                    <a:lnTo>
                      <a:pt x="209" y="55"/>
                    </a:lnTo>
                    <a:lnTo>
                      <a:pt x="223" y="46"/>
                    </a:lnTo>
                    <a:lnTo>
                      <a:pt x="236" y="39"/>
                    </a:lnTo>
                    <a:lnTo>
                      <a:pt x="250" y="34"/>
                    </a:lnTo>
                    <a:lnTo>
                      <a:pt x="265" y="31"/>
                    </a:lnTo>
                    <a:lnTo>
                      <a:pt x="280" y="27"/>
                    </a:lnTo>
                    <a:lnTo>
                      <a:pt x="296" y="27"/>
                    </a:lnTo>
                    <a:lnTo>
                      <a:pt x="311" y="29"/>
                    </a:lnTo>
                    <a:lnTo>
                      <a:pt x="313" y="27"/>
                    </a:lnTo>
                    <a:lnTo>
                      <a:pt x="314" y="24"/>
                    </a:lnTo>
                    <a:lnTo>
                      <a:pt x="314" y="21"/>
                    </a:lnTo>
                    <a:lnTo>
                      <a:pt x="314" y="17"/>
                    </a:lnTo>
                    <a:lnTo>
                      <a:pt x="306" y="16"/>
                    </a:lnTo>
                    <a:lnTo>
                      <a:pt x="297" y="14"/>
                    </a:lnTo>
                    <a:lnTo>
                      <a:pt x="289" y="12"/>
                    </a:lnTo>
                    <a:lnTo>
                      <a:pt x="279" y="12"/>
                    </a:lnTo>
                    <a:lnTo>
                      <a:pt x="270" y="12"/>
                    </a:lnTo>
                    <a:lnTo>
                      <a:pt x="262" y="14"/>
                    </a:lnTo>
                    <a:lnTo>
                      <a:pt x="253" y="17"/>
                    </a:lnTo>
                    <a:lnTo>
                      <a:pt x="246" y="21"/>
                    </a:lnTo>
                    <a:lnTo>
                      <a:pt x="240" y="21"/>
                    </a:lnTo>
                    <a:lnTo>
                      <a:pt x="233" y="22"/>
                    </a:lnTo>
                    <a:lnTo>
                      <a:pt x="226" y="26"/>
                    </a:lnTo>
                    <a:lnTo>
                      <a:pt x="219" y="29"/>
                    </a:lnTo>
                    <a:lnTo>
                      <a:pt x="212" y="31"/>
                    </a:lnTo>
                    <a:lnTo>
                      <a:pt x="207" y="33"/>
                    </a:lnTo>
                    <a:lnTo>
                      <a:pt x="201" y="31"/>
                    </a:lnTo>
                    <a:lnTo>
                      <a:pt x="194" y="27"/>
                    </a:lnTo>
                    <a:lnTo>
                      <a:pt x="192" y="36"/>
                    </a:lnTo>
                    <a:lnTo>
                      <a:pt x="189" y="44"/>
                    </a:lnTo>
                    <a:lnTo>
                      <a:pt x="187" y="53"/>
                    </a:lnTo>
                    <a:lnTo>
                      <a:pt x="190" y="61"/>
                    </a:lnTo>
                    <a:lnTo>
                      <a:pt x="182" y="58"/>
                    </a:lnTo>
                    <a:lnTo>
                      <a:pt x="178" y="51"/>
                    </a:lnTo>
                    <a:lnTo>
                      <a:pt x="178" y="43"/>
                    </a:lnTo>
                    <a:lnTo>
                      <a:pt x="177" y="34"/>
                    </a:lnTo>
                    <a:lnTo>
                      <a:pt x="187" y="27"/>
                    </a:lnTo>
                    <a:lnTo>
                      <a:pt x="199" y="22"/>
                    </a:lnTo>
                    <a:lnTo>
                      <a:pt x="211" y="19"/>
                    </a:lnTo>
                    <a:lnTo>
                      <a:pt x="224" y="16"/>
                    </a:lnTo>
                    <a:lnTo>
                      <a:pt x="236" y="12"/>
                    </a:lnTo>
                    <a:lnTo>
                      <a:pt x="250" y="9"/>
                    </a:lnTo>
                    <a:lnTo>
                      <a:pt x="262" y="5"/>
                    </a:lnTo>
                    <a:lnTo>
                      <a:pt x="275" y="2"/>
                    </a:lnTo>
                    <a:lnTo>
                      <a:pt x="289" y="2"/>
                    </a:lnTo>
                    <a:lnTo>
                      <a:pt x="302" y="2"/>
                    </a:lnTo>
                    <a:lnTo>
                      <a:pt x="314" y="7"/>
                    </a:lnTo>
                    <a:lnTo>
                      <a:pt x="325" y="17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53"/>
              <p:cNvSpPr>
                <a:spLocks/>
              </p:cNvSpPr>
              <p:nvPr/>
            </p:nvSpPr>
            <p:spPr bwMode="auto">
              <a:xfrm flipH="1">
                <a:off x="0" y="3314"/>
                <a:ext cx="51" cy="30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51" y="29"/>
                  </a:cxn>
                  <a:cxn ang="0">
                    <a:pos x="45" y="30"/>
                  </a:cxn>
                  <a:cxn ang="0">
                    <a:pos x="38" y="30"/>
                  </a:cxn>
                  <a:cxn ang="0">
                    <a:pos x="31" y="29"/>
                  </a:cxn>
                  <a:cxn ang="0">
                    <a:pos x="24" y="27"/>
                  </a:cxn>
                  <a:cxn ang="0">
                    <a:pos x="17" y="25"/>
                  </a:cxn>
                  <a:cxn ang="0">
                    <a:pos x="12" y="22"/>
                  </a:cxn>
                  <a:cxn ang="0">
                    <a:pos x="6" y="19"/>
                  </a:cxn>
                  <a:cxn ang="0">
                    <a:pos x="0" y="13"/>
                  </a:cxn>
                  <a:cxn ang="0">
                    <a:pos x="0" y="7"/>
                  </a:cxn>
                  <a:cxn ang="0">
                    <a:pos x="6" y="3"/>
                  </a:cxn>
                  <a:cxn ang="0">
                    <a:pos x="9" y="2"/>
                  </a:cxn>
                  <a:cxn ang="0">
                    <a:pos x="14" y="0"/>
                  </a:cxn>
                  <a:cxn ang="0">
                    <a:pos x="24" y="2"/>
                  </a:cxn>
                  <a:cxn ang="0">
                    <a:pos x="31" y="8"/>
                  </a:cxn>
                  <a:cxn ang="0">
                    <a:pos x="40" y="13"/>
                  </a:cxn>
                  <a:cxn ang="0">
                    <a:pos x="51" y="13"/>
                  </a:cxn>
                </a:cxnLst>
                <a:rect l="0" t="0" r="r" b="b"/>
                <a:pathLst>
                  <a:path w="51" h="30">
                    <a:moveTo>
                      <a:pt x="51" y="13"/>
                    </a:moveTo>
                    <a:lnTo>
                      <a:pt x="51" y="29"/>
                    </a:lnTo>
                    <a:lnTo>
                      <a:pt x="45" y="30"/>
                    </a:lnTo>
                    <a:lnTo>
                      <a:pt x="38" y="30"/>
                    </a:lnTo>
                    <a:lnTo>
                      <a:pt x="31" y="29"/>
                    </a:lnTo>
                    <a:lnTo>
                      <a:pt x="24" y="27"/>
                    </a:lnTo>
                    <a:lnTo>
                      <a:pt x="17" y="25"/>
                    </a:lnTo>
                    <a:lnTo>
                      <a:pt x="12" y="22"/>
                    </a:lnTo>
                    <a:lnTo>
                      <a:pt x="6" y="19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4" y="0"/>
                    </a:lnTo>
                    <a:lnTo>
                      <a:pt x="24" y="2"/>
                    </a:lnTo>
                    <a:lnTo>
                      <a:pt x="31" y="8"/>
                    </a:lnTo>
                    <a:lnTo>
                      <a:pt x="40" y="13"/>
                    </a:lnTo>
                    <a:lnTo>
                      <a:pt x="51" y="13"/>
                    </a:lnTo>
                    <a:close/>
                  </a:path>
                </a:pathLst>
              </a:custGeom>
              <a:solidFill>
                <a:srgbClr val="AA99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54"/>
              <p:cNvSpPr>
                <a:spLocks/>
              </p:cNvSpPr>
              <p:nvPr/>
            </p:nvSpPr>
            <p:spPr bwMode="auto">
              <a:xfrm flipH="1">
                <a:off x="173" y="3343"/>
                <a:ext cx="129" cy="336"/>
              </a:xfrm>
              <a:custGeom>
                <a:avLst/>
                <a:gdLst/>
                <a:ahLst/>
                <a:cxnLst>
                  <a:cxn ang="0">
                    <a:pos x="102" y="40"/>
                  </a:cxn>
                  <a:cxn ang="0">
                    <a:pos x="124" y="6"/>
                  </a:cxn>
                  <a:cxn ang="0">
                    <a:pos x="126" y="20"/>
                  </a:cxn>
                  <a:cxn ang="0">
                    <a:pos x="121" y="34"/>
                  </a:cxn>
                  <a:cxn ang="0">
                    <a:pos x="116" y="47"/>
                  </a:cxn>
                  <a:cxn ang="0">
                    <a:pos x="119" y="57"/>
                  </a:cxn>
                  <a:cxn ang="0">
                    <a:pos x="129" y="51"/>
                  </a:cxn>
                  <a:cxn ang="0">
                    <a:pos x="121" y="63"/>
                  </a:cxn>
                  <a:cxn ang="0">
                    <a:pos x="114" y="74"/>
                  </a:cxn>
                  <a:cxn ang="0">
                    <a:pos x="105" y="86"/>
                  </a:cxn>
                  <a:cxn ang="0">
                    <a:pos x="99" y="100"/>
                  </a:cxn>
                  <a:cxn ang="0">
                    <a:pos x="92" y="112"/>
                  </a:cxn>
                  <a:cxn ang="0">
                    <a:pos x="85" y="125"/>
                  </a:cxn>
                  <a:cxn ang="0">
                    <a:pos x="77" y="137"/>
                  </a:cxn>
                  <a:cxn ang="0">
                    <a:pos x="66" y="148"/>
                  </a:cxn>
                  <a:cxn ang="0">
                    <a:pos x="65" y="161"/>
                  </a:cxn>
                  <a:cxn ang="0">
                    <a:pos x="61" y="171"/>
                  </a:cxn>
                  <a:cxn ang="0">
                    <a:pos x="54" y="182"/>
                  </a:cxn>
                  <a:cxn ang="0">
                    <a:pos x="46" y="190"/>
                  </a:cxn>
                  <a:cxn ang="0">
                    <a:pos x="37" y="199"/>
                  </a:cxn>
                  <a:cxn ang="0">
                    <a:pos x="27" y="207"/>
                  </a:cxn>
                  <a:cxn ang="0">
                    <a:pos x="20" y="216"/>
                  </a:cxn>
                  <a:cxn ang="0">
                    <a:pos x="14" y="226"/>
                  </a:cxn>
                  <a:cxn ang="0">
                    <a:pos x="0" y="336"/>
                  </a:cxn>
                  <a:cxn ang="0">
                    <a:pos x="2" y="229"/>
                  </a:cxn>
                  <a:cxn ang="0">
                    <a:pos x="17" y="224"/>
                  </a:cxn>
                  <a:cxn ang="0">
                    <a:pos x="24" y="200"/>
                  </a:cxn>
                  <a:cxn ang="0">
                    <a:pos x="36" y="178"/>
                  </a:cxn>
                  <a:cxn ang="0">
                    <a:pos x="43" y="154"/>
                  </a:cxn>
                  <a:cxn ang="0">
                    <a:pos x="37" y="132"/>
                  </a:cxn>
                  <a:cxn ang="0">
                    <a:pos x="41" y="114"/>
                  </a:cxn>
                  <a:cxn ang="0">
                    <a:pos x="48" y="97"/>
                  </a:cxn>
                  <a:cxn ang="0">
                    <a:pos x="56" y="80"/>
                  </a:cxn>
                  <a:cxn ang="0">
                    <a:pos x="65" y="64"/>
                  </a:cxn>
                  <a:cxn ang="0">
                    <a:pos x="75" y="47"/>
                  </a:cxn>
                  <a:cxn ang="0">
                    <a:pos x="85" y="32"/>
                  </a:cxn>
                  <a:cxn ang="0">
                    <a:pos x="95" y="17"/>
                  </a:cxn>
                  <a:cxn ang="0">
                    <a:pos x="105" y="0"/>
                  </a:cxn>
                  <a:cxn ang="0">
                    <a:pos x="105" y="10"/>
                  </a:cxn>
                  <a:cxn ang="0">
                    <a:pos x="99" y="22"/>
                  </a:cxn>
                  <a:cxn ang="0">
                    <a:pos x="95" y="34"/>
                  </a:cxn>
                  <a:cxn ang="0">
                    <a:pos x="102" y="40"/>
                  </a:cxn>
                </a:cxnLst>
                <a:rect l="0" t="0" r="r" b="b"/>
                <a:pathLst>
                  <a:path w="129" h="336">
                    <a:moveTo>
                      <a:pt x="102" y="40"/>
                    </a:moveTo>
                    <a:lnTo>
                      <a:pt x="124" y="6"/>
                    </a:lnTo>
                    <a:lnTo>
                      <a:pt x="126" y="20"/>
                    </a:lnTo>
                    <a:lnTo>
                      <a:pt x="121" y="34"/>
                    </a:lnTo>
                    <a:lnTo>
                      <a:pt x="116" y="47"/>
                    </a:lnTo>
                    <a:lnTo>
                      <a:pt x="119" y="57"/>
                    </a:lnTo>
                    <a:lnTo>
                      <a:pt x="129" y="51"/>
                    </a:lnTo>
                    <a:lnTo>
                      <a:pt x="121" y="63"/>
                    </a:lnTo>
                    <a:lnTo>
                      <a:pt x="114" y="74"/>
                    </a:lnTo>
                    <a:lnTo>
                      <a:pt x="105" y="86"/>
                    </a:lnTo>
                    <a:lnTo>
                      <a:pt x="99" y="100"/>
                    </a:lnTo>
                    <a:lnTo>
                      <a:pt x="92" y="112"/>
                    </a:lnTo>
                    <a:lnTo>
                      <a:pt x="85" y="125"/>
                    </a:lnTo>
                    <a:lnTo>
                      <a:pt x="77" y="137"/>
                    </a:lnTo>
                    <a:lnTo>
                      <a:pt x="66" y="148"/>
                    </a:lnTo>
                    <a:lnTo>
                      <a:pt x="65" y="161"/>
                    </a:lnTo>
                    <a:lnTo>
                      <a:pt x="61" y="171"/>
                    </a:lnTo>
                    <a:lnTo>
                      <a:pt x="54" y="182"/>
                    </a:lnTo>
                    <a:lnTo>
                      <a:pt x="46" y="190"/>
                    </a:lnTo>
                    <a:lnTo>
                      <a:pt x="37" y="199"/>
                    </a:lnTo>
                    <a:lnTo>
                      <a:pt x="27" y="207"/>
                    </a:lnTo>
                    <a:lnTo>
                      <a:pt x="20" y="216"/>
                    </a:lnTo>
                    <a:lnTo>
                      <a:pt x="14" y="226"/>
                    </a:lnTo>
                    <a:lnTo>
                      <a:pt x="0" y="336"/>
                    </a:lnTo>
                    <a:lnTo>
                      <a:pt x="2" y="229"/>
                    </a:lnTo>
                    <a:lnTo>
                      <a:pt x="17" y="224"/>
                    </a:lnTo>
                    <a:lnTo>
                      <a:pt x="24" y="200"/>
                    </a:lnTo>
                    <a:lnTo>
                      <a:pt x="36" y="178"/>
                    </a:lnTo>
                    <a:lnTo>
                      <a:pt x="43" y="154"/>
                    </a:lnTo>
                    <a:lnTo>
                      <a:pt x="37" y="132"/>
                    </a:lnTo>
                    <a:lnTo>
                      <a:pt x="41" y="114"/>
                    </a:lnTo>
                    <a:lnTo>
                      <a:pt x="48" y="97"/>
                    </a:lnTo>
                    <a:lnTo>
                      <a:pt x="56" y="80"/>
                    </a:lnTo>
                    <a:lnTo>
                      <a:pt x="65" y="64"/>
                    </a:lnTo>
                    <a:lnTo>
                      <a:pt x="75" y="47"/>
                    </a:lnTo>
                    <a:lnTo>
                      <a:pt x="85" y="32"/>
                    </a:lnTo>
                    <a:lnTo>
                      <a:pt x="95" y="17"/>
                    </a:lnTo>
                    <a:lnTo>
                      <a:pt x="105" y="0"/>
                    </a:lnTo>
                    <a:lnTo>
                      <a:pt x="105" y="10"/>
                    </a:lnTo>
                    <a:lnTo>
                      <a:pt x="99" y="22"/>
                    </a:lnTo>
                    <a:lnTo>
                      <a:pt x="95" y="34"/>
                    </a:lnTo>
                    <a:lnTo>
                      <a:pt x="102" y="40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55"/>
              <p:cNvSpPr>
                <a:spLocks/>
              </p:cNvSpPr>
              <p:nvPr/>
            </p:nvSpPr>
            <p:spPr bwMode="auto">
              <a:xfrm flipH="1">
                <a:off x="0" y="3346"/>
                <a:ext cx="271" cy="286"/>
              </a:xfrm>
              <a:custGeom>
                <a:avLst/>
                <a:gdLst/>
                <a:ahLst/>
                <a:cxnLst>
                  <a:cxn ang="0">
                    <a:pos x="214" y="5"/>
                  </a:cxn>
                  <a:cxn ang="0">
                    <a:pos x="227" y="14"/>
                  </a:cxn>
                  <a:cxn ang="0">
                    <a:pos x="244" y="19"/>
                  </a:cxn>
                  <a:cxn ang="0">
                    <a:pos x="261" y="19"/>
                  </a:cxn>
                  <a:cxn ang="0">
                    <a:pos x="271" y="90"/>
                  </a:cxn>
                  <a:cxn ang="0">
                    <a:pos x="243" y="121"/>
                  </a:cxn>
                  <a:cxn ang="0">
                    <a:pos x="210" y="146"/>
                  </a:cxn>
                  <a:cxn ang="0">
                    <a:pos x="176" y="168"/>
                  </a:cxn>
                  <a:cxn ang="0">
                    <a:pos x="146" y="185"/>
                  </a:cxn>
                  <a:cxn ang="0">
                    <a:pos x="129" y="189"/>
                  </a:cxn>
                  <a:cxn ang="0">
                    <a:pos x="115" y="199"/>
                  </a:cxn>
                  <a:cxn ang="0">
                    <a:pos x="100" y="211"/>
                  </a:cxn>
                  <a:cxn ang="0">
                    <a:pos x="83" y="214"/>
                  </a:cxn>
                  <a:cxn ang="0">
                    <a:pos x="61" y="231"/>
                  </a:cxn>
                  <a:cxn ang="0">
                    <a:pos x="40" y="247"/>
                  </a:cxn>
                  <a:cxn ang="0">
                    <a:pos x="20" y="265"/>
                  </a:cxn>
                  <a:cxn ang="0">
                    <a:pos x="0" y="286"/>
                  </a:cxn>
                  <a:cxn ang="0">
                    <a:pos x="3" y="250"/>
                  </a:cxn>
                  <a:cxn ang="0">
                    <a:pos x="20" y="219"/>
                  </a:cxn>
                  <a:cxn ang="0">
                    <a:pos x="27" y="228"/>
                  </a:cxn>
                  <a:cxn ang="0">
                    <a:pos x="39" y="233"/>
                  </a:cxn>
                  <a:cxn ang="0">
                    <a:pos x="47" y="201"/>
                  </a:cxn>
                  <a:cxn ang="0">
                    <a:pos x="57" y="168"/>
                  </a:cxn>
                  <a:cxn ang="0">
                    <a:pos x="63" y="153"/>
                  </a:cxn>
                  <a:cxn ang="0">
                    <a:pos x="74" y="141"/>
                  </a:cxn>
                  <a:cxn ang="0">
                    <a:pos x="88" y="146"/>
                  </a:cxn>
                  <a:cxn ang="0">
                    <a:pos x="100" y="138"/>
                  </a:cxn>
                  <a:cxn ang="0">
                    <a:pos x="100" y="117"/>
                  </a:cxn>
                  <a:cxn ang="0">
                    <a:pos x="115" y="100"/>
                  </a:cxn>
                  <a:cxn ang="0">
                    <a:pos x="175" y="100"/>
                  </a:cxn>
                  <a:cxn ang="0">
                    <a:pos x="175" y="94"/>
                  </a:cxn>
                  <a:cxn ang="0">
                    <a:pos x="171" y="88"/>
                  </a:cxn>
                  <a:cxn ang="0">
                    <a:pos x="164" y="82"/>
                  </a:cxn>
                  <a:cxn ang="0">
                    <a:pos x="168" y="58"/>
                  </a:cxn>
                  <a:cxn ang="0">
                    <a:pos x="188" y="19"/>
                  </a:cxn>
                  <a:cxn ang="0">
                    <a:pos x="209" y="0"/>
                  </a:cxn>
                </a:cxnLst>
                <a:rect l="0" t="0" r="r" b="b"/>
                <a:pathLst>
                  <a:path w="271" h="286">
                    <a:moveTo>
                      <a:pt x="209" y="0"/>
                    </a:moveTo>
                    <a:lnTo>
                      <a:pt x="214" y="5"/>
                    </a:lnTo>
                    <a:lnTo>
                      <a:pt x="220" y="10"/>
                    </a:lnTo>
                    <a:lnTo>
                      <a:pt x="227" y="14"/>
                    </a:lnTo>
                    <a:lnTo>
                      <a:pt x="236" y="17"/>
                    </a:lnTo>
                    <a:lnTo>
                      <a:pt x="244" y="19"/>
                    </a:lnTo>
                    <a:lnTo>
                      <a:pt x="253" y="19"/>
                    </a:lnTo>
                    <a:lnTo>
                      <a:pt x="261" y="19"/>
                    </a:lnTo>
                    <a:lnTo>
                      <a:pt x="271" y="19"/>
                    </a:lnTo>
                    <a:lnTo>
                      <a:pt x="271" y="90"/>
                    </a:lnTo>
                    <a:lnTo>
                      <a:pt x="258" y="105"/>
                    </a:lnTo>
                    <a:lnTo>
                      <a:pt x="243" y="121"/>
                    </a:lnTo>
                    <a:lnTo>
                      <a:pt x="227" y="134"/>
                    </a:lnTo>
                    <a:lnTo>
                      <a:pt x="210" y="146"/>
                    </a:lnTo>
                    <a:lnTo>
                      <a:pt x="193" y="158"/>
                    </a:lnTo>
                    <a:lnTo>
                      <a:pt x="176" y="168"/>
                    </a:lnTo>
                    <a:lnTo>
                      <a:pt x="159" y="177"/>
                    </a:lnTo>
                    <a:lnTo>
                      <a:pt x="146" y="185"/>
                    </a:lnTo>
                    <a:lnTo>
                      <a:pt x="137" y="185"/>
                    </a:lnTo>
                    <a:lnTo>
                      <a:pt x="129" y="189"/>
                    </a:lnTo>
                    <a:lnTo>
                      <a:pt x="122" y="194"/>
                    </a:lnTo>
                    <a:lnTo>
                      <a:pt x="115" y="199"/>
                    </a:lnTo>
                    <a:lnTo>
                      <a:pt x="107" y="206"/>
                    </a:lnTo>
                    <a:lnTo>
                      <a:pt x="100" y="211"/>
                    </a:lnTo>
                    <a:lnTo>
                      <a:pt x="91" y="214"/>
                    </a:lnTo>
                    <a:lnTo>
                      <a:pt x="83" y="214"/>
                    </a:lnTo>
                    <a:lnTo>
                      <a:pt x="73" y="223"/>
                    </a:lnTo>
                    <a:lnTo>
                      <a:pt x="61" y="231"/>
                    </a:lnTo>
                    <a:lnTo>
                      <a:pt x="51" y="240"/>
                    </a:lnTo>
                    <a:lnTo>
                      <a:pt x="40" y="247"/>
                    </a:lnTo>
                    <a:lnTo>
                      <a:pt x="30" y="255"/>
                    </a:lnTo>
                    <a:lnTo>
                      <a:pt x="20" y="265"/>
                    </a:lnTo>
                    <a:lnTo>
                      <a:pt x="10" y="274"/>
                    </a:lnTo>
                    <a:lnTo>
                      <a:pt x="0" y="286"/>
                    </a:lnTo>
                    <a:lnTo>
                      <a:pt x="1" y="267"/>
                    </a:lnTo>
                    <a:lnTo>
                      <a:pt x="3" y="250"/>
                    </a:lnTo>
                    <a:lnTo>
                      <a:pt x="10" y="233"/>
                    </a:lnTo>
                    <a:lnTo>
                      <a:pt x="20" y="219"/>
                    </a:lnTo>
                    <a:lnTo>
                      <a:pt x="22" y="224"/>
                    </a:lnTo>
                    <a:lnTo>
                      <a:pt x="27" y="228"/>
                    </a:lnTo>
                    <a:lnTo>
                      <a:pt x="32" y="231"/>
                    </a:lnTo>
                    <a:lnTo>
                      <a:pt x="39" y="233"/>
                    </a:lnTo>
                    <a:lnTo>
                      <a:pt x="46" y="218"/>
                    </a:lnTo>
                    <a:lnTo>
                      <a:pt x="47" y="201"/>
                    </a:lnTo>
                    <a:lnTo>
                      <a:pt x="49" y="184"/>
                    </a:lnTo>
                    <a:lnTo>
                      <a:pt x="57" y="168"/>
                    </a:lnTo>
                    <a:lnTo>
                      <a:pt x="57" y="160"/>
                    </a:lnTo>
                    <a:lnTo>
                      <a:pt x="63" y="153"/>
                    </a:lnTo>
                    <a:lnTo>
                      <a:pt x="68" y="148"/>
                    </a:lnTo>
                    <a:lnTo>
                      <a:pt x="74" y="141"/>
                    </a:lnTo>
                    <a:lnTo>
                      <a:pt x="81" y="145"/>
                    </a:lnTo>
                    <a:lnTo>
                      <a:pt x="88" y="146"/>
                    </a:lnTo>
                    <a:lnTo>
                      <a:pt x="95" y="146"/>
                    </a:lnTo>
                    <a:lnTo>
                      <a:pt x="100" y="138"/>
                    </a:lnTo>
                    <a:lnTo>
                      <a:pt x="97" y="128"/>
                    </a:lnTo>
                    <a:lnTo>
                      <a:pt x="100" y="117"/>
                    </a:lnTo>
                    <a:lnTo>
                      <a:pt x="107" y="109"/>
                    </a:lnTo>
                    <a:lnTo>
                      <a:pt x="115" y="100"/>
                    </a:lnTo>
                    <a:lnTo>
                      <a:pt x="173" y="104"/>
                    </a:lnTo>
                    <a:lnTo>
                      <a:pt x="175" y="100"/>
                    </a:lnTo>
                    <a:lnTo>
                      <a:pt x="176" y="97"/>
                    </a:lnTo>
                    <a:lnTo>
                      <a:pt x="175" y="94"/>
                    </a:lnTo>
                    <a:lnTo>
                      <a:pt x="175" y="90"/>
                    </a:lnTo>
                    <a:lnTo>
                      <a:pt x="171" y="88"/>
                    </a:lnTo>
                    <a:lnTo>
                      <a:pt x="168" y="85"/>
                    </a:lnTo>
                    <a:lnTo>
                      <a:pt x="164" y="82"/>
                    </a:lnTo>
                    <a:lnTo>
                      <a:pt x="161" y="78"/>
                    </a:lnTo>
                    <a:lnTo>
                      <a:pt x="168" y="58"/>
                    </a:lnTo>
                    <a:lnTo>
                      <a:pt x="178" y="37"/>
                    </a:lnTo>
                    <a:lnTo>
                      <a:pt x="188" y="19"/>
                    </a:lnTo>
                    <a:lnTo>
                      <a:pt x="198" y="0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56"/>
              <p:cNvSpPr>
                <a:spLocks/>
              </p:cNvSpPr>
              <p:nvPr/>
            </p:nvSpPr>
            <p:spPr bwMode="auto">
              <a:xfrm flipH="1">
                <a:off x="1092" y="3355"/>
                <a:ext cx="49" cy="34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9" y="20"/>
                  </a:cxn>
                  <a:cxn ang="0">
                    <a:pos x="41" y="23"/>
                  </a:cxn>
                  <a:cxn ang="0">
                    <a:pos x="44" y="27"/>
                  </a:cxn>
                  <a:cxn ang="0">
                    <a:pos x="49" y="28"/>
                  </a:cxn>
                  <a:cxn ang="0">
                    <a:pos x="49" y="34"/>
                  </a:cxn>
                  <a:cxn ang="0">
                    <a:pos x="0" y="22"/>
                  </a:cxn>
                  <a:cxn ang="0">
                    <a:pos x="2" y="17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7" y="0"/>
                  </a:cxn>
                  <a:cxn ang="0">
                    <a:pos x="20" y="3"/>
                  </a:cxn>
                  <a:cxn ang="0">
                    <a:pos x="26" y="10"/>
                  </a:cxn>
                  <a:cxn ang="0">
                    <a:pos x="32" y="15"/>
                  </a:cxn>
                  <a:cxn ang="0">
                    <a:pos x="37" y="15"/>
                  </a:cxn>
                </a:cxnLst>
                <a:rect l="0" t="0" r="r" b="b"/>
                <a:pathLst>
                  <a:path w="49" h="34">
                    <a:moveTo>
                      <a:pt x="37" y="15"/>
                    </a:moveTo>
                    <a:lnTo>
                      <a:pt x="39" y="20"/>
                    </a:lnTo>
                    <a:lnTo>
                      <a:pt x="41" y="23"/>
                    </a:lnTo>
                    <a:lnTo>
                      <a:pt x="44" y="27"/>
                    </a:lnTo>
                    <a:lnTo>
                      <a:pt x="49" y="28"/>
                    </a:lnTo>
                    <a:lnTo>
                      <a:pt x="49" y="34"/>
                    </a:lnTo>
                    <a:lnTo>
                      <a:pt x="0" y="22"/>
                    </a:lnTo>
                    <a:lnTo>
                      <a:pt x="2" y="17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7" y="0"/>
                    </a:lnTo>
                    <a:lnTo>
                      <a:pt x="20" y="3"/>
                    </a:lnTo>
                    <a:lnTo>
                      <a:pt x="26" y="10"/>
                    </a:lnTo>
                    <a:lnTo>
                      <a:pt x="32" y="15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57"/>
              <p:cNvSpPr>
                <a:spLocks/>
              </p:cNvSpPr>
              <p:nvPr/>
            </p:nvSpPr>
            <p:spPr bwMode="auto">
              <a:xfrm flipH="1">
                <a:off x="283" y="3389"/>
                <a:ext cx="43" cy="73"/>
              </a:xfrm>
              <a:custGeom>
                <a:avLst/>
                <a:gdLst/>
                <a:ahLst/>
                <a:cxnLst>
                  <a:cxn ang="0">
                    <a:pos x="41" y="73"/>
                  </a:cxn>
                  <a:cxn ang="0">
                    <a:pos x="31" y="73"/>
                  </a:cxn>
                  <a:cxn ang="0">
                    <a:pos x="21" y="69"/>
                  </a:cxn>
                  <a:cxn ang="0">
                    <a:pos x="11" y="66"/>
                  </a:cxn>
                  <a:cxn ang="0">
                    <a:pos x="0" y="62"/>
                  </a:cxn>
                  <a:cxn ang="0">
                    <a:pos x="4" y="47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4" y="0"/>
                  </a:cxn>
                  <a:cxn ang="0">
                    <a:pos x="29" y="18"/>
                  </a:cxn>
                  <a:cxn ang="0">
                    <a:pos x="36" y="35"/>
                  </a:cxn>
                  <a:cxn ang="0">
                    <a:pos x="43" y="54"/>
                  </a:cxn>
                  <a:cxn ang="0">
                    <a:pos x="41" y="73"/>
                  </a:cxn>
                </a:cxnLst>
                <a:rect l="0" t="0" r="r" b="b"/>
                <a:pathLst>
                  <a:path w="43" h="73">
                    <a:moveTo>
                      <a:pt x="41" y="73"/>
                    </a:moveTo>
                    <a:lnTo>
                      <a:pt x="31" y="73"/>
                    </a:lnTo>
                    <a:lnTo>
                      <a:pt x="21" y="69"/>
                    </a:lnTo>
                    <a:lnTo>
                      <a:pt x="11" y="66"/>
                    </a:lnTo>
                    <a:lnTo>
                      <a:pt x="0" y="62"/>
                    </a:lnTo>
                    <a:lnTo>
                      <a:pt x="4" y="47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4" y="0"/>
                    </a:lnTo>
                    <a:lnTo>
                      <a:pt x="29" y="18"/>
                    </a:lnTo>
                    <a:lnTo>
                      <a:pt x="36" y="35"/>
                    </a:lnTo>
                    <a:lnTo>
                      <a:pt x="43" y="54"/>
                    </a:lnTo>
                    <a:lnTo>
                      <a:pt x="41" y="73"/>
                    </a:lnTo>
                    <a:close/>
                  </a:path>
                </a:pathLst>
              </a:custGeom>
              <a:solidFill>
                <a:srgbClr val="4C1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58"/>
              <p:cNvSpPr>
                <a:spLocks/>
              </p:cNvSpPr>
              <p:nvPr/>
            </p:nvSpPr>
            <p:spPr bwMode="auto">
              <a:xfrm flipH="1">
                <a:off x="1012" y="3397"/>
                <a:ext cx="723" cy="729"/>
              </a:xfrm>
              <a:custGeom>
                <a:avLst/>
                <a:gdLst/>
                <a:ahLst/>
                <a:cxnLst>
                  <a:cxn ang="0">
                    <a:pos x="419" y="51"/>
                  </a:cxn>
                  <a:cxn ang="0">
                    <a:pos x="370" y="90"/>
                  </a:cxn>
                  <a:cxn ang="0">
                    <a:pos x="475" y="63"/>
                  </a:cxn>
                  <a:cxn ang="0">
                    <a:pos x="582" y="36"/>
                  </a:cxn>
                  <a:cxn ang="0">
                    <a:pos x="635" y="189"/>
                  </a:cxn>
                  <a:cxn ang="0">
                    <a:pos x="679" y="211"/>
                  </a:cxn>
                  <a:cxn ang="0">
                    <a:pos x="665" y="236"/>
                  </a:cxn>
                  <a:cxn ang="0">
                    <a:pos x="621" y="240"/>
                  </a:cxn>
                  <a:cxn ang="0">
                    <a:pos x="613" y="257"/>
                  </a:cxn>
                  <a:cxn ang="0">
                    <a:pos x="679" y="280"/>
                  </a:cxn>
                  <a:cxn ang="0">
                    <a:pos x="723" y="335"/>
                  </a:cxn>
                  <a:cxn ang="0">
                    <a:pos x="682" y="408"/>
                  </a:cxn>
                  <a:cxn ang="0">
                    <a:pos x="664" y="466"/>
                  </a:cxn>
                  <a:cxn ang="0">
                    <a:pos x="572" y="580"/>
                  </a:cxn>
                  <a:cxn ang="0">
                    <a:pos x="530" y="580"/>
                  </a:cxn>
                  <a:cxn ang="0">
                    <a:pos x="473" y="574"/>
                  </a:cxn>
                  <a:cxn ang="0">
                    <a:pos x="428" y="576"/>
                  </a:cxn>
                  <a:cxn ang="0">
                    <a:pos x="383" y="602"/>
                  </a:cxn>
                  <a:cxn ang="0">
                    <a:pos x="383" y="707"/>
                  </a:cxn>
                  <a:cxn ang="0">
                    <a:pos x="406" y="712"/>
                  </a:cxn>
                  <a:cxn ang="0">
                    <a:pos x="366" y="729"/>
                  </a:cxn>
                  <a:cxn ang="0">
                    <a:pos x="355" y="644"/>
                  </a:cxn>
                  <a:cxn ang="0">
                    <a:pos x="395" y="568"/>
                  </a:cxn>
                  <a:cxn ang="0">
                    <a:pos x="436" y="525"/>
                  </a:cxn>
                  <a:cxn ang="0">
                    <a:pos x="417" y="500"/>
                  </a:cxn>
                  <a:cxn ang="0">
                    <a:pos x="365" y="527"/>
                  </a:cxn>
                  <a:cxn ang="0">
                    <a:pos x="387" y="410"/>
                  </a:cxn>
                  <a:cxn ang="0">
                    <a:pos x="428" y="413"/>
                  </a:cxn>
                  <a:cxn ang="0">
                    <a:pos x="468" y="466"/>
                  </a:cxn>
                  <a:cxn ang="0">
                    <a:pos x="499" y="433"/>
                  </a:cxn>
                  <a:cxn ang="0">
                    <a:pos x="465" y="413"/>
                  </a:cxn>
                  <a:cxn ang="0">
                    <a:pos x="530" y="396"/>
                  </a:cxn>
                  <a:cxn ang="0">
                    <a:pos x="579" y="376"/>
                  </a:cxn>
                  <a:cxn ang="0">
                    <a:pos x="536" y="374"/>
                  </a:cxn>
                  <a:cxn ang="0">
                    <a:pos x="334" y="401"/>
                  </a:cxn>
                  <a:cxn ang="0">
                    <a:pos x="297" y="425"/>
                  </a:cxn>
                  <a:cxn ang="0">
                    <a:pos x="343" y="484"/>
                  </a:cxn>
                  <a:cxn ang="0">
                    <a:pos x="300" y="670"/>
                  </a:cxn>
                  <a:cxn ang="0">
                    <a:pos x="265" y="573"/>
                  </a:cxn>
                  <a:cxn ang="0">
                    <a:pos x="248" y="498"/>
                  </a:cxn>
                  <a:cxn ang="0">
                    <a:pos x="222" y="459"/>
                  </a:cxn>
                  <a:cxn ang="0">
                    <a:pos x="186" y="330"/>
                  </a:cxn>
                  <a:cxn ang="0">
                    <a:pos x="176" y="500"/>
                  </a:cxn>
                  <a:cxn ang="0">
                    <a:pos x="66" y="411"/>
                  </a:cxn>
                  <a:cxn ang="0">
                    <a:pos x="17" y="292"/>
                  </a:cxn>
                  <a:cxn ang="0">
                    <a:pos x="54" y="294"/>
                  </a:cxn>
                  <a:cxn ang="0">
                    <a:pos x="100" y="372"/>
                  </a:cxn>
                  <a:cxn ang="0">
                    <a:pos x="62" y="263"/>
                  </a:cxn>
                  <a:cxn ang="0">
                    <a:pos x="132" y="265"/>
                  </a:cxn>
                  <a:cxn ang="0">
                    <a:pos x="183" y="190"/>
                  </a:cxn>
                  <a:cxn ang="0">
                    <a:pos x="305" y="83"/>
                  </a:cxn>
                  <a:cxn ang="0">
                    <a:pos x="429" y="43"/>
                  </a:cxn>
                  <a:cxn ang="0">
                    <a:pos x="538" y="12"/>
                  </a:cxn>
                  <a:cxn ang="0">
                    <a:pos x="558" y="2"/>
                  </a:cxn>
                </a:cxnLst>
                <a:rect l="0" t="0" r="r" b="b"/>
                <a:pathLst>
                  <a:path w="723" h="729">
                    <a:moveTo>
                      <a:pt x="587" y="9"/>
                    </a:moveTo>
                    <a:lnTo>
                      <a:pt x="553" y="17"/>
                    </a:lnTo>
                    <a:lnTo>
                      <a:pt x="521" y="26"/>
                    </a:lnTo>
                    <a:lnTo>
                      <a:pt x="487" y="34"/>
                    </a:lnTo>
                    <a:lnTo>
                      <a:pt x="453" y="43"/>
                    </a:lnTo>
                    <a:lnTo>
                      <a:pt x="419" y="51"/>
                    </a:lnTo>
                    <a:lnTo>
                      <a:pt x="387" y="61"/>
                    </a:lnTo>
                    <a:lnTo>
                      <a:pt x="355" y="73"/>
                    </a:lnTo>
                    <a:lnTo>
                      <a:pt x="322" y="85"/>
                    </a:lnTo>
                    <a:lnTo>
                      <a:pt x="334" y="99"/>
                    </a:lnTo>
                    <a:lnTo>
                      <a:pt x="351" y="95"/>
                    </a:lnTo>
                    <a:lnTo>
                      <a:pt x="370" y="90"/>
                    </a:lnTo>
                    <a:lnTo>
                      <a:pt x="387" y="87"/>
                    </a:lnTo>
                    <a:lnTo>
                      <a:pt x="406" y="82"/>
                    </a:lnTo>
                    <a:lnTo>
                      <a:pt x="423" y="77"/>
                    </a:lnTo>
                    <a:lnTo>
                      <a:pt x="440" y="71"/>
                    </a:lnTo>
                    <a:lnTo>
                      <a:pt x="458" y="68"/>
                    </a:lnTo>
                    <a:lnTo>
                      <a:pt x="475" y="63"/>
                    </a:lnTo>
                    <a:lnTo>
                      <a:pt x="492" y="58"/>
                    </a:lnTo>
                    <a:lnTo>
                      <a:pt x="511" y="53"/>
                    </a:lnTo>
                    <a:lnTo>
                      <a:pt x="528" y="49"/>
                    </a:lnTo>
                    <a:lnTo>
                      <a:pt x="547" y="44"/>
                    </a:lnTo>
                    <a:lnTo>
                      <a:pt x="564" y="39"/>
                    </a:lnTo>
                    <a:lnTo>
                      <a:pt x="582" y="36"/>
                    </a:lnTo>
                    <a:lnTo>
                      <a:pt x="599" y="32"/>
                    </a:lnTo>
                    <a:lnTo>
                      <a:pt x="618" y="29"/>
                    </a:lnTo>
                    <a:lnTo>
                      <a:pt x="620" y="68"/>
                    </a:lnTo>
                    <a:lnTo>
                      <a:pt x="623" y="109"/>
                    </a:lnTo>
                    <a:lnTo>
                      <a:pt x="630" y="150"/>
                    </a:lnTo>
                    <a:lnTo>
                      <a:pt x="635" y="189"/>
                    </a:lnTo>
                    <a:lnTo>
                      <a:pt x="640" y="196"/>
                    </a:lnTo>
                    <a:lnTo>
                      <a:pt x="647" y="201"/>
                    </a:lnTo>
                    <a:lnTo>
                      <a:pt x="654" y="204"/>
                    </a:lnTo>
                    <a:lnTo>
                      <a:pt x="662" y="207"/>
                    </a:lnTo>
                    <a:lnTo>
                      <a:pt x="671" y="209"/>
                    </a:lnTo>
                    <a:lnTo>
                      <a:pt x="679" y="211"/>
                    </a:lnTo>
                    <a:lnTo>
                      <a:pt x="687" y="211"/>
                    </a:lnTo>
                    <a:lnTo>
                      <a:pt x="696" y="211"/>
                    </a:lnTo>
                    <a:lnTo>
                      <a:pt x="687" y="216"/>
                    </a:lnTo>
                    <a:lnTo>
                      <a:pt x="679" y="223"/>
                    </a:lnTo>
                    <a:lnTo>
                      <a:pt x="672" y="229"/>
                    </a:lnTo>
                    <a:lnTo>
                      <a:pt x="665" y="236"/>
                    </a:lnTo>
                    <a:lnTo>
                      <a:pt x="659" y="243"/>
                    </a:lnTo>
                    <a:lnTo>
                      <a:pt x="650" y="246"/>
                    </a:lnTo>
                    <a:lnTo>
                      <a:pt x="640" y="248"/>
                    </a:lnTo>
                    <a:lnTo>
                      <a:pt x="628" y="243"/>
                    </a:lnTo>
                    <a:lnTo>
                      <a:pt x="625" y="241"/>
                    </a:lnTo>
                    <a:lnTo>
                      <a:pt x="621" y="240"/>
                    </a:lnTo>
                    <a:lnTo>
                      <a:pt x="616" y="240"/>
                    </a:lnTo>
                    <a:lnTo>
                      <a:pt x="613" y="240"/>
                    </a:lnTo>
                    <a:lnTo>
                      <a:pt x="608" y="243"/>
                    </a:lnTo>
                    <a:lnTo>
                      <a:pt x="609" y="248"/>
                    </a:lnTo>
                    <a:lnTo>
                      <a:pt x="611" y="252"/>
                    </a:lnTo>
                    <a:lnTo>
                      <a:pt x="613" y="257"/>
                    </a:lnTo>
                    <a:lnTo>
                      <a:pt x="625" y="262"/>
                    </a:lnTo>
                    <a:lnTo>
                      <a:pt x="638" y="265"/>
                    </a:lnTo>
                    <a:lnTo>
                      <a:pt x="650" y="270"/>
                    </a:lnTo>
                    <a:lnTo>
                      <a:pt x="660" y="279"/>
                    </a:lnTo>
                    <a:lnTo>
                      <a:pt x="671" y="280"/>
                    </a:lnTo>
                    <a:lnTo>
                      <a:pt x="679" y="280"/>
                    </a:lnTo>
                    <a:lnTo>
                      <a:pt x="687" y="280"/>
                    </a:lnTo>
                    <a:lnTo>
                      <a:pt x="698" y="280"/>
                    </a:lnTo>
                    <a:lnTo>
                      <a:pt x="704" y="292"/>
                    </a:lnTo>
                    <a:lnTo>
                      <a:pt x="713" y="306"/>
                    </a:lnTo>
                    <a:lnTo>
                      <a:pt x="721" y="320"/>
                    </a:lnTo>
                    <a:lnTo>
                      <a:pt x="723" y="335"/>
                    </a:lnTo>
                    <a:lnTo>
                      <a:pt x="723" y="350"/>
                    </a:lnTo>
                    <a:lnTo>
                      <a:pt x="723" y="364"/>
                    </a:lnTo>
                    <a:lnTo>
                      <a:pt x="720" y="377"/>
                    </a:lnTo>
                    <a:lnTo>
                      <a:pt x="711" y="389"/>
                    </a:lnTo>
                    <a:lnTo>
                      <a:pt x="698" y="399"/>
                    </a:lnTo>
                    <a:lnTo>
                      <a:pt x="682" y="408"/>
                    </a:lnTo>
                    <a:lnTo>
                      <a:pt x="672" y="418"/>
                    </a:lnTo>
                    <a:lnTo>
                      <a:pt x="671" y="437"/>
                    </a:lnTo>
                    <a:lnTo>
                      <a:pt x="665" y="444"/>
                    </a:lnTo>
                    <a:lnTo>
                      <a:pt x="665" y="450"/>
                    </a:lnTo>
                    <a:lnTo>
                      <a:pt x="665" y="459"/>
                    </a:lnTo>
                    <a:lnTo>
                      <a:pt x="664" y="466"/>
                    </a:lnTo>
                    <a:lnTo>
                      <a:pt x="642" y="479"/>
                    </a:lnTo>
                    <a:lnTo>
                      <a:pt x="623" y="495"/>
                    </a:lnTo>
                    <a:lnTo>
                      <a:pt x="606" y="513"/>
                    </a:lnTo>
                    <a:lnTo>
                      <a:pt x="591" y="534"/>
                    </a:lnTo>
                    <a:lnTo>
                      <a:pt x="580" y="556"/>
                    </a:lnTo>
                    <a:lnTo>
                      <a:pt x="572" y="580"/>
                    </a:lnTo>
                    <a:lnTo>
                      <a:pt x="569" y="605"/>
                    </a:lnTo>
                    <a:lnTo>
                      <a:pt x="569" y="631"/>
                    </a:lnTo>
                    <a:lnTo>
                      <a:pt x="538" y="637"/>
                    </a:lnTo>
                    <a:lnTo>
                      <a:pt x="536" y="617"/>
                    </a:lnTo>
                    <a:lnTo>
                      <a:pt x="535" y="598"/>
                    </a:lnTo>
                    <a:lnTo>
                      <a:pt x="530" y="580"/>
                    </a:lnTo>
                    <a:lnTo>
                      <a:pt x="518" y="566"/>
                    </a:lnTo>
                    <a:lnTo>
                      <a:pt x="509" y="568"/>
                    </a:lnTo>
                    <a:lnTo>
                      <a:pt x="501" y="569"/>
                    </a:lnTo>
                    <a:lnTo>
                      <a:pt x="490" y="571"/>
                    </a:lnTo>
                    <a:lnTo>
                      <a:pt x="482" y="573"/>
                    </a:lnTo>
                    <a:lnTo>
                      <a:pt x="473" y="574"/>
                    </a:lnTo>
                    <a:lnTo>
                      <a:pt x="465" y="574"/>
                    </a:lnTo>
                    <a:lnTo>
                      <a:pt x="457" y="573"/>
                    </a:lnTo>
                    <a:lnTo>
                      <a:pt x="448" y="569"/>
                    </a:lnTo>
                    <a:lnTo>
                      <a:pt x="441" y="573"/>
                    </a:lnTo>
                    <a:lnTo>
                      <a:pt x="434" y="576"/>
                    </a:lnTo>
                    <a:lnTo>
                      <a:pt x="428" y="576"/>
                    </a:lnTo>
                    <a:lnTo>
                      <a:pt x="421" y="578"/>
                    </a:lnTo>
                    <a:lnTo>
                      <a:pt x="412" y="578"/>
                    </a:lnTo>
                    <a:lnTo>
                      <a:pt x="406" y="580"/>
                    </a:lnTo>
                    <a:lnTo>
                      <a:pt x="399" y="583"/>
                    </a:lnTo>
                    <a:lnTo>
                      <a:pt x="394" y="588"/>
                    </a:lnTo>
                    <a:lnTo>
                      <a:pt x="383" y="602"/>
                    </a:lnTo>
                    <a:lnTo>
                      <a:pt x="377" y="683"/>
                    </a:lnTo>
                    <a:lnTo>
                      <a:pt x="375" y="687"/>
                    </a:lnTo>
                    <a:lnTo>
                      <a:pt x="373" y="690"/>
                    </a:lnTo>
                    <a:lnTo>
                      <a:pt x="372" y="692"/>
                    </a:lnTo>
                    <a:lnTo>
                      <a:pt x="372" y="697"/>
                    </a:lnTo>
                    <a:lnTo>
                      <a:pt x="383" y="707"/>
                    </a:lnTo>
                    <a:lnTo>
                      <a:pt x="392" y="709"/>
                    </a:lnTo>
                    <a:lnTo>
                      <a:pt x="404" y="709"/>
                    </a:lnTo>
                    <a:lnTo>
                      <a:pt x="416" y="709"/>
                    </a:lnTo>
                    <a:lnTo>
                      <a:pt x="421" y="709"/>
                    </a:lnTo>
                    <a:lnTo>
                      <a:pt x="412" y="712"/>
                    </a:lnTo>
                    <a:lnTo>
                      <a:pt x="406" y="712"/>
                    </a:lnTo>
                    <a:lnTo>
                      <a:pt x="397" y="714"/>
                    </a:lnTo>
                    <a:lnTo>
                      <a:pt x="390" y="714"/>
                    </a:lnTo>
                    <a:lnTo>
                      <a:pt x="383" y="716"/>
                    </a:lnTo>
                    <a:lnTo>
                      <a:pt x="377" y="717"/>
                    </a:lnTo>
                    <a:lnTo>
                      <a:pt x="372" y="722"/>
                    </a:lnTo>
                    <a:lnTo>
                      <a:pt x="366" y="729"/>
                    </a:lnTo>
                    <a:lnTo>
                      <a:pt x="358" y="726"/>
                    </a:lnTo>
                    <a:lnTo>
                      <a:pt x="349" y="721"/>
                    </a:lnTo>
                    <a:lnTo>
                      <a:pt x="343" y="716"/>
                    </a:lnTo>
                    <a:lnTo>
                      <a:pt x="338" y="709"/>
                    </a:lnTo>
                    <a:lnTo>
                      <a:pt x="348" y="676"/>
                    </a:lnTo>
                    <a:lnTo>
                      <a:pt x="355" y="644"/>
                    </a:lnTo>
                    <a:lnTo>
                      <a:pt x="358" y="608"/>
                    </a:lnTo>
                    <a:lnTo>
                      <a:pt x="361" y="574"/>
                    </a:lnTo>
                    <a:lnTo>
                      <a:pt x="361" y="568"/>
                    </a:lnTo>
                    <a:lnTo>
                      <a:pt x="372" y="568"/>
                    </a:lnTo>
                    <a:lnTo>
                      <a:pt x="383" y="568"/>
                    </a:lnTo>
                    <a:lnTo>
                      <a:pt x="395" y="568"/>
                    </a:lnTo>
                    <a:lnTo>
                      <a:pt x="407" y="566"/>
                    </a:lnTo>
                    <a:lnTo>
                      <a:pt x="417" y="564"/>
                    </a:lnTo>
                    <a:lnTo>
                      <a:pt x="428" y="559"/>
                    </a:lnTo>
                    <a:lnTo>
                      <a:pt x="434" y="551"/>
                    </a:lnTo>
                    <a:lnTo>
                      <a:pt x="438" y="539"/>
                    </a:lnTo>
                    <a:lnTo>
                      <a:pt x="436" y="525"/>
                    </a:lnTo>
                    <a:lnTo>
                      <a:pt x="438" y="510"/>
                    </a:lnTo>
                    <a:lnTo>
                      <a:pt x="438" y="496"/>
                    </a:lnTo>
                    <a:lnTo>
                      <a:pt x="431" y="488"/>
                    </a:lnTo>
                    <a:lnTo>
                      <a:pt x="423" y="488"/>
                    </a:lnTo>
                    <a:lnTo>
                      <a:pt x="419" y="493"/>
                    </a:lnTo>
                    <a:lnTo>
                      <a:pt x="417" y="500"/>
                    </a:lnTo>
                    <a:lnTo>
                      <a:pt x="414" y="506"/>
                    </a:lnTo>
                    <a:lnTo>
                      <a:pt x="414" y="530"/>
                    </a:lnTo>
                    <a:lnTo>
                      <a:pt x="400" y="530"/>
                    </a:lnTo>
                    <a:lnTo>
                      <a:pt x="389" y="530"/>
                    </a:lnTo>
                    <a:lnTo>
                      <a:pt x="377" y="529"/>
                    </a:lnTo>
                    <a:lnTo>
                      <a:pt x="365" y="527"/>
                    </a:lnTo>
                    <a:lnTo>
                      <a:pt x="368" y="500"/>
                    </a:lnTo>
                    <a:lnTo>
                      <a:pt x="370" y="471"/>
                    </a:lnTo>
                    <a:lnTo>
                      <a:pt x="372" y="442"/>
                    </a:lnTo>
                    <a:lnTo>
                      <a:pt x="373" y="415"/>
                    </a:lnTo>
                    <a:lnTo>
                      <a:pt x="380" y="411"/>
                    </a:lnTo>
                    <a:lnTo>
                      <a:pt x="387" y="410"/>
                    </a:lnTo>
                    <a:lnTo>
                      <a:pt x="394" y="410"/>
                    </a:lnTo>
                    <a:lnTo>
                      <a:pt x="400" y="410"/>
                    </a:lnTo>
                    <a:lnTo>
                      <a:pt x="407" y="410"/>
                    </a:lnTo>
                    <a:lnTo>
                      <a:pt x="414" y="411"/>
                    </a:lnTo>
                    <a:lnTo>
                      <a:pt x="421" y="411"/>
                    </a:lnTo>
                    <a:lnTo>
                      <a:pt x="428" y="413"/>
                    </a:lnTo>
                    <a:lnTo>
                      <a:pt x="424" y="425"/>
                    </a:lnTo>
                    <a:lnTo>
                      <a:pt x="429" y="437"/>
                    </a:lnTo>
                    <a:lnTo>
                      <a:pt x="436" y="449"/>
                    </a:lnTo>
                    <a:lnTo>
                      <a:pt x="446" y="459"/>
                    </a:lnTo>
                    <a:lnTo>
                      <a:pt x="457" y="462"/>
                    </a:lnTo>
                    <a:lnTo>
                      <a:pt x="468" y="466"/>
                    </a:lnTo>
                    <a:lnTo>
                      <a:pt x="480" y="466"/>
                    </a:lnTo>
                    <a:lnTo>
                      <a:pt x="490" y="459"/>
                    </a:lnTo>
                    <a:lnTo>
                      <a:pt x="497" y="454"/>
                    </a:lnTo>
                    <a:lnTo>
                      <a:pt x="499" y="447"/>
                    </a:lnTo>
                    <a:lnTo>
                      <a:pt x="499" y="440"/>
                    </a:lnTo>
                    <a:lnTo>
                      <a:pt x="499" y="433"/>
                    </a:lnTo>
                    <a:lnTo>
                      <a:pt x="490" y="427"/>
                    </a:lnTo>
                    <a:lnTo>
                      <a:pt x="482" y="427"/>
                    </a:lnTo>
                    <a:lnTo>
                      <a:pt x="472" y="430"/>
                    </a:lnTo>
                    <a:lnTo>
                      <a:pt x="460" y="430"/>
                    </a:lnTo>
                    <a:lnTo>
                      <a:pt x="462" y="422"/>
                    </a:lnTo>
                    <a:lnTo>
                      <a:pt x="465" y="413"/>
                    </a:lnTo>
                    <a:lnTo>
                      <a:pt x="470" y="408"/>
                    </a:lnTo>
                    <a:lnTo>
                      <a:pt x="475" y="403"/>
                    </a:lnTo>
                    <a:lnTo>
                      <a:pt x="489" y="401"/>
                    </a:lnTo>
                    <a:lnTo>
                      <a:pt x="502" y="399"/>
                    </a:lnTo>
                    <a:lnTo>
                      <a:pt x="516" y="398"/>
                    </a:lnTo>
                    <a:lnTo>
                      <a:pt x="530" y="396"/>
                    </a:lnTo>
                    <a:lnTo>
                      <a:pt x="543" y="394"/>
                    </a:lnTo>
                    <a:lnTo>
                      <a:pt x="555" y="393"/>
                    </a:lnTo>
                    <a:lnTo>
                      <a:pt x="569" y="391"/>
                    </a:lnTo>
                    <a:lnTo>
                      <a:pt x="582" y="389"/>
                    </a:lnTo>
                    <a:lnTo>
                      <a:pt x="582" y="381"/>
                    </a:lnTo>
                    <a:lnTo>
                      <a:pt x="579" y="376"/>
                    </a:lnTo>
                    <a:lnTo>
                      <a:pt x="574" y="372"/>
                    </a:lnTo>
                    <a:lnTo>
                      <a:pt x="567" y="371"/>
                    </a:lnTo>
                    <a:lnTo>
                      <a:pt x="558" y="372"/>
                    </a:lnTo>
                    <a:lnTo>
                      <a:pt x="550" y="372"/>
                    </a:lnTo>
                    <a:lnTo>
                      <a:pt x="543" y="374"/>
                    </a:lnTo>
                    <a:lnTo>
                      <a:pt x="536" y="374"/>
                    </a:lnTo>
                    <a:lnTo>
                      <a:pt x="502" y="381"/>
                    </a:lnTo>
                    <a:lnTo>
                      <a:pt x="468" y="386"/>
                    </a:lnTo>
                    <a:lnTo>
                      <a:pt x="434" y="389"/>
                    </a:lnTo>
                    <a:lnTo>
                      <a:pt x="402" y="394"/>
                    </a:lnTo>
                    <a:lnTo>
                      <a:pt x="368" y="398"/>
                    </a:lnTo>
                    <a:lnTo>
                      <a:pt x="334" y="401"/>
                    </a:lnTo>
                    <a:lnTo>
                      <a:pt x="302" y="408"/>
                    </a:lnTo>
                    <a:lnTo>
                      <a:pt x="268" y="415"/>
                    </a:lnTo>
                    <a:lnTo>
                      <a:pt x="268" y="425"/>
                    </a:lnTo>
                    <a:lnTo>
                      <a:pt x="276" y="425"/>
                    </a:lnTo>
                    <a:lnTo>
                      <a:pt x="287" y="425"/>
                    </a:lnTo>
                    <a:lnTo>
                      <a:pt x="297" y="425"/>
                    </a:lnTo>
                    <a:lnTo>
                      <a:pt x="307" y="425"/>
                    </a:lnTo>
                    <a:lnTo>
                      <a:pt x="317" y="423"/>
                    </a:lnTo>
                    <a:lnTo>
                      <a:pt x="327" y="423"/>
                    </a:lnTo>
                    <a:lnTo>
                      <a:pt x="338" y="422"/>
                    </a:lnTo>
                    <a:lnTo>
                      <a:pt x="346" y="418"/>
                    </a:lnTo>
                    <a:lnTo>
                      <a:pt x="343" y="484"/>
                    </a:lnTo>
                    <a:lnTo>
                      <a:pt x="336" y="552"/>
                    </a:lnTo>
                    <a:lnTo>
                      <a:pt x="329" y="620"/>
                    </a:lnTo>
                    <a:lnTo>
                      <a:pt x="322" y="690"/>
                    </a:lnTo>
                    <a:lnTo>
                      <a:pt x="312" y="687"/>
                    </a:lnTo>
                    <a:lnTo>
                      <a:pt x="305" y="680"/>
                    </a:lnTo>
                    <a:lnTo>
                      <a:pt x="300" y="670"/>
                    </a:lnTo>
                    <a:lnTo>
                      <a:pt x="292" y="661"/>
                    </a:lnTo>
                    <a:lnTo>
                      <a:pt x="288" y="642"/>
                    </a:lnTo>
                    <a:lnTo>
                      <a:pt x="283" y="624"/>
                    </a:lnTo>
                    <a:lnTo>
                      <a:pt x="278" y="607"/>
                    </a:lnTo>
                    <a:lnTo>
                      <a:pt x="271" y="590"/>
                    </a:lnTo>
                    <a:lnTo>
                      <a:pt x="265" y="573"/>
                    </a:lnTo>
                    <a:lnTo>
                      <a:pt x="254" y="557"/>
                    </a:lnTo>
                    <a:lnTo>
                      <a:pt x="244" y="544"/>
                    </a:lnTo>
                    <a:lnTo>
                      <a:pt x="232" y="530"/>
                    </a:lnTo>
                    <a:lnTo>
                      <a:pt x="236" y="520"/>
                    </a:lnTo>
                    <a:lnTo>
                      <a:pt x="241" y="510"/>
                    </a:lnTo>
                    <a:lnTo>
                      <a:pt x="248" y="498"/>
                    </a:lnTo>
                    <a:lnTo>
                      <a:pt x="254" y="488"/>
                    </a:lnTo>
                    <a:lnTo>
                      <a:pt x="258" y="478"/>
                    </a:lnTo>
                    <a:lnTo>
                      <a:pt x="259" y="467"/>
                    </a:lnTo>
                    <a:lnTo>
                      <a:pt x="254" y="459"/>
                    </a:lnTo>
                    <a:lnTo>
                      <a:pt x="244" y="450"/>
                    </a:lnTo>
                    <a:lnTo>
                      <a:pt x="222" y="459"/>
                    </a:lnTo>
                    <a:lnTo>
                      <a:pt x="222" y="427"/>
                    </a:lnTo>
                    <a:lnTo>
                      <a:pt x="222" y="391"/>
                    </a:lnTo>
                    <a:lnTo>
                      <a:pt x="215" y="359"/>
                    </a:lnTo>
                    <a:lnTo>
                      <a:pt x="198" y="330"/>
                    </a:lnTo>
                    <a:lnTo>
                      <a:pt x="193" y="330"/>
                    </a:lnTo>
                    <a:lnTo>
                      <a:pt x="186" y="330"/>
                    </a:lnTo>
                    <a:lnTo>
                      <a:pt x="183" y="331"/>
                    </a:lnTo>
                    <a:lnTo>
                      <a:pt x="180" y="337"/>
                    </a:lnTo>
                    <a:lnTo>
                      <a:pt x="192" y="376"/>
                    </a:lnTo>
                    <a:lnTo>
                      <a:pt x="197" y="420"/>
                    </a:lnTo>
                    <a:lnTo>
                      <a:pt x="192" y="462"/>
                    </a:lnTo>
                    <a:lnTo>
                      <a:pt x="176" y="500"/>
                    </a:lnTo>
                    <a:lnTo>
                      <a:pt x="152" y="491"/>
                    </a:lnTo>
                    <a:lnTo>
                      <a:pt x="130" y="479"/>
                    </a:lnTo>
                    <a:lnTo>
                      <a:pt x="113" y="464"/>
                    </a:lnTo>
                    <a:lnTo>
                      <a:pt x="96" y="449"/>
                    </a:lnTo>
                    <a:lnTo>
                      <a:pt x="81" y="430"/>
                    </a:lnTo>
                    <a:lnTo>
                      <a:pt x="66" y="411"/>
                    </a:lnTo>
                    <a:lnTo>
                      <a:pt x="51" y="393"/>
                    </a:lnTo>
                    <a:lnTo>
                      <a:pt x="34" y="372"/>
                    </a:lnTo>
                    <a:lnTo>
                      <a:pt x="39" y="352"/>
                    </a:lnTo>
                    <a:lnTo>
                      <a:pt x="35" y="330"/>
                    </a:lnTo>
                    <a:lnTo>
                      <a:pt x="27" y="309"/>
                    </a:lnTo>
                    <a:lnTo>
                      <a:pt x="17" y="292"/>
                    </a:lnTo>
                    <a:lnTo>
                      <a:pt x="0" y="279"/>
                    </a:lnTo>
                    <a:lnTo>
                      <a:pt x="10" y="275"/>
                    </a:lnTo>
                    <a:lnTo>
                      <a:pt x="20" y="270"/>
                    </a:lnTo>
                    <a:lnTo>
                      <a:pt x="32" y="269"/>
                    </a:lnTo>
                    <a:lnTo>
                      <a:pt x="44" y="269"/>
                    </a:lnTo>
                    <a:lnTo>
                      <a:pt x="54" y="294"/>
                    </a:lnTo>
                    <a:lnTo>
                      <a:pt x="68" y="316"/>
                    </a:lnTo>
                    <a:lnTo>
                      <a:pt x="79" y="340"/>
                    </a:lnTo>
                    <a:lnTo>
                      <a:pt x="86" y="365"/>
                    </a:lnTo>
                    <a:lnTo>
                      <a:pt x="90" y="369"/>
                    </a:lnTo>
                    <a:lnTo>
                      <a:pt x="95" y="371"/>
                    </a:lnTo>
                    <a:lnTo>
                      <a:pt x="100" y="372"/>
                    </a:lnTo>
                    <a:lnTo>
                      <a:pt x="103" y="372"/>
                    </a:lnTo>
                    <a:lnTo>
                      <a:pt x="110" y="359"/>
                    </a:lnTo>
                    <a:lnTo>
                      <a:pt x="108" y="343"/>
                    </a:lnTo>
                    <a:lnTo>
                      <a:pt x="102" y="330"/>
                    </a:lnTo>
                    <a:lnTo>
                      <a:pt x="96" y="316"/>
                    </a:lnTo>
                    <a:lnTo>
                      <a:pt x="62" y="263"/>
                    </a:lnTo>
                    <a:lnTo>
                      <a:pt x="76" y="263"/>
                    </a:lnTo>
                    <a:lnTo>
                      <a:pt x="88" y="263"/>
                    </a:lnTo>
                    <a:lnTo>
                      <a:pt x="100" y="263"/>
                    </a:lnTo>
                    <a:lnTo>
                      <a:pt x="112" y="263"/>
                    </a:lnTo>
                    <a:lnTo>
                      <a:pt x="122" y="263"/>
                    </a:lnTo>
                    <a:lnTo>
                      <a:pt x="132" y="265"/>
                    </a:lnTo>
                    <a:lnTo>
                      <a:pt x="142" y="267"/>
                    </a:lnTo>
                    <a:lnTo>
                      <a:pt x="152" y="270"/>
                    </a:lnTo>
                    <a:lnTo>
                      <a:pt x="171" y="258"/>
                    </a:lnTo>
                    <a:lnTo>
                      <a:pt x="178" y="238"/>
                    </a:lnTo>
                    <a:lnTo>
                      <a:pt x="180" y="212"/>
                    </a:lnTo>
                    <a:lnTo>
                      <a:pt x="183" y="190"/>
                    </a:lnTo>
                    <a:lnTo>
                      <a:pt x="203" y="121"/>
                    </a:lnTo>
                    <a:lnTo>
                      <a:pt x="224" y="114"/>
                    </a:lnTo>
                    <a:lnTo>
                      <a:pt x="244" y="105"/>
                    </a:lnTo>
                    <a:lnTo>
                      <a:pt x="265" y="99"/>
                    </a:lnTo>
                    <a:lnTo>
                      <a:pt x="285" y="92"/>
                    </a:lnTo>
                    <a:lnTo>
                      <a:pt x="305" y="83"/>
                    </a:lnTo>
                    <a:lnTo>
                      <a:pt x="326" y="77"/>
                    </a:lnTo>
                    <a:lnTo>
                      <a:pt x="346" y="70"/>
                    </a:lnTo>
                    <a:lnTo>
                      <a:pt x="366" y="63"/>
                    </a:lnTo>
                    <a:lnTo>
                      <a:pt x="389" y="56"/>
                    </a:lnTo>
                    <a:lnTo>
                      <a:pt x="409" y="49"/>
                    </a:lnTo>
                    <a:lnTo>
                      <a:pt x="429" y="43"/>
                    </a:lnTo>
                    <a:lnTo>
                      <a:pt x="450" y="36"/>
                    </a:lnTo>
                    <a:lnTo>
                      <a:pt x="472" y="29"/>
                    </a:lnTo>
                    <a:lnTo>
                      <a:pt x="492" y="24"/>
                    </a:lnTo>
                    <a:lnTo>
                      <a:pt x="513" y="17"/>
                    </a:lnTo>
                    <a:lnTo>
                      <a:pt x="535" y="12"/>
                    </a:lnTo>
                    <a:lnTo>
                      <a:pt x="538" y="12"/>
                    </a:lnTo>
                    <a:lnTo>
                      <a:pt x="543" y="15"/>
                    </a:lnTo>
                    <a:lnTo>
                      <a:pt x="547" y="17"/>
                    </a:lnTo>
                    <a:lnTo>
                      <a:pt x="550" y="15"/>
                    </a:lnTo>
                    <a:lnTo>
                      <a:pt x="553" y="10"/>
                    </a:lnTo>
                    <a:lnTo>
                      <a:pt x="555" y="5"/>
                    </a:lnTo>
                    <a:lnTo>
                      <a:pt x="558" y="2"/>
                    </a:lnTo>
                    <a:lnTo>
                      <a:pt x="564" y="0"/>
                    </a:lnTo>
                    <a:lnTo>
                      <a:pt x="570" y="2"/>
                    </a:lnTo>
                    <a:lnTo>
                      <a:pt x="575" y="3"/>
                    </a:lnTo>
                    <a:lnTo>
                      <a:pt x="582" y="5"/>
                    </a:lnTo>
                    <a:lnTo>
                      <a:pt x="587" y="9"/>
                    </a:lnTo>
                    <a:close/>
                  </a:path>
                </a:pathLst>
              </a:custGeom>
              <a:solidFill>
                <a:srgbClr val="5E7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59"/>
              <p:cNvSpPr>
                <a:spLocks/>
              </p:cNvSpPr>
              <p:nvPr/>
            </p:nvSpPr>
            <p:spPr bwMode="auto">
              <a:xfrm flipH="1">
                <a:off x="974" y="3407"/>
                <a:ext cx="31" cy="19"/>
              </a:xfrm>
              <a:custGeom>
                <a:avLst/>
                <a:gdLst/>
                <a:ahLst/>
                <a:cxnLst>
                  <a:cxn ang="0">
                    <a:pos x="31" y="19"/>
                  </a:cxn>
                  <a:cxn ang="0">
                    <a:pos x="24" y="19"/>
                  </a:cxn>
                  <a:cxn ang="0">
                    <a:pos x="15" y="16"/>
                  </a:cxn>
                  <a:cxn ang="0">
                    <a:pos x="8" y="1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31" y="19"/>
                  </a:cxn>
                </a:cxnLst>
                <a:rect l="0" t="0" r="r" b="b"/>
                <a:pathLst>
                  <a:path w="31" h="19">
                    <a:moveTo>
                      <a:pt x="31" y="19"/>
                    </a:moveTo>
                    <a:lnTo>
                      <a:pt x="24" y="19"/>
                    </a:lnTo>
                    <a:lnTo>
                      <a:pt x="15" y="16"/>
                    </a:lnTo>
                    <a:lnTo>
                      <a:pt x="8" y="14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31" y="19"/>
                    </a:lnTo>
                    <a:close/>
                  </a:path>
                </a:pathLst>
              </a:custGeom>
              <a:solidFill>
                <a:srgbClr val="54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60"/>
              <p:cNvSpPr>
                <a:spLocks/>
              </p:cNvSpPr>
              <p:nvPr/>
            </p:nvSpPr>
            <p:spPr bwMode="auto">
              <a:xfrm flipH="1">
                <a:off x="974" y="3414"/>
                <a:ext cx="118" cy="134"/>
              </a:xfrm>
              <a:custGeom>
                <a:avLst/>
                <a:gdLst/>
                <a:ahLst/>
                <a:cxnLst>
                  <a:cxn ang="0">
                    <a:pos x="60" y="54"/>
                  </a:cxn>
                  <a:cxn ang="0">
                    <a:pos x="70" y="63"/>
                  </a:cxn>
                  <a:cxn ang="0">
                    <a:pos x="80" y="71"/>
                  </a:cxn>
                  <a:cxn ang="0">
                    <a:pos x="87" y="80"/>
                  </a:cxn>
                  <a:cxn ang="0">
                    <a:pos x="95" y="90"/>
                  </a:cxn>
                  <a:cxn ang="0">
                    <a:pos x="102" y="100"/>
                  </a:cxn>
                  <a:cxn ang="0">
                    <a:pos x="107" y="111"/>
                  </a:cxn>
                  <a:cxn ang="0">
                    <a:pos x="112" y="122"/>
                  </a:cxn>
                  <a:cxn ang="0">
                    <a:pos x="118" y="134"/>
                  </a:cxn>
                  <a:cxn ang="0">
                    <a:pos x="101" y="129"/>
                  </a:cxn>
                  <a:cxn ang="0">
                    <a:pos x="85" y="121"/>
                  </a:cxn>
                  <a:cxn ang="0">
                    <a:pos x="72" y="109"/>
                  </a:cxn>
                  <a:cxn ang="0">
                    <a:pos x="56" y="97"/>
                  </a:cxn>
                  <a:cxn ang="0">
                    <a:pos x="43" y="85"/>
                  </a:cxn>
                  <a:cxn ang="0">
                    <a:pos x="29" y="71"/>
                  </a:cxn>
                  <a:cxn ang="0">
                    <a:pos x="17" y="58"/>
                  </a:cxn>
                  <a:cxn ang="0">
                    <a:pos x="4" y="44"/>
                  </a:cxn>
                  <a:cxn ang="0">
                    <a:pos x="0" y="0"/>
                  </a:cxn>
                  <a:cxn ang="0">
                    <a:pos x="7" y="9"/>
                  </a:cxn>
                  <a:cxn ang="0">
                    <a:pos x="16" y="14"/>
                  </a:cxn>
                  <a:cxn ang="0">
                    <a:pos x="26" y="19"/>
                  </a:cxn>
                  <a:cxn ang="0">
                    <a:pos x="36" y="22"/>
                  </a:cxn>
                  <a:cxn ang="0">
                    <a:pos x="44" y="27"/>
                  </a:cxn>
                  <a:cxn ang="0">
                    <a:pos x="53" y="34"/>
                  </a:cxn>
                  <a:cxn ang="0">
                    <a:pos x="58" y="43"/>
                  </a:cxn>
                  <a:cxn ang="0">
                    <a:pos x="60" y="54"/>
                  </a:cxn>
                </a:cxnLst>
                <a:rect l="0" t="0" r="r" b="b"/>
                <a:pathLst>
                  <a:path w="118" h="134">
                    <a:moveTo>
                      <a:pt x="60" y="54"/>
                    </a:moveTo>
                    <a:lnTo>
                      <a:pt x="70" y="63"/>
                    </a:lnTo>
                    <a:lnTo>
                      <a:pt x="80" y="71"/>
                    </a:lnTo>
                    <a:lnTo>
                      <a:pt x="87" y="80"/>
                    </a:lnTo>
                    <a:lnTo>
                      <a:pt x="95" y="90"/>
                    </a:lnTo>
                    <a:lnTo>
                      <a:pt x="102" y="100"/>
                    </a:lnTo>
                    <a:lnTo>
                      <a:pt x="107" y="111"/>
                    </a:lnTo>
                    <a:lnTo>
                      <a:pt x="112" y="122"/>
                    </a:lnTo>
                    <a:lnTo>
                      <a:pt x="118" y="134"/>
                    </a:lnTo>
                    <a:lnTo>
                      <a:pt x="101" y="129"/>
                    </a:lnTo>
                    <a:lnTo>
                      <a:pt x="85" y="121"/>
                    </a:lnTo>
                    <a:lnTo>
                      <a:pt x="72" y="109"/>
                    </a:lnTo>
                    <a:lnTo>
                      <a:pt x="56" y="97"/>
                    </a:lnTo>
                    <a:lnTo>
                      <a:pt x="43" y="85"/>
                    </a:lnTo>
                    <a:lnTo>
                      <a:pt x="29" y="71"/>
                    </a:lnTo>
                    <a:lnTo>
                      <a:pt x="17" y="58"/>
                    </a:lnTo>
                    <a:lnTo>
                      <a:pt x="4" y="44"/>
                    </a:lnTo>
                    <a:lnTo>
                      <a:pt x="0" y="0"/>
                    </a:lnTo>
                    <a:lnTo>
                      <a:pt x="7" y="9"/>
                    </a:lnTo>
                    <a:lnTo>
                      <a:pt x="16" y="14"/>
                    </a:lnTo>
                    <a:lnTo>
                      <a:pt x="26" y="19"/>
                    </a:lnTo>
                    <a:lnTo>
                      <a:pt x="36" y="22"/>
                    </a:lnTo>
                    <a:lnTo>
                      <a:pt x="44" y="27"/>
                    </a:lnTo>
                    <a:lnTo>
                      <a:pt x="53" y="34"/>
                    </a:lnTo>
                    <a:lnTo>
                      <a:pt x="58" y="43"/>
                    </a:lnTo>
                    <a:lnTo>
                      <a:pt x="60" y="54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61"/>
              <p:cNvSpPr>
                <a:spLocks/>
              </p:cNvSpPr>
              <p:nvPr/>
            </p:nvSpPr>
            <p:spPr bwMode="auto">
              <a:xfrm flipH="1">
                <a:off x="934" y="3453"/>
                <a:ext cx="47" cy="119"/>
              </a:xfrm>
              <a:custGeom>
                <a:avLst/>
                <a:gdLst/>
                <a:ahLst/>
                <a:cxnLst>
                  <a:cxn ang="0">
                    <a:pos x="12" y="9"/>
                  </a:cxn>
                  <a:cxn ang="0">
                    <a:pos x="25" y="34"/>
                  </a:cxn>
                  <a:cxn ang="0">
                    <a:pos x="35" y="61"/>
                  </a:cxn>
                  <a:cxn ang="0">
                    <a:pos x="42" y="90"/>
                  </a:cxn>
                  <a:cxn ang="0">
                    <a:pos x="47" y="119"/>
                  </a:cxn>
                  <a:cxn ang="0">
                    <a:pos x="34" y="94"/>
                  </a:cxn>
                  <a:cxn ang="0">
                    <a:pos x="25" y="66"/>
                  </a:cxn>
                  <a:cxn ang="0">
                    <a:pos x="18" y="38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15" y="0"/>
                  </a:cxn>
                  <a:cxn ang="0">
                    <a:pos x="12" y="9"/>
                  </a:cxn>
                </a:cxnLst>
                <a:rect l="0" t="0" r="r" b="b"/>
                <a:pathLst>
                  <a:path w="47" h="119">
                    <a:moveTo>
                      <a:pt x="12" y="9"/>
                    </a:moveTo>
                    <a:lnTo>
                      <a:pt x="25" y="34"/>
                    </a:lnTo>
                    <a:lnTo>
                      <a:pt x="35" y="61"/>
                    </a:lnTo>
                    <a:lnTo>
                      <a:pt x="42" y="90"/>
                    </a:lnTo>
                    <a:lnTo>
                      <a:pt x="47" y="119"/>
                    </a:lnTo>
                    <a:lnTo>
                      <a:pt x="34" y="94"/>
                    </a:lnTo>
                    <a:lnTo>
                      <a:pt x="25" y="66"/>
                    </a:lnTo>
                    <a:lnTo>
                      <a:pt x="18" y="38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2" y="9"/>
                    </a:lnTo>
                    <a:close/>
                  </a:path>
                </a:pathLst>
              </a:custGeom>
              <a:solidFill>
                <a:srgbClr val="54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62"/>
              <p:cNvSpPr>
                <a:spLocks/>
              </p:cNvSpPr>
              <p:nvPr/>
            </p:nvSpPr>
            <p:spPr bwMode="auto">
              <a:xfrm flipH="1">
                <a:off x="1171" y="3474"/>
                <a:ext cx="345" cy="214"/>
              </a:xfrm>
              <a:custGeom>
                <a:avLst/>
                <a:gdLst/>
                <a:ahLst/>
                <a:cxnLst>
                  <a:cxn ang="0">
                    <a:pos x="345" y="56"/>
                  </a:cxn>
                  <a:cxn ang="0">
                    <a:pos x="341" y="113"/>
                  </a:cxn>
                  <a:cxn ang="0">
                    <a:pos x="321" y="147"/>
                  </a:cxn>
                  <a:cxn ang="0">
                    <a:pos x="292" y="163"/>
                  </a:cxn>
                  <a:cxn ang="0">
                    <a:pos x="265" y="176"/>
                  </a:cxn>
                  <a:cxn ang="0">
                    <a:pos x="234" y="186"/>
                  </a:cxn>
                  <a:cxn ang="0">
                    <a:pos x="200" y="192"/>
                  </a:cxn>
                  <a:cxn ang="0">
                    <a:pos x="164" y="195"/>
                  </a:cxn>
                  <a:cxn ang="0">
                    <a:pos x="127" y="200"/>
                  </a:cxn>
                  <a:cxn ang="0">
                    <a:pos x="90" y="209"/>
                  </a:cxn>
                  <a:cxn ang="0">
                    <a:pos x="68" y="210"/>
                  </a:cxn>
                  <a:cxn ang="0">
                    <a:pos x="56" y="210"/>
                  </a:cxn>
                  <a:cxn ang="0">
                    <a:pos x="51" y="200"/>
                  </a:cxn>
                  <a:cxn ang="0">
                    <a:pos x="71" y="195"/>
                  </a:cxn>
                  <a:cxn ang="0">
                    <a:pos x="103" y="186"/>
                  </a:cxn>
                  <a:cxn ang="0">
                    <a:pos x="151" y="178"/>
                  </a:cxn>
                  <a:cxn ang="0">
                    <a:pos x="200" y="171"/>
                  </a:cxn>
                  <a:cxn ang="0">
                    <a:pos x="246" y="159"/>
                  </a:cxn>
                  <a:cxn ang="0">
                    <a:pos x="261" y="144"/>
                  </a:cxn>
                  <a:cxn ang="0">
                    <a:pos x="246" y="137"/>
                  </a:cxn>
                  <a:cxn ang="0">
                    <a:pos x="214" y="134"/>
                  </a:cxn>
                  <a:cxn ang="0">
                    <a:pos x="153" y="149"/>
                  </a:cxn>
                  <a:cxn ang="0">
                    <a:pos x="91" y="161"/>
                  </a:cxn>
                  <a:cxn ang="0">
                    <a:pos x="32" y="171"/>
                  </a:cxn>
                  <a:cxn ang="0">
                    <a:pos x="0" y="144"/>
                  </a:cxn>
                  <a:cxn ang="0">
                    <a:pos x="10" y="88"/>
                  </a:cxn>
                  <a:cxn ang="0">
                    <a:pos x="42" y="56"/>
                  </a:cxn>
                  <a:cxn ang="0">
                    <a:pos x="88" y="42"/>
                  </a:cxn>
                  <a:cxn ang="0">
                    <a:pos x="134" y="30"/>
                  </a:cxn>
                  <a:cxn ang="0">
                    <a:pos x="180" y="18"/>
                  </a:cxn>
                  <a:cxn ang="0">
                    <a:pos x="219" y="11"/>
                  </a:cxn>
                  <a:cxn ang="0">
                    <a:pos x="249" y="6"/>
                  </a:cxn>
                  <a:cxn ang="0">
                    <a:pos x="278" y="1"/>
                  </a:cxn>
                  <a:cxn ang="0">
                    <a:pos x="309" y="0"/>
                  </a:cxn>
                  <a:cxn ang="0">
                    <a:pos x="338" y="27"/>
                  </a:cxn>
                </a:cxnLst>
                <a:rect l="0" t="0" r="r" b="b"/>
                <a:pathLst>
                  <a:path w="345" h="214">
                    <a:moveTo>
                      <a:pt x="338" y="27"/>
                    </a:moveTo>
                    <a:lnTo>
                      <a:pt x="345" y="56"/>
                    </a:lnTo>
                    <a:lnTo>
                      <a:pt x="345" y="85"/>
                    </a:lnTo>
                    <a:lnTo>
                      <a:pt x="341" y="113"/>
                    </a:lnTo>
                    <a:lnTo>
                      <a:pt x="334" y="139"/>
                    </a:lnTo>
                    <a:lnTo>
                      <a:pt x="321" y="147"/>
                    </a:lnTo>
                    <a:lnTo>
                      <a:pt x="307" y="156"/>
                    </a:lnTo>
                    <a:lnTo>
                      <a:pt x="292" y="163"/>
                    </a:lnTo>
                    <a:lnTo>
                      <a:pt x="278" y="169"/>
                    </a:lnTo>
                    <a:lnTo>
                      <a:pt x="265" y="176"/>
                    </a:lnTo>
                    <a:lnTo>
                      <a:pt x="249" y="181"/>
                    </a:lnTo>
                    <a:lnTo>
                      <a:pt x="234" y="186"/>
                    </a:lnTo>
                    <a:lnTo>
                      <a:pt x="219" y="190"/>
                    </a:lnTo>
                    <a:lnTo>
                      <a:pt x="200" y="192"/>
                    </a:lnTo>
                    <a:lnTo>
                      <a:pt x="183" y="193"/>
                    </a:lnTo>
                    <a:lnTo>
                      <a:pt x="164" y="195"/>
                    </a:lnTo>
                    <a:lnTo>
                      <a:pt x="146" y="197"/>
                    </a:lnTo>
                    <a:lnTo>
                      <a:pt x="127" y="200"/>
                    </a:lnTo>
                    <a:lnTo>
                      <a:pt x="108" y="203"/>
                    </a:lnTo>
                    <a:lnTo>
                      <a:pt x="90" y="209"/>
                    </a:lnTo>
                    <a:lnTo>
                      <a:pt x="73" y="214"/>
                    </a:lnTo>
                    <a:lnTo>
                      <a:pt x="68" y="210"/>
                    </a:lnTo>
                    <a:lnTo>
                      <a:pt x="61" y="210"/>
                    </a:lnTo>
                    <a:lnTo>
                      <a:pt x="56" y="210"/>
                    </a:lnTo>
                    <a:lnTo>
                      <a:pt x="49" y="210"/>
                    </a:lnTo>
                    <a:lnTo>
                      <a:pt x="51" y="200"/>
                    </a:lnTo>
                    <a:lnTo>
                      <a:pt x="61" y="197"/>
                    </a:lnTo>
                    <a:lnTo>
                      <a:pt x="71" y="195"/>
                    </a:lnTo>
                    <a:lnTo>
                      <a:pt x="81" y="193"/>
                    </a:lnTo>
                    <a:lnTo>
                      <a:pt x="103" y="186"/>
                    </a:lnTo>
                    <a:lnTo>
                      <a:pt x="127" y="181"/>
                    </a:lnTo>
                    <a:lnTo>
                      <a:pt x="151" y="178"/>
                    </a:lnTo>
                    <a:lnTo>
                      <a:pt x="176" y="175"/>
                    </a:lnTo>
                    <a:lnTo>
                      <a:pt x="200" y="171"/>
                    </a:lnTo>
                    <a:lnTo>
                      <a:pt x="224" y="166"/>
                    </a:lnTo>
                    <a:lnTo>
                      <a:pt x="246" y="159"/>
                    </a:lnTo>
                    <a:lnTo>
                      <a:pt x="268" y="151"/>
                    </a:lnTo>
                    <a:lnTo>
                      <a:pt x="261" y="144"/>
                    </a:lnTo>
                    <a:lnTo>
                      <a:pt x="254" y="141"/>
                    </a:lnTo>
                    <a:lnTo>
                      <a:pt x="246" y="137"/>
                    </a:lnTo>
                    <a:lnTo>
                      <a:pt x="244" y="127"/>
                    </a:lnTo>
                    <a:lnTo>
                      <a:pt x="214" y="134"/>
                    </a:lnTo>
                    <a:lnTo>
                      <a:pt x="183" y="142"/>
                    </a:lnTo>
                    <a:lnTo>
                      <a:pt x="153" y="149"/>
                    </a:lnTo>
                    <a:lnTo>
                      <a:pt x="122" y="156"/>
                    </a:lnTo>
                    <a:lnTo>
                      <a:pt x="91" y="161"/>
                    </a:lnTo>
                    <a:lnTo>
                      <a:pt x="63" y="166"/>
                    </a:lnTo>
                    <a:lnTo>
                      <a:pt x="32" y="171"/>
                    </a:lnTo>
                    <a:lnTo>
                      <a:pt x="3" y="173"/>
                    </a:lnTo>
                    <a:lnTo>
                      <a:pt x="0" y="144"/>
                    </a:lnTo>
                    <a:lnTo>
                      <a:pt x="3" y="115"/>
                    </a:lnTo>
                    <a:lnTo>
                      <a:pt x="10" y="88"/>
                    </a:lnTo>
                    <a:lnTo>
                      <a:pt x="18" y="62"/>
                    </a:lnTo>
                    <a:lnTo>
                      <a:pt x="42" y="56"/>
                    </a:lnTo>
                    <a:lnTo>
                      <a:pt x="64" y="49"/>
                    </a:lnTo>
                    <a:lnTo>
                      <a:pt x="88" y="42"/>
                    </a:lnTo>
                    <a:lnTo>
                      <a:pt x="110" y="35"/>
                    </a:lnTo>
                    <a:lnTo>
                      <a:pt x="134" y="30"/>
                    </a:lnTo>
                    <a:lnTo>
                      <a:pt x="156" y="23"/>
                    </a:lnTo>
                    <a:lnTo>
                      <a:pt x="180" y="18"/>
                    </a:lnTo>
                    <a:lnTo>
                      <a:pt x="204" y="13"/>
                    </a:lnTo>
                    <a:lnTo>
                      <a:pt x="219" y="11"/>
                    </a:lnTo>
                    <a:lnTo>
                      <a:pt x="234" y="10"/>
                    </a:lnTo>
                    <a:lnTo>
                      <a:pt x="249" y="6"/>
                    </a:lnTo>
                    <a:lnTo>
                      <a:pt x="263" y="5"/>
                    </a:lnTo>
                    <a:lnTo>
                      <a:pt x="278" y="1"/>
                    </a:lnTo>
                    <a:lnTo>
                      <a:pt x="292" y="0"/>
                    </a:lnTo>
                    <a:lnTo>
                      <a:pt x="309" y="0"/>
                    </a:lnTo>
                    <a:lnTo>
                      <a:pt x="324" y="1"/>
                    </a:lnTo>
                    <a:lnTo>
                      <a:pt x="33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63"/>
              <p:cNvSpPr>
                <a:spLocks/>
              </p:cNvSpPr>
              <p:nvPr/>
            </p:nvSpPr>
            <p:spPr bwMode="auto">
              <a:xfrm flipH="1">
                <a:off x="282" y="3475"/>
                <a:ext cx="69" cy="68"/>
              </a:xfrm>
              <a:custGeom>
                <a:avLst/>
                <a:gdLst/>
                <a:ahLst/>
                <a:cxnLst>
                  <a:cxn ang="0">
                    <a:pos x="69" y="16"/>
                  </a:cxn>
                  <a:cxn ang="0">
                    <a:pos x="61" y="34"/>
                  </a:cxn>
                  <a:cxn ang="0">
                    <a:pos x="54" y="55"/>
                  </a:cxn>
                  <a:cxn ang="0">
                    <a:pos x="42" y="68"/>
                  </a:cxn>
                  <a:cxn ang="0">
                    <a:pos x="22" y="68"/>
                  </a:cxn>
                  <a:cxn ang="0">
                    <a:pos x="17" y="67"/>
                  </a:cxn>
                  <a:cxn ang="0">
                    <a:pos x="12" y="65"/>
                  </a:cxn>
                  <a:cxn ang="0">
                    <a:pos x="5" y="63"/>
                  </a:cxn>
                  <a:cxn ang="0">
                    <a:pos x="0" y="67"/>
                  </a:cxn>
                  <a:cxn ang="0">
                    <a:pos x="15" y="0"/>
                  </a:cxn>
                  <a:cxn ang="0">
                    <a:pos x="69" y="16"/>
                  </a:cxn>
                </a:cxnLst>
                <a:rect l="0" t="0" r="r" b="b"/>
                <a:pathLst>
                  <a:path w="69" h="68">
                    <a:moveTo>
                      <a:pt x="69" y="16"/>
                    </a:moveTo>
                    <a:lnTo>
                      <a:pt x="61" y="34"/>
                    </a:lnTo>
                    <a:lnTo>
                      <a:pt x="54" y="55"/>
                    </a:lnTo>
                    <a:lnTo>
                      <a:pt x="42" y="68"/>
                    </a:lnTo>
                    <a:lnTo>
                      <a:pt x="22" y="68"/>
                    </a:lnTo>
                    <a:lnTo>
                      <a:pt x="17" y="67"/>
                    </a:lnTo>
                    <a:lnTo>
                      <a:pt x="12" y="65"/>
                    </a:lnTo>
                    <a:lnTo>
                      <a:pt x="5" y="63"/>
                    </a:lnTo>
                    <a:lnTo>
                      <a:pt x="0" y="67"/>
                    </a:lnTo>
                    <a:lnTo>
                      <a:pt x="15" y="0"/>
                    </a:lnTo>
                    <a:lnTo>
                      <a:pt x="69" y="16"/>
                    </a:lnTo>
                    <a:close/>
                  </a:path>
                </a:pathLst>
              </a:custGeom>
              <a:solidFill>
                <a:srgbClr val="4C1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64"/>
              <p:cNvSpPr>
                <a:spLocks/>
              </p:cNvSpPr>
              <p:nvPr/>
            </p:nvSpPr>
            <p:spPr bwMode="auto">
              <a:xfrm flipH="1">
                <a:off x="794" y="3545"/>
                <a:ext cx="63" cy="31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63" y="15"/>
                  </a:cxn>
                  <a:cxn ang="0">
                    <a:pos x="56" y="17"/>
                  </a:cxn>
                  <a:cxn ang="0">
                    <a:pos x="47" y="17"/>
                  </a:cxn>
                  <a:cxn ang="0">
                    <a:pos x="40" y="17"/>
                  </a:cxn>
                  <a:cxn ang="0">
                    <a:pos x="34" y="17"/>
                  </a:cxn>
                  <a:cxn ang="0">
                    <a:pos x="25" y="19"/>
                  </a:cxn>
                  <a:cxn ang="0">
                    <a:pos x="18" y="20"/>
                  </a:cxn>
                  <a:cxn ang="0">
                    <a:pos x="13" y="25"/>
                  </a:cxn>
                  <a:cxn ang="0">
                    <a:pos x="8" y="31"/>
                  </a:cxn>
                  <a:cxn ang="0">
                    <a:pos x="5" y="29"/>
                  </a:cxn>
                  <a:cxn ang="0">
                    <a:pos x="1" y="27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7" y="15"/>
                  </a:cxn>
                  <a:cxn ang="0">
                    <a:pos x="15" y="10"/>
                  </a:cxn>
                  <a:cxn ang="0">
                    <a:pos x="23" y="5"/>
                  </a:cxn>
                  <a:cxn ang="0">
                    <a:pos x="32" y="2"/>
                  </a:cxn>
                  <a:cxn ang="0">
                    <a:pos x="40" y="0"/>
                  </a:cxn>
                  <a:cxn ang="0">
                    <a:pos x="49" y="2"/>
                  </a:cxn>
                  <a:cxn ang="0">
                    <a:pos x="56" y="3"/>
                  </a:cxn>
                  <a:cxn ang="0">
                    <a:pos x="63" y="10"/>
                  </a:cxn>
                </a:cxnLst>
                <a:rect l="0" t="0" r="r" b="b"/>
                <a:pathLst>
                  <a:path w="63" h="31">
                    <a:moveTo>
                      <a:pt x="63" y="10"/>
                    </a:moveTo>
                    <a:lnTo>
                      <a:pt x="63" y="15"/>
                    </a:lnTo>
                    <a:lnTo>
                      <a:pt x="56" y="17"/>
                    </a:lnTo>
                    <a:lnTo>
                      <a:pt x="47" y="17"/>
                    </a:lnTo>
                    <a:lnTo>
                      <a:pt x="40" y="17"/>
                    </a:lnTo>
                    <a:lnTo>
                      <a:pt x="34" y="17"/>
                    </a:lnTo>
                    <a:lnTo>
                      <a:pt x="25" y="19"/>
                    </a:lnTo>
                    <a:lnTo>
                      <a:pt x="18" y="20"/>
                    </a:lnTo>
                    <a:lnTo>
                      <a:pt x="13" y="25"/>
                    </a:lnTo>
                    <a:lnTo>
                      <a:pt x="8" y="31"/>
                    </a:lnTo>
                    <a:lnTo>
                      <a:pt x="5" y="29"/>
                    </a:lnTo>
                    <a:lnTo>
                      <a:pt x="1" y="27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7" y="15"/>
                    </a:lnTo>
                    <a:lnTo>
                      <a:pt x="15" y="10"/>
                    </a:lnTo>
                    <a:lnTo>
                      <a:pt x="23" y="5"/>
                    </a:lnTo>
                    <a:lnTo>
                      <a:pt x="32" y="2"/>
                    </a:lnTo>
                    <a:lnTo>
                      <a:pt x="40" y="0"/>
                    </a:lnTo>
                    <a:lnTo>
                      <a:pt x="49" y="2"/>
                    </a:lnTo>
                    <a:lnTo>
                      <a:pt x="56" y="3"/>
                    </a:lnTo>
                    <a:lnTo>
                      <a:pt x="63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65"/>
              <p:cNvSpPr>
                <a:spLocks/>
              </p:cNvSpPr>
              <p:nvPr/>
            </p:nvSpPr>
            <p:spPr bwMode="auto">
              <a:xfrm flipH="1">
                <a:off x="332" y="3562"/>
                <a:ext cx="43" cy="85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0" y="85"/>
                  </a:cxn>
                  <a:cxn ang="0">
                    <a:pos x="3" y="64"/>
                  </a:cxn>
                  <a:cxn ang="0">
                    <a:pos x="10" y="44"/>
                  </a:cxn>
                  <a:cxn ang="0">
                    <a:pos x="15" y="22"/>
                  </a:cxn>
                  <a:cxn ang="0">
                    <a:pos x="19" y="0"/>
                  </a:cxn>
                  <a:cxn ang="0">
                    <a:pos x="24" y="2"/>
                  </a:cxn>
                  <a:cxn ang="0">
                    <a:pos x="31" y="2"/>
                  </a:cxn>
                  <a:cxn ang="0">
                    <a:pos x="36" y="3"/>
                  </a:cxn>
                  <a:cxn ang="0">
                    <a:pos x="43" y="5"/>
                  </a:cxn>
                </a:cxnLst>
                <a:rect l="0" t="0" r="r" b="b"/>
                <a:pathLst>
                  <a:path w="43" h="85">
                    <a:moveTo>
                      <a:pt x="43" y="5"/>
                    </a:moveTo>
                    <a:lnTo>
                      <a:pt x="0" y="85"/>
                    </a:lnTo>
                    <a:lnTo>
                      <a:pt x="3" y="64"/>
                    </a:lnTo>
                    <a:lnTo>
                      <a:pt x="10" y="44"/>
                    </a:lnTo>
                    <a:lnTo>
                      <a:pt x="15" y="22"/>
                    </a:lnTo>
                    <a:lnTo>
                      <a:pt x="19" y="0"/>
                    </a:lnTo>
                    <a:lnTo>
                      <a:pt x="24" y="2"/>
                    </a:lnTo>
                    <a:lnTo>
                      <a:pt x="31" y="2"/>
                    </a:lnTo>
                    <a:lnTo>
                      <a:pt x="36" y="3"/>
                    </a:lnTo>
                    <a:lnTo>
                      <a:pt x="43" y="5"/>
                    </a:lnTo>
                    <a:close/>
                  </a:path>
                </a:pathLst>
              </a:custGeom>
              <a:solidFill>
                <a:srgbClr val="4C1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66"/>
              <p:cNvSpPr>
                <a:spLocks/>
              </p:cNvSpPr>
              <p:nvPr/>
            </p:nvSpPr>
            <p:spPr bwMode="auto">
              <a:xfrm flipH="1">
                <a:off x="1195" y="3569"/>
                <a:ext cx="61" cy="44"/>
              </a:xfrm>
              <a:custGeom>
                <a:avLst/>
                <a:gdLst/>
                <a:ahLst/>
                <a:cxnLst>
                  <a:cxn ang="0">
                    <a:pos x="59" y="7"/>
                  </a:cxn>
                  <a:cxn ang="0">
                    <a:pos x="61" y="20"/>
                  </a:cxn>
                  <a:cxn ang="0">
                    <a:pos x="54" y="30"/>
                  </a:cxn>
                  <a:cxn ang="0">
                    <a:pos x="44" y="37"/>
                  </a:cxn>
                  <a:cxn ang="0">
                    <a:pos x="35" y="44"/>
                  </a:cxn>
                  <a:cxn ang="0">
                    <a:pos x="23" y="44"/>
                  </a:cxn>
                  <a:cxn ang="0">
                    <a:pos x="22" y="35"/>
                  </a:cxn>
                  <a:cxn ang="0">
                    <a:pos x="15" y="30"/>
                  </a:cxn>
                  <a:cxn ang="0">
                    <a:pos x="6" y="27"/>
                  </a:cxn>
                  <a:cxn ang="0">
                    <a:pos x="0" y="24"/>
                  </a:cxn>
                  <a:cxn ang="0">
                    <a:pos x="22" y="0"/>
                  </a:cxn>
                  <a:cxn ang="0">
                    <a:pos x="59" y="7"/>
                  </a:cxn>
                </a:cxnLst>
                <a:rect l="0" t="0" r="r" b="b"/>
                <a:pathLst>
                  <a:path w="61" h="44">
                    <a:moveTo>
                      <a:pt x="59" y="7"/>
                    </a:moveTo>
                    <a:lnTo>
                      <a:pt x="61" y="20"/>
                    </a:lnTo>
                    <a:lnTo>
                      <a:pt x="54" y="30"/>
                    </a:lnTo>
                    <a:lnTo>
                      <a:pt x="44" y="37"/>
                    </a:lnTo>
                    <a:lnTo>
                      <a:pt x="35" y="44"/>
                    </a:lnTo>
                    <a:lnTo>
                      <a:pt x="23" y="44"/>
                    </a:lnTo>
                    <a:lnTo>
                      <a:pt x="22" y="35"/>
                    </a:lnTo>
                    <a:lnTo>
                      <a:pt x="15" y="30"/>
                    </a:lnTo>
                    <a:lnTo>
                      <a:pt x="6" y="27"/>
                    </a:lnTo>
                    <a:lnTo>
                      <a:pt x="0" y="24"/>
                    </a:lnTo>
                    <a:lnTo>
                      <a:pt x="22" y="0"/>
                    </a:lnTo>
                    <a:lnTo>
                      <a:pt x="59" y="7"/>
                    </a:lnTo>
                    <a:close/>
                  </a:path>
                </a:pathLst>
              </a:custGeom>
              <a:solidFill>
                <a:srgbClr val="385E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67"/>
              <p:cNvSpPr>
                <a:spLocks/>
              </p:cNvSpPr>
              <p:nvPr/>
            </p:nvSpPr>
            <p:spPr bwMode="auto">
              <a:xfrm flipH="1">
                <a:off x="645" y="3594"/>
                <a:ext cx="97" cy="95"/>
              </a:xfrm>
              <a:custGeom>
                <a:avLst/>
                <a:gdLst/>
                <a:ahLst/>
                <a:cxnLst>
                  <a:cxn ang="0">
                    <a:pos x="97" y="95"/>
                  </a:cxn>
                  <a:cxn ang="0">
                    <a:pos x="90" y="82"/>
                  </a:cxn>
                  <a:cxn ang="0">
                    <a:pos x="82" y="72"/>
                  </a:cxn>
                  <a:cxn ang="0">
                    <a:pos x="73" y="61"/>
                  </a:cxn>
                  <a:cxn ang="0">
                    <a:pos x="61" y="53"/>
                  </a:cxn>
                  <a:cxn ang="0">
                    <a:pos x="51" y="44"/>
                  </a:cxn>
                  <a:cxn ang="0">
                    <a:pos x="39" y="38"/>
                  </a:cxn>
                  <a:cxn ang="0">
                    <a:pos x="29" y="29"/>
                  </a:cxn>
                  <a:cxn ang="0">
                    <a:pos x="19" y="19"/>
                  </a:cxn>
                  <a:cxn ang="0">
                    <a:pos x="14" y="15"/>
                  </a:cxn>
                  <a:cxn ang="0">
                    <a:pos x="5" y="12"/>
                  </a:cxn>
                  <a:cxn ang="0">
                    <a:pos x="0" y="7"/>
                  </a:cxn>
                  <a:cxn ang="0">
                    <a:pos x="2" y="0"/>
                  </a:cxn>
                  <a:cxn ang="0">
                    <a:pos x="17" y="9"/>
                  </a:cxn>
                  <a:cxn ang="0">
                    <a:pos x="34" y="17"/>
                  </a:cxn>
                  <a:cxn ang="0">
                    <a:pos x="51" y="26"/>
                  </a:cxn>
                  <a:cxn ang="0">
                    <a:pos x="66" y="36"/>
                  </a:cxn>
                  <a:cxn ang="0">
                    <a:pos x="80" y="48"/>
                  </a:cxn>
                  <a:cxn ang="0">
                    <a:pos x="90" y="61"/>
                  </a:cxn>
                  <a:cxn ang="0">
                    <a:pos x="97" y="77"/>
                  </a:cxn>
                  <a:cxn ang="0">
                    <a:pos x="97" y="95"/>
                  </a:cxn>
                </a:cxnLst>
                <a:rect l="0" t="0" r="r" b="b"/>
                <a:pathLst>
                  <a:path w="97" h="95">
                    <a:moveTo>
                      <a:pt x="97" y="95"/>
                    </a:moveTo>
                    <a:lnTo>
                      <a:pt x="90" y="82"/>
                    </a:lnTo>
                    <a:lnTo>
                      <a:pt x="82" y="72"/>
                    </a:lnTo>
                    <a:lnTo>
                      <a:pt x="73" y="61"/>
                    </a:lnTo>
                    <a:lnTo>
                      <a:pt x="61" y="53"/>
                    </a:lnTo>
                    <a:lnTo>
                      <a:pt x="51" y="44"/>
                    </a:lnTo>
                    <a:lnTo>
                      <a:pt x="39" y="38"/>
                    </a:lnTo>
                    <a:lnTo>
                      <a:pt x="29" y="29"/>
                    </a:lnTo>
                    <a:lnTo>
                      <a:pt x="19" y="19"/>
                    </a:lnTo>
                    <a:lnTo>
                      <a:pt x="14" y="15"/>
                    </a:lnTo>
                    <a:lnTo>
                      <a:pt x="5" y="12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17" y="9"/>
                    </a:lnTo>
                    <a:lnTo>
                      <a:pt x="34" y="17"/>
                    </a:lnTo>
                    <a:lnTo>
                      <a:pt x="51" y="26"/>
                    </a:lnTo>
                    <a:lnTo>
                      <a:pt x="66" y="36"/>
                    </a:lnTo>
                    <a:lnTo>
                      <a:pt x="80" y="48"/>
                    </a:lnTo>
                    <a:lnTo>
                      <a:pt x="90" y="61"/>
                    </a:lnTo>
                    <a:lnTo>
                      <a:pt x="97" y="77"/>
                    </a:lnTo>
                    <a:lnTo>
                      <a:pt x="97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68"/>
              <p:cNvSpPr>
                <a:spLocks/>
              </p:cNvSpPr>
              <p:nvPr/>
            </p:nvSpPr>
            <p:spPr bwMode="auto">
              <a:xfrm flipH="1">
                <a:off x="2515" y="3599"/>
                <a:ext cx="725" cy="505"/>
              </a:xfrm>
              <a:custGeom>
                <a:avLst/>
                <a:gdLst/>
                <a:ahLst/>
                <a:cxnLst>
                  <a:cxn ang="0">
                    <a:pos x="720" y="17"/>
                  </a:cxn>
                  <a:cxn ang="0">
                    <a:pos x="708" y="21"/>
                  </a:cxn>
                  <a:cxn ang="0">
                    <a:pos x="693" y="133"/>
                  </a:cxn>
                  <a:cxn ang="0">
                    <a:pos x="674" y="349"/>
                  </a:cxn>
                  <a:cxn ang="0">
                    <a:pos x="618" y="446"/>
                  </a:cxn>
                  <a:cxn ang="0">
                    <a:pos x="655" y="398"/>
                  </a:cxn>
                  <a:cxn ang="0">
                    <a:pos x="667" y="333"/>
                  </a:cxn>
                  <a:cxn ang="0">
                    <a:pos x="660" y="325"/>
                  </a:cxn>
                  <a:cxn ang="0">
                    <a:pos x="650" y="321"/>
                  </a:cxn>
                  <a:cxn ang="0">
                    <a:pos x="638" y="350"/>
                  </a:cxn>
                  <a:cxn ang="0">
                    <a:pos x="627" y="379"/>
                  </a:cxn>
                  <a:cxn ang="0">
                    <a:pos x="579" y="386"/>
                  </a:cxn>
                  <a:cxn ang="0">
                    <a:pos x="531" y="395"/>
                  </a:cxn>
                  <a:cxn ang="0">
                    <a:pos x="482" y="401"/>
                  </a:cxn>
                  <a:cxn ang="0">
                    <a:pos x="435" y="408"/>
                  </a:cxn>
                  <a:cxn ang="0">
                    <a:pos x="387" y="417"/>
                  </a:cxn>
                  <a:cxn ang="0">
                    <a:pos x="339" y="425"/>
                  </a:cxn>
                  <a:cxn ang="0">
                    <a:pos x="294" y="435"/>
                  </a:cxn>
                  <a:cxn ang="0">
                    <a:pos x="246" y="446"/>
                  </a:cxn>
                  <a:cxn ang="0">
                    <a:pos x="251" y="420"/>
                  </a:cxn>
                  <a:cxn ang="0">
                    <a:pos x="244" y="400"/>
                  </a:cxn>
                  <a:cxn ang="0">
                    <a:pos x="229" y="425"/>
                  </a:cxn>
                  <a:cxn ang="0">
                    <a:pos x="212" y="473"/>
                  </a:cxn>
                  <a:cxn ang="0">
                    <a:pos x="170" y="488"/>
                  </a:cxn>
                  <a:cxn ang="0">
                    <a:pos x="120" y="500"/>
                  </a:cxn>
                  <a:cxn ang="0">
                    <a:pos x="73" y="505"/>
                  </a:cxn>
                  <a:cxn ang="0">
                    <a:pos x="30" y="493"/>
                  </a:cxn>
                  <a:cxn ang="0">
                    <a:pos x="3" y="457"/>
                  </a:cxn>
                  <a:cxn ang="0">
                    <a:pos x="0" y="415"/>
                  </a:cxn>
                  <a:cxn ang="0">
                    <a:pos x="17" y="372"/>
                  </a:cxn>
                  <a:cxn ang="0">
                    <a:pos x="58" y="350"/>
                  </a:cxn>
                  <a:cxn ang="0">
                    <a:pos x="107" y="347"/>
                  </a:cxn>
                  <a:cxn ang="0">
                    <a:pos x="159" y="345"/>
                  </a:cxn>
                  <a:cxn ang="0">
                    <a:pos x="193" y="349"/>
                  </a:cxn>
                  <a:cxn ang="0">
                    <a:pos x="204" y="367"/>
                  </a:cxn>
                  <a:cxn ang="0">
                    <a:pos x="241" y="372"/>
                  </a:cxn>
                  <a:cxn ang="0">
                    <a:pos x="292" y="366"/>
                  </a:cxn>
                  <a:cxn ang="0">
                    <a:pos x="341" y="361"/>
                  </a:cxn>
                  <a:cxn ang="0">
                    <a:pos x="390" y="352"/>
                  </a:cxn>
                  <a:cxn ang="0">
                    <a:pos x="438" y="344"/>
                  </a:cxn>
                  <a:cxn ang="0">
                    <a:pos x="487" y="335"/>
                  </a:cxn>
                  <a:cxn ang="0">
                    <a:pos x="535" y="328"/>
                  </a:cxn>
                  <a:cxn ang="0">
                    <a:pos x="584" y="321"/>
                  </a:cxn>
                  <a:cxn ang="0">
                    <a:pos x="620" y="279"/>
                  </a:cxn>
                  <a:cxn ang="0">
                    <a:pos x="633" y="197"/>
                  </a:cxn>
                  <a:cxn ang="0">
                    <a:pos x="649" y="119"/>
                  </a:cxn>
                  <a:cxn ang="0">
                    <a:pos x="654" y="39"/>
                  </a:cxn>
                  <a:cxn ang="0">
                    <a:pos x="671" y="7"/>
                  </a:cxn>
                  <a:cxn ang="0">
                    <a:pos x="676" y="12"/>
                  </a:cxn>
                  <a:cxn ang="0">
                    <a:pos x="691" y="4"/>
                  </a:cxn>
                  <a:cxn ang="0">
                    <a:pos x="718" y="5"/>
                  </a:cxn>
                </a:cxnLst>
                <a:rect l="0" t="0" r="r" b="b"/>
                <a:pathLst>
                  <a:path w="725" h="505">
                    <a:moveTo>
                      <a:pt x="725" y="19"/>
                    </a:moveTo>
                    <a:lnTo>
                      <a:pt x="720" y="17"/>
                    </a:lnTo>
                    <a:lnTo>
                      <a:pt x="713" y="17"/>
                    </a:lnTo>
                    <a:lnTo>
                      <a:pt x="708" y="21"/>
                    </a:lnTo>
                    <a:lnTo>
                      <a:pt x="706" y="26"/>
                    </a:lnTo>
                    <a:lnTo>
                      <a:pt x="693" y="133"/>
                    </a:lnTo>
                    <a:lnTo>
                      <a:pt x="683" y="242"/>
                    </a:lnTo>
                    <a:lnTo>
                      <a:pt x="674" y="349"/>
                    </a:lnTo>
                    <a:lnTo>
                      <a:pt x="669" y="457"/>
                    </a:lnTo>
                    <a:lnTo>
                      <a:pt x="618" y="446"/>
                    </a:lnTo>
                    <a:lnTo>
                      <a:pt x="643" y="427"/>
                    </a:lnTo>
                    <a:lnTo>
                      <a:pt x="655" y="398"/>
                    </a:lnTo>
                    <a:lnTo>
                      <a:pt x="662" y="366"/>
                    </a:lnTo>
                    <a:lnTo>
                      <a:pt x="667" y="333"/>
                    </a:lnTo>
                    <a:lnTo>
                      <a:pt x="666" y="327"/>
                    </a:lnTo>
                    <a:lnTo>
                      <a:pt x="660" y="325"/>
                    </a:lnTo>
                    <a:lnTo>
                      <a:pt x="655" y="323"/>
                    </a:lnTo>
                    <a:lnTo>
                      <a:pt x="650" y="321"/>
                    </a:lnTo>
                    <a:lnTo>
                      <a:pt x="642" y="335"/>
                    </a:lnTo>
                    <a:lnTo>
                      <a:pt x="638" y="350"/>
                    </a:lnTo>
                    <a:lnTo>
                      <a:pt x="635" y="366"/>
                    </a:lnTo>
                    <a:lnTo>
                      <a:pt x="627" y="379"/>
                    </a:lnTo>
                    <a:lnTo>
                      <a:pt x="603" y="383"/>
                    </a:lnTo>
                    <a:lnTo>
                      <a:pt x="579" y="386"/>
                    </a:lnTo>
                    <a:lnTo>
                      <a:pt x="555" y="391"/>
                    </a:lnTo>
                    <a:lnTo>
                      <a:pt x="531" y="395"/>
                    </a:lnTo>
                    <a:lnTo>
                      <a:pt x="508" y="398"/>
                    </a:lnTo>
                    <a:lnTo>
                      <a:pt x="482" y="401"/>
                    </a:lnTo>
                    <a:lnTo>
                      <a:pt x="458" y="405"/>
                    </a:lnTo>
                    <a:lnTo>
                      <a:pt x="435" y="408"/>
                    </a:lnTo>
                    <a:lnTo>
                      <a:pt x="411" y="413"/>
                    </a:lnTo>
                    <a:lnTo>
                      <a:pt x="387" y="417"/>
                    </a:lnTo>
                    <a:lnTo>
                      <a:pt x="363" y="420"/>
                    </a:lnTo>
                    <a:lnTo>
                      <a:pt x="339" y="425"/>
                    </a:lnTo>
                    <a:lnTo>
                      <a:pt x="316" y="430"/>
                    </a:lnTo>
                    <a:lnTo>
                      <a:pt x="294" y="435"/>
                    </a:lnTo>
                    <a:lnTo>
                      <a:pt x="270" y="440"/>
                    </a:lnTo>
                    <a:lnTo>
                      <a:pt x="246" y="446"/>
                    </a:lnTo>
                    <a:lnTo>
                      <a:pt x="248" y="434"/>
                    </a:lnTo>
                    <a:lnTo>
                      <a:pt x="251" y="420"/>
                    </a:lnTo>
                    <a:lnTo>
                      <a:pt x="251" y="408"/>
                    </a:lnTo>
                    <a:lnTo>
                      <a:pt x="244" y="400"/>
                    </a:lnTo>
                    <a:lnTo>
                      <a:pt x="234" y="400"/>
                    </a:lnTo>
                    <a:lnTo>
                      <a:pt x="229" y="425"/>
                    </a:lnTo>
                    <a:lnTo>
                      <a:pt x="222" y="451"/>
                    </a:lnTo>
                    <a:lnTo>
                      <a:pt x="212" y="473"/>
                    </a:lnTo>
                    <a:lnTo>
                      <a:pt x="193" y="486"/>
                    </a:lnTo>
                    <a:lnTo>
                      <a:pt x="170" y="488"/>
                    </a:lnTo>
                    <a:lnTo>
                      <a:pt x="144" y="493"/>
                    </a:lnTo>
                    <a:lnTo>
                      <a:pt x="120" y="500"/>
                    </a:lnTo>
                    <a:lnTo>
                      <a:pt x="95" y="503"/>
                    </a:lnTo>
                    <a:lnTo>
                      <a:pt x="73" y="505"/>
                    </a:lnTo>
                    <a:lnTo>
                      <a:pt x="49" y="502"/>
                    </a:lnTo>
                    <a:lnTo>
                      <a:pt x="30" y="493"/>
                    </a:lnTo>
                    <a:lnTo>
                      <a:pt x="12" y="476"/>
                    </a:lnTo>
                    <a:lnTo>
                      <a:pt x="3" y="457"/>
                    </a:lnTo>
                    <a:lnTo>
                      <a:pt x="0" y="437"/>
                    </a:lnTo>
                    <a:lnTo>
                      <a:pt x="0" y="415"/>
                    </a:lnTo>
                    <a:lnTo>
                      <a:pt x="1" y="393"/>
                    </a:lnTo>
                    <a:lnTo>
                      <a:pt x="17" y="372"/>
                    </a:lnTo>
                    <a:lnTo>
                      <a:pt x="35" y="359"/>
                    </a:lnTo>
                    <a:lnTo>
                      <a:pt x="58" y="350"/>
                    </a:lnTo>
                    <a:lnTo>
                      <a:pt x="81" y="347"/>
                    </a:lnTo>
                    <a:lnTo>
                      <a:pt x="107" y="347"/>
                    </a:lnTo>
                    <a:lnTo>
                      <a:pt x="132" y="347"/>
                    </a:lnTo>
                    <a:lnTo>
                      <a:pt x="159" y="345"/>
                    </a:lnTo>
                    <a:lnTo>
                      <a:pt x="183" y="342"/>
                    </a:lnTo>
                    <a:lnTo>
                      <a:pt x="193" y="349"/>
                    </a:lnTo>
                    <a:lnTo>
                      <a:pt x="198" y="357"/>
                    </a:lnTo>
                    <a:lnTo>
                      <a:pt x="204" y="367"/>
                    </a:lnTo>
                    <a:lnTo>
                      <a:pt x="215" y="374"/>
                    </a:lnTo>
                    <a:lnTo>
                      <a:pt x="241" y="372"/>
                    </a:lnTo>
                    <a:lnTo>
                      <a:pt x="266" y="369"/>
                    </a:lnTo>
                    <a:lnTo>
                      <a:pt x="292" y="366"/>
                    </a:lnTo>
                    <a:lnTo>
                      <a:pt x="316" y="364"/>
                    </a:lnTo>
                    <a:lnTo>
                      <a:pt x="341" y="361"/>
                    </a:lnTo>
                    <a:lnTo>
                      <a:pt x="365" y="355"/>
                    </a:lnTo>
                    <a:lnTo>
                      <a:pt x="390" y="352"/>
                    </a:lnTo>
                    <a:lnTo>
                      <a:pt x="414" y="349"/>
                    </a:lnTo>
                    <a:lnTo>
                      <a:pt x="438" y="344"/>
                    </a:lnTo>
                    <a:lnTo>
                      <a:pt x="462" y="340"/>
                    </a:lnTo>
                    <a:lnTo>
                      <a:pt x="487" y="335"/>
                    </a:lnTo>
                    <a:lnTo>
                      <a:pt x="511" y="332"/>
                    </a:lnTo>
                    <a:lnTo>
                      <a:pt x="535" y="328"/>
                    </a:lnTo>
                    <a:lnTo>
                      <a:pt x="559" y="325"/>
                    </a:lnTo>
                    <a:lnTo>
                      <a:pt x="584" y="321"/>
                    </a:lnTo>
                    <a:lnTo>
                      <a:pt x="608" y="318"/>
                    </a:lnTo>
                    <a:lnTo>
                      <a:pt x="620" y="279"/>
                    </a:lnTo>
                    <a:lnTo>
                      <a:pt x="627" y="238"/>
                    </a:lnTo>
                    <a:lnTo>
                      <a:pt x="633" y="197"/>
                    </a:lnTo>
                    <a:lnTo>
                      <a:pt x="640" y="157"/>
                    </a:lnTo>
                    <a:lnTo>
                      <a:pt x="649" y="119"/>
                    </a:lnTo>
                    <a:lnTo>
                      <a:pt x="652" y="78"/>
                    </a:lnTo>
                    <a:lnTo>
                      <a:pt x="654" y="39"/>
                    </a:lnTo>
                    <a:lnTo>
                      <a:pt x="667" y="5"/>
                    </a:lnTo>
                    <a:lnTo>
                      <a:pt x="671" y="7"/>
                    </a:lnTo>
                    <a:lnTo>
                      <a:pt x="672" y="9"/>
                    </a:lnTo>
                    <a:lnTo>
                      <a:pt x="676" y="12"/>
                    </a:lnTo>
                    <a:lnTo>
                      <a:pt x="679" y="14"/>
                    </a:lnTo>
                    <a:lnTo>
                      <a:pt x="691" y="4"/>
                    </a:lnTo>
                    <a:lnTo>
                      <a:pt x="706" y="0"/>
                    </a:lnTo>
                    <a:lnTo>
                      <a:pt x="718" y="5"/>
                    </a:lnTo>
                    <a:lnTo>
                      <a:pt x="725" y="19"/>
                    </a:lnTo>
                    <a:close/>
                  </a:path>
                </a:pathLst>
              </a:custGeom>
              <a:solidFill>
                <a:srgbClr val="5E7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69"/>
              <p:cNvSpPr>
                <a:spLocks/>
              </p:cNvSpPr>
              <p:nvPr/>
            </p:nvSpPr>
            <p:spPr bwMode="auto">
              <a:xfrm flipH="1">
                <a:off x="0" y="3599"/>
                <a:ext cx="1353" cy="1244"/>
              </a:xfrm>
              <a:custGeom>
                <a:avLst/>
                <a:gdLst/>
                <a:ahLst/>
                <a:cxnLst>
                  <a:cxn ang="0">
                    <a:pos x="1190" y="61"/>
                  </a:cxn>
                  <a:cxn ang="0">
                    <a:pos x="1100" y="245"/>
                  </a:cxn>
                  <a:cxn ang="0">
                    <a:pos x="1255" y="157"/>
                  </a:cxn>
                  <a:cxn ang="0">
                    <a:pos x="1353" y="340"/>
                  </a:cxn>
                  <a:cxn ang="0">
                    <a:pos x="1267" y="412"/>
                  </a:cxn>
                  <a:cxn ang="0">
                    <a:pos x="1319" y="500"/>
                  </a:cxn>
                  <a:cxn ang="0">
                    <a:pos x="1304" y="1186"/>
                  </a:cxn>
                  <a:cxn ang="0">
                    <a:pos x="1219" y="1168"/>
                  </a:cxn>
                  <a:cxn ang="0">
                    <a:pos x="1138" y="1175"/>
                  </a:cxn>
                  <a:cxn ang="0">
                    <a:pos x="993" y="1175"/>
                  </a:cxn>
                  <a:cxn ang="0">
                    <a:pos x="885" y="1195"/>
                  </a:cxn>
                  <a:cxn ang="0">
                    <a:pos x="769" y="1234"/>
                  </a:cxn>
                  <a:cxn ang="0">
                    <a:pos x="570" y="1158"/>
                  </a:cxn>
                  <a:cxn ang="0">
                    <a:pos x="333" y="1181"/>
                  </a:cxn>
                  <a:cxn ang="0">
                    <a:pos x="411" y="1112"/>
                  </a:cxn>
                  <a:cxn ang="0">
                    <a:pos x="346" y="1107"/>
                  </a:cxn>
                  <a:cxn ang="0">
                    <a:pos x="170" y="1079"/>
                  </a:cxn>
                  <a:cxn ang="0">
                    <a:pos x="215" y="1042"/>
                  </a:cxn>
                  <a:cxn ang="0">
                    <a:pos x="139" y="993"/>
                  </a:cxn>
                  <a:cxn ang="0">
                    <a:pos x="156" y="966"/>
                  </a:cxn>
                  <a:cxn ang="0">
                    <a:pos x="95" y="892"/>
                  </a:cxn>
                  <a:cxn ang="0">
                    <a:pos x="41" y="915"/>
                  </a:cxn>
                  <a:cxn ang="0">
                    <a:pos x="75" y="1079"/>
                  </a:cxn>
                  <a:cxn ang="0">
                    <a:pos x="22" y="915"/>
                  </a:cxn>
                  <a:cxn ang="0">
                    <a:pos x="156" y="668"/>
                  </a:cxn>
                  <a:cxn ang="0">
                    <a:pos x="356" y="731"/>
                  </a:cxn>
                  <a:cxn ang="0">
                    <a:pos x="324" y="760"/>
                  </a:cxn>
                  <a:cxn ang="0">
                    <a:pos x="300" y="804"/>
                  </a:cxn>
                  <a:cxn ang="0">
                    <a:pos x="142" y="797"/>
                  </a:cxn>
                  <a:cxn ang="0">
                    <a:pos x="239" y="884"/>
                  </a:cxn>
                  <a:cxn ang="0">
                    <a:pos x="351" y="940"/>
                  </a:cxn>
                  <a:cxn ang="0">
                    <a:pos x="453" y="899"/>
                  </a:cxn>
                  <a:cxn ang="0">
                    <a:pos x="494" y="901"/>
                  </a:cxn>
                  <a:cxn ang="0">
                    <a:pos x="531" y="920"/>
                  </a:cxn>
                  <a:cxn ang="0">
                    <a:pos x="689" y="743"/>
                  </a:cxn>
                  <a:cxn ang="0">
                    <a:pos x="818" y="721"/>
                  </a:cxn>
                  <a:cxn ang="0">
                    <a:pos x="757" y="845"/>
                  </a:cxn>
                  <a:cxn ang="0">
                    <a:pos x="815" y="806"/>
                  </a:cxn>
                  <a:cxn ang="0">
                    <a:pos x="866" y="721"/>
                  </a:cxn>
                  <a:cxn ang="0">
                    <a:pos x="1060" y="729"/>
                  </a:cxn>
                  <a:cxn ang="0">
                    <a:pos x="1009" y="723"/>
                  </a:cxn>
                  <a:cxn ang="0">
                    <a:pos x="966" y="746"/>
                  </a:cxn>
                  <a:cxn ang="0">
                    <a:pos x="898" y="845"/>
                  </a:cxn>
                  <a:cxn ang="0">
                    <a:pos x="953" y="1015"/>
                  </a:cxn>
                  <a:cxn ang="0">
                    <a:pos x="997" y="1049"/>
                  </a:cxn>
                  <a:cxn ang="0">
                    <a:pos x="1004" y="1132"/>
                  </a:cxn>
                  <a:cxn ang="0">
                    <a:pos x="1083" y="1013"/>
                  </a:cxn>
                  <a:cxn ang="0">
                    <a:pos x="1173" y="993"/>
                  </a:cxn>
                  <a:cxn ang="0">
                    <a:pos x="1250" y="971"/>
                  </a:cxn>
                  <a:cxn ang="0">
                    <a:pos x="1267" y="841"/>
                  </a:cxn>
                  <a:cxn ang="0">
                    <a:pos x="1201" y="704"/>
                  </a:cxn>
                  <a:cxn ang="0">
                    <a:pos x="1138" y="617"/>
                  </a:cxn>
                  <a:cxn ang="0">
                    <a:pos x="1105" y="797"/>
                  </a:cxn>
                  <a:cxn ang="0">
                    <a:pos x="1046" y="532"/>
                  </a:cxn>
                  <a:cxn ang="0">
                    <a:pos x="1088" y="517"/>
                  </a:cxn>
                  <a:cxn ang="0">
                    <a:pos x="1150" y="505"/>
                  </a:cxn>
                  <a:cxn ang="0">
                    <a:pos x="1195" y="507"/>
                  </a:cxn>
                  <a:cxn ang="0">
                    <a:pos x="1180" y="371"/>
                  </a:cxn>
                  <a:cxn ang="0">
                    <a:pos x="1146" y="337"/>
                  </a:cxn>
                  <a:cxn ang="0">
                    <a:pos x="1046" y="439"/>
                  </a:cxn>
                  <a:cxn ang="0">
                    <a:pos x="975" y="386"/>
                  </a:cxn>
                  <a:cxn ang="0">
                    <a:pos x="1056" y="126"/>
                  </a:cxn>
                  <a:cxn ang="0">
                    <a:pos x="1131" y="14"/>
                  </a:cxn>
                </a:cxnLst>
                <a:rect l="0" t="0" r="r" b="b"/>
                <a:pathLst>
                  <a:path w="1353" h="1244">
                    <a:moveTo>
                      <a:pt x="1156" y="21"/>
                    </a:moveTo>
                    <a:lnTo>
                      <a:pt x="1165" y="21"/>
                    </a:lnTo>
                    <a:lnTo>
                      <a:pt x="1175" y="19"/>
                    </a:lnTo>
                    <a:lnTo>
                      <a:pt x="1184" y="16"/>
                    </a:lnTo>
                    <a:lnTo>
                      <a:pt x="1192" y="12"/>
                    </a:lnTo>
                    <a:lnTo>
                      <a:pt x="1199" y="9"/>
                    </a:lnTo>
                    <a:lnTo>
                      <a:pt x="1207" y="9"/>
                    </a:lnTo>
                    <a:lnTo>
                      <a:pt x="1214" y="10"/>
                    </a:lnTo>
                    <a:lnTo>
                      <a:pt x="1223" y="17"/>
                    </a:lnTo>
                    <a:lnTo>
                      <a:pt x="1216" y="33"/>
                    </a:lnTo>
                    <a:lnTo>
                      <a:pt x="1206" y="48"/>
                    </a:lnTo>
                    <a:lnTo>
                      <a:pt x="1190" y="61"/>
                    </a:lnTo>
                    <a:lnTo>
                      <a:pt x="1177" y="72"/>
                    </a:lnTo>
                    <a:lnTo>
                      <a:pt x="1162" y="87"/>
                    </a:lnTo>
                    <a:lnTo>
                      <a:pt x="1145" y="104"/>
                    </a:lnTo>
                    <a:lnTo>
                      <a:pt x="1128" y="123"/>
                    </a:lnTo>
                    <a:lnTo>
                      <a:pt x="1112" y="143"/>
                    </a:lnTo>
                    <a:lnTo>
                      <a:pt x="1099" y="167"/>
                    </a:lnTo>
                    <a:lnTo>
                      <a:pt x="1088" y="189"/>
                    </a:lnTo>
                    <a:lnTo>
                      <a:pt x="1083" y="214"/>
                    </a:lnTo>
                    <a:lnTo>
                      <a:pt x="1082" y="242"/>
                    </a:lnTo>
                    <a:lnTo>
                      <a:pt x="1087" y="245"/>
                    </a:lnTo>
                    <a:lnTo>
                      <a:pt x="1094" y="247"/>
                    </a:lnTo>
                    <a:lnTo>
                      <a:pt x="1100" y="245"/>
                    </a:lnTo>
                    <a:lnTo>
                      <a:pt x="1105" y="242"/>
                    </a:lnTo>
                    <a:lnTo>
                      <a:pt x="1122" y="223"/>
                    </a:lnTo>
                    <a:lnTo>
                      <a:pt x="1139" y="204"/>
                    </a:lnTo>
                    <a:lnTo>
                      <a:pt x="1158" y="186"/>
                    </a:lnTo>
                    <a:lnTo>
                      <a:pt x="1179" y="169"/>
                    </a:lnTo>
                    <a:lnTo>
                      <a:pt x="1199" y="153"/>
                    </a:lnTo>
                    <a:lnTo>
                      <a:pt x="1221" y="141"/>
                    </a:lnTo>
                    <a:lnTo>
                      <a:pt x="1243" y="133"/>
                    </a:lnTo>
                    <a:lnTo>
                      <a:pt x="1269" y="128"/>
                    </a:lnTo>
                    <a:lnTo>
                      <a:pt x="1274" y="133"/>
                    </a:lnTo>
                    <a:lnTo>
                      <a:pt x="1263" y="145"/>
                    </a:lnTo>
                    <a:lnTo>
                      <a:pt x="1255" y="157"/>
                    </a:lnTo>
                    <a:lnTo>
                      <a:pt x="1250" y="170"/>
                    </a:lnTo>
                    <a:lnTo>
                      <a:pt x="1248" y="187"/>
                    </a:lnTo>
                    <a:lnTo>
                      <a:pt x="1257" y="189"/>
                    </a:lnTo>
                    <a:lnTo>
                      <a:pt x="1267" y="189"/>
                    </a:lnTo>
                    <a:lnTo>
                      <a:pt x="1277" y="189"/>
                    </a:lnTo>
                    <a:lnTo>
                      <a:pt x="1287" y="189"/>
                    </a:lnTo>
                    <a:lnTo>
                      <a:pt x="1297" y="189"/>
                    </a:lnTo>
                    <a:lnTo>
                      <a:pt x="1309" y="189"/>
                    </a:lnTo>
                    <a:lnTo>
                      <a:pt x="1318" y="191"/>
                    </a:lnTo>
                    <a:lnTo>
                      <a:pt x="1328" y="194"/>
                    </a:lnTo>
                    <a:lnTo>
                      <a:pt x="1353" y="201"/>
                    </a:lnTo>
                    <a:lnTo>
                      <a:pt x="1353" y="340"/>
                    </a:lnTo>
                    <a:lnTo>
                      <a:pt x="1340" y="344"/>
                    </a:lnTo>
                    <a:lnTo>
                      <a:pt x="1326" y="347"/>
                    </a:lnTo>
                    <a:lnTo>
                      <a:pt x="1313" y="354"/>
                    </a:lnTo>
                    <a:lnTo>
                      <a:pt x="1304" y="364"/>
                    </a:lnTo>
                    <a:lnTo>
                      <a:pt x="1306" y="376"/>
                    </a:lnTo>
                    <a:lnTo>
                      <a:pt x="1306" y="388"/>
                    </a:lnTo>
                    <a:lnTo>
                      <a:pt x="1302" y="400"/>
                    </a:lnTo>
                    <a:lnTo>
                      <a:pt x="1297" y="410"/>
                    </a:lnTo>
                    <a:lnTo>
                      <a:pt x="1289" y="410"/>
                    </a:lnTo>
                    <a:lnTo>
                      <a:pt x="1282" y="410"/>
                    </a:lnTo>
                    <a:lnTo>
                      <a:pt x="1274" y="410"/>
                    </a:lnTo>
                    <a:lnTo>
                      <a:pt x="1267" y="412"/>
                    </a:lnTo>
                    <a:lnTo>
                      <a:pt x="1258" y="413"/>
                    </a:lnTo>
                    <a:lnTo>
                      <a:pt x="1252" y="417"/>
                    </a:lnTo>
                    <a:lnTo>
                      <a:pt x="1245" y="422"/>
                    </a:lnTo>
                    <a:lnTo>
                      <a:pt x="1240" y="429"/>
                    </a:lnTo>
                    <a:lnTo>
                      <a:pt x="1245" y="442"/>
                    </a:lnTo>
                    <a:lnTo>
                      <a:pt x="1257" y="451"/>
                    </a:lnTo>
                    <a:lnTo>
                      <a:pt x="1270" y="457"/>
                    </a:lnTo>
                    <a:lnTo>
                      <a:pt x="1282" y="463"/>
                    </a:lnTo>
                    <a:lnTo>
                      <a:pt x="1294" y="471"/>
                    </a:lnTo>
                    <a:lnTo>
                      <a:pt x="1304" y="480"/>
                    </a:lnTo>
                    <a:lnTo>
                      <a:pt x="1311" y="490"/>
                    </a:lnTo>
                    <a:lnTo>
                      <a:pt x="1319" y="500"/>
                    </a:lnTo>
                    <a:lnTo>
                      <a:pt x="1326" y="510"/>
                    </a:lnTo>
                    <a:lnTo>
                      <a:pt x="1333" y="520"/>
                    </a:lnTo>
                    <a:lnTo>
                      <a:pt x="1342" y="530"/>
                    </a:lnTo>
                    <a:lnTo>
                      <a:pt x="1350" y="539"/>
                    </a:lnTo>
                    <a:lnTo>
                      <a:pt x="1353" y="570"/>
                    </a:lnTo>
                    <a:lnTo>
                      <a:pt x="1353" y="1195"/>
                    </a:lnTo>
                    <a:lnTo>
                      <a:pt x="1343" y="1198"/>
                    </a:lnTo>
                    <a:lnTo>
                      <a:pt x="1335" y="1198"/>
                    </a:lnTo>
                    <a:lnTo>
                      <a:pt x="1326" y="1197"/>
                    </a:lnTo>
                    <a:lnTo>
                      <a:pt x="1318" y="1192"/>
                    </a:lnTo>
                    <a:lnTo>
                      <a:pt x="1311" y="1188"/>
                    </a:lnTo>
                    <a:lnTo>
                      <a:pt x="1304" y="1186"/>
                    </a:lnTo>
                    <a:lnTo>
                      <a:pt x="1296" y="1186"/>
                    </a:lnTo>
                    <a:lnTo>
                      <a:pt x="1287" y="1192"/>
                    </a:lnTo>
                    <a:lnTo>
                      <a:pt x="1280" y="1192"/>
                    </a:lnTo>
                    <a:lnTo>
                      <a:pt x="1279" y="1180"/>
                    </a:lnTo>
                    <a:lnTo>
                      <a:pt x="1270" y="1169"/>
                    </a:lnTo>
                    <a:lnTo>
                      <a:pt x="1262" y="1161"/>
                    </a:lnTo>
                    <a:lnTo>
                      <a:pt x="1253" y="1151"/>
                    </a:lnTo>
                    <a:lnTo>
                      <a:pt x="1245" y="1151"/>
                    </a:lnTo>
                    <a:lnTo>
                      <a:pt x="1238" y="1152"/>
                    </a:lnTo>
                    <a:lnTo>
                      <a:pt x="1231" y="1158"/>
                    </a:lnTo>
                    <a:lnTo>
                      <a:pt x="1224" y="1163"/>
                    </a:lnTo>
                    <a:lnTo>
                      <a:pt x="1219" y="1168"/>
                    </a:lnTo>
                    <a:lnTo>
                      <a:pt x="1212" y="1171"/>
                    </a:lnTo>
                    <a:lnTo>
                      <a:pt x="1206" y="1171"/>
                    </a:lnTo>
                    <a:lnTo>
                      <a:pt x="1199" y="1169"/>
                    </a:lnTo>
                    <a:lnTo>
                      <a:pt x="1199" y="1166"/>
                    </a:lnTo>
                    <a:lnTo>
                      <a:pt x="1197" y="1163"/>
                    </a:lnTo>
                    <a:lnTo>
                      <a:pt x="1195" y="1161"/>
                    </a:lnTo>
                    <a:lnTo>
                      <a:pt x="1192" y="1159"/>
                    </a:lnTo>
                    <a:lnTo>
                      <a:pt x="1182" y="1163"/>
                    </a:lnTo>
                    <a:lnTo>
                      <a:pt x="1172" y="1166"/>
                    </a:lnTo>
                    <a:lnTo>
                      <a:pt x="1160" y="1169"/>
                    </a:lnTo>
                    <a:lnTo>
                      <a:pt x="1150" y="1171"/>
                    </a:lnTo>
                    <a:lnTo>
                      <a:pt x="1138" y="1175"/>
                    </a:lnTo>
                    <a:lnTo>
                      <a:pt x="1126" y="1176"/>
                    </a:lnTo>
                    <a:lnTo>
                      <a:pt x="1116" y="1178"/>
                    </a:lnTo>
                    <a:lnTo>
                      <a:pt x="1105" y="1181"/>
                    </a:lnTo>
                    <a:lnTo>
                      <a:pt x="1092" y="1180"/>
                    </a:lnTo>
                    <a:lnTo>
                      <a:pt x="1080" y="1173"/>
                    </a:lnTo>
                    <a:lnTo>
                      <a:pt x="1068" y="1171"/>
                    </a:lnTo>
                    <a:lnTo>
                      <a:pt x="1060" y="1176"/>
                    </a:lnTo>
                    <a:lnTo>
                      <a:pt x="1046" y="1176"/>
                    </a:lnTo>
                    <a:lnTo>
                      <a:pt x="1034" y="1176"/>
                    </a:lnTo>
                    <a:lnTo>
                      <a:pt x="1021" y="1176"/>
                    </a:lnTo>
                    <a:lnTo>
                      <a:pt x="1007" y="1175"/>
                    </a:lnTo>
                    <a:lnTo>
                      <a:pt x="993" y="1175"/>
                    </a:lnTo>
                    <a:lnTo>
                      <a:pt x="980" y="1171"/>
                    </a:lnTo>
                    <a:lnTo>
                      <a:pt x="968" y="1166"/>
                    </a:lnTo>
                    <a:lnTo>
                      <a:pt x="954" y="1159"/>
                    </a:lnTo>
                    <a:lnTo>
                      <a:pt x="948" y="1161"/>
                    </a:lnTo>
                    <a:lnTo>
                      <a:pt x="941" y="1166"/>
                    </a:lnTo>
                    <a:lnTo>
                      <a:pt x="936" y="1171"/>
                    </a:lnTo>
                    <a:lnTo>
                      <a:pt x="929" y="1178"/>
                    </a:lnTo>
                    <a:lnTo>
                      <a:pt x="920" y="1180"/>
                    </a:lnTo>
                    <a:lnTo>
                      <a:pt x="910" y="1183"/>
                    </a:lnTo>
                    <a:lnTo>
                      <a:pt x="902" y="1186"/>
                    </a:lnTo>
                    <a:lnTo>
                      <a:pt x="893" y="1190"/>
                    </a:lnTo>
                    <a:lnTo>
                      <a:pt x="885" y="1195"/>
                    </a:lnTo>
                    <a:lnTo>
                      <a:pt x="878" y="1200"/>
                    </a:lnTo>
                    <a:lnTo>
                      <a:pt x="873" y="1209"/>
                    </a:lnTo>
                    <a:lnTo>
                      <a:pt x="869" y="1217"/>
                    </a:lnTo>
                    <a:lnTo>
                      <a:pt x="874" y="1232"/>
                    </a:lnTo>
                    <a:lnTo>
                      <a:pt x="863" y="1241"/>
                    </a:lnTo>
                    <a:lnTo>
                      <a:pt x="851" y="1244"/>
                    </a:lnTo>
                    <a:lnTo>
                      <a:pt x="839" y="1244"/>
                    </a:lnTo>
                    <a:lnTo>
                      <a:pt x="825" y="1243"/>
                    </a:lnTo>
                    <a:lnTo>
                      <a:pt x="813" y="1239"/>
                    </a:lnTo>
                    <a:lnTo>
                      <a:pt x="800" y="1237"/>
                    </a:lnTo>
                    <a:lnTo>
                      <a:pt x="784" y="1234"/>
                    </a:lnTo>
                    <a:lnTo>
                      <a:pt x="769" y="1234"/>
                    </a:lnTo>
                    <a:lnTo>
                      <a:pt x="757" y="1229"/>
                    </a:lnTo>
                    <a:lnTo>
                      <a:pt x="745" y="1220"/>
                    </a:lnTo>
                    <a:lnTo>
                      <a:pt x="734" y="1212"/>
                    </a:lnTo>
                    <a:lnTo>
                      <a:pt x="720" y="1205"/>
                    </a:lnTo>
                    <a:lnTo>
                      <a:pt x="649" y="1217"/>
                    </a:lnTo>
                    <a:lnTo>
                      <a:pt x="642" y="1205"/>
                    </a:lnTo>
                    <a:lnTo>
                      <a:pt x="632" y="1193"/>
                    </a:lnTo>
                    <a:lnTo>
                      <a:pt x="623" y="1183"/>
                    </a:lnTo>
                    <a:lnTo>
                      <a:pt x="611" y="1175"/>
                    </a:lnTo>
                    <a:lnTo>
                      <a:pt x="599" y="1166"/>
                    </a:lnTo>
                    <a:lnTo>
                      <a:pt x="586" y="1161"/>
                    </a:lnTo>
                    <a:lnTo>
                      <a:pt x="570" y="1158"/>
                    </a:lnTo>
                    <a:lnTo>
                      <a:pt x="555" y="1158"/>
                    </a:lnTo>
                    <a:lnTo>
                      <a:pt x="543" y="1163"/>
                    </a:lnTo>
                    <a:lnTo>
                      <a:pt x="533" y="1164"/>
                    </a:lnTo>
                    <a:lnTo>
                      <a:pt x="521" y="1164"/>
                    </a:lnTo>
                    <a:lnTo>
                      <a:pt x="509" y="1163"/>
                    </a:lnTo>
                    <a:lnTo>
                      <a:pt x="497" y="1164"/>
                    </a:lnTo>
                    <a:lnTo>
                      <a:pt x="487" y="1166"/>
                    </a:lnTo>
                    <a:lnTo>
                      <a:pt x="477" y="1175"/>
                    </a:lnTo>
                    <a:lnTo>
                      <a:pt x="469" y="1188"/>
                    </a:lnTo>
                    <a:lnTo>
                      <a:pt x="458" y="1202"/>
                    </a:lnTo>
                    <a:lnTo>
                      <a:pt x="343" y="1190"/>
                    </a:lnTo>
                    <a:lnTo>
                      <a:pt x="333" y="1181"/>
                    </a:lnTo>
                    <a:lnTo>
                      <a:pt x="329" y="1183"/>
                    </a:lnTo>
                    <a:lnTo>
                      <a:pt x="321" y="1178"/>
                    </a:lnTo>
                    <a:lnTo>
                      <a:pt x="309" y="1173"/>
                    </a:lnTo>
                    <a:lnTo>
                      <a:pt x="299" y="1168"/>
                    </a:lnTo>
                    <a:lnTo>
                      <a:pt x="295" y="1159"/>
                    </a:lnTo>
                    <a:lnTo>
                      <a:pt x="312" y="1154"/>
                    </a:lnTo>
                    <a:lnTo>
                      <a:pt x="329" y="1149"/>
                    </a:lnTo>
                    <a:lnTo>
                      <a:pt x="348" y="1144"/>
                    </a:lnTo>
                    <a:lnTo>
                      <a:pt x="365" y="1137"/>
                    </a:lnTo>
                    <a:lnTo>
                      <a:pt x="382" y="1130"/>
                    </a:lnTo>
                    <a:lnTo>
                      <a:pt x="397" y="1122"/>
                    </a:lnTo>
                    <a:lnTo>
                      <a:pt x="411" y="1112"/>
                    </a:lnTo>
                    <a:lnTo>
                      <a:pt x="423" y="1096"/>
                    </a:lnTo>
                    <a:lnTo>
                      <a:pt x="426" y="1095"/>
                    </a:lnTo>
                    <a:lnTo>
                      <a:pt x="429" y="1091"/>
                    </a:lnTo>
                    <a:lnTo>
                      <a:pt x="433" y="1090"/>
                    </a:lnTo>
                    <a:lnTo>
                      <a:pt x="436" y="1086"/>
                    </a:lnTo>
                    <a:lnTo>
                      <a:pt x="436" y="1081"/>
                    </a:lnTo>
                    <a:lnTo>
                      <a:pt x="421" y="1084"/>
                    </a:lnTo>
                    <a:lnTo>
                      <a:pt x="407" y="1088"/>
                    </a:lnTo>
                    <a:lnTo>
                      <a:pt x="392" y="1093"/>
                    </a:lnTo>
                    <a:lnTo>
                      <a:pt x="377" y="1098"/>
                    </a:lnTo>
                    <a:lnTo>
                      <a:pt x="362" y="1101"/>
                    </a:lnTo>
                    <a:lnTo>
                      <a:pt x="346" y="1107"/>
                    </a:lnTo>
                    <a:lnTo>
                      <a:pt x="331" y="1110"/>
                    </a:lnTo>
                    <a:lnTo>
                      <a:pt x="316" y="1112"/>
                    </a:lnTo>
                    <a:lnTo>
                      <a:pt x="297" y="1120"/>
                    </a:lnTo>
                    <a:lnTo>
                      <a:pt x="280" y="1120"/>
                    </a:lnTo>
                    <a:lnTo>
                      <a:pt x="263" y="1115"/>
                    </a:lnTo>
                    <a:lnTo>
                      <a:pt x="246" y="1107"/>
                    </a:lnTo>
                    <a:lnTo>
                      <a:pt x="231" y="1098"/>
                    </a:lnTo>
                    <a:lnTo>
                      <a:pt x="214" y="1090"/>
                    </a:lnTo>
                    <a:lnTo>
                      <a:pt x="195" y="1084"/>
                    </a:lnTo>
                    <a:lnTo>
                      <a:pt x="175" y="1086"/>
                    </a:lnTo>
                    <a:lnTo>
                      <a:pt x="159" y="1076"/>
                    </a:lnTo>
                    <a:lnTo>
                      <a:pt x="170" y="1079"/>
                    </a:lnTo>
                    <a:lnTo>
                      <a:pt x="180" y="1083"/>
                    </a:lnTo>
                    <a:lnTo>
                      <a:pt x="190" y="1083"/>
                    </a:lnTo>
                    <a:lnTo>
                      <a:pt x="202" y="1083"/>
                    </a:lnTo>
                    <a:lnTo>
                      <a:pt x="212" y="1083"/>
                    </a:lnTo>
                    <a:lnTo>
                      <a:pt x="224" y="1079"/>
                    </a:lnTo>
                    <a:lnTo>
                      <a:pt x="236" y="1074"/>
                    </a:lnTo>
                    <a:lnTo>
                      <a:pt x="246" y="1069"/>
                    </a:lnTo>
                    <a:lnTo>
                      <a:pt x="249" y="1056"/>
                    </a:lnTo>
                    <a:lnTo>
                      <a:pt x="246" y="1047"/>
                    </a:lnTo>
                    <a:lnTo>
                      <a:pt x="239" y="1044"/>
                    </a:lnTo>
                    <a:lnTo>
                      <a:pt x="227" y="1042"/>
                    </a:lnTo>
                    <a:lnTo>
                      <a:pt x="215" y="1042"/>
                    </a:lnTo>
                    <a:lnTo>
                      <a:pt x="202" y="1042"/>
                    </a:lnTo>
                    <a:lnTo>
                      <a:pt x="190" y="1040"/>
                    </a:lnTo>
                    <a:lnTo>
                      <a:pt x="182" y="1035"/>
                    </a:lnTo>
                    <a:lnTo>
                      <a:pt x="175" y="1032"/>
                    </a:lnTo>
                    <a:lnTo>
                      <a:pt x="166" y="1027"/>
                    </a:lnTo>
                    <a:lnTo>
                      <a:pt x="159" y="1022"/>
                    </a:lnTo>
                    <a:lnTo>
                      <a:pt x="153" y="1017"/>
                    </a:lnTo>
                    <a:lnTo>
                      <a:pt x="146" y="1011"/>
                    </a:lnTo>
                    <a:lnTo>
                      <a:pt x="141" y="1005"/>
                    </a:lnTo>
                    <a:lnTo>
                      <a:pt x="136" y="998"/>
                    </a:lnTo>
                    <a:lnTo>
                      <a:pt x="131" y="991"/>
                    </a:lnTo>
                    <a:lnTo>
                      <a:pt x="139" y="993"/>
                    </a:lnTo>
                    <a:lnTo>
                      <a:pt x="148" y="996"/>
                    </a:lnTo>
                    <a:lnTo>
                      <a:pt x="156" y="998"/>
                    </a:lnTo>
                    <a:lnTo>
                      <a:pt x="166" y="998"/>
                    </a:lnTo>
                    <a:lnTo>
                      <a:pt x="170" y="991"/>
                    </a:lnTo>
                    <a:lnTo>
                      <a:pt x="171" y="983"/>
                    </a:lnTo>
                    <a:lnTo>
                      <a:pt x="170" y="974"/>
                    </a:lnTo>
                    <a:lnTo>
                      <a:pt x="166" y="967"/>
                    </a:lnTo>
                    <a:lnTo>
                      <a:pt x="165" y="966"/>
                    </a:lnTo>
                    <a:lnTo>
                      <a:pt x="163" y="964"/>
                    </a:lnTo>
                    <a:lnTo>
                      <a:pt x="161" y="962"/>
                    </a:lnTo>
                    <a:lnTo>
                      <a:pt x="159" y="962"/>
                    </a:lnTo>
                    <a:lnTo>
                      <a:pt x="156" y="966"/>
                    </a:lnTo>
                    <a:lnTo>
                      <a:pt x="154" y="967"/>
                    </a:lnTo>
                    <a:lnTo>
                      <a:pt x="154" y="971"/>
                    </a:lnTo>
                    <a:lnTo>
                      <a:pt x="154" y="974"/>
                    </a:lnTo>
                    <a:lnTo>
                      <a:pt x="142" y="971"/>
                    </a:lnTo>
                    <a:lnTo>
                      <a:pt x="134" y="955"/>
                    </a:lnTo>
                    <a:lnTo>
                      <a:pt x="125" y="942"/>
                    </a:lnTo>
                    <a:lnTo>
                      <a:pt x="112" y="937"/>
                    </a:lnTo>
                    <a:lnTo>
                      <a:pt x="115" y="926"/>
                    </a:lnTo>
                    <a:lnTo>
                      <a:pt x="114" y="916"/>
                    </a:lnTo>
                    <a:lnTo>
                      <a:pt x="108" y="908"/>
                    </a:lnTo>
                    <a:lnTo>
                      <a:pt x="102" y="901"/>
                    </a:lnTo>
                    <a:lnTo>
                      <a:pt x="95" y="892"/>
                    </a:lnTo>
                    <a:lnTo>
                      <a:pt x="88" y="884"/>
                    </a:lnTo>
                    <a:lnTo>
                      <a:pt x="85" y="875"/>
                    </a:lnTo>
                    <a:lnTo>
                      <a:pt x="85" y="865"/>
                    </a:lnTo>
                    <a:lnTo>
                      <a:pt x="83" y="864"/>
                    </a:lnTo>
                    <a:lnTo>
                      <a:pt x="81" y="862"/>
                    </a:lnTo>
                    <a:lnTo>
                      <a:pt x="78" y="862"/>
                    </a:lnTo>
                    <a:lnTo>
                      <a:pt x="76" y="858"/>
                    </a:lnTo>
                    <a:lnTo>
                      <a:pt x="68" y="869"/>
                    </a:lnTo>
                    <a:lnTo>
                      <a:pt x="61" y="881"/>
                    </a:lnTo>
                    <a:lnTo>
                      <a:pt x="54" y="892"/>
                    </a:lnTo>
                    <a:lnTo>
                      <a:pt x="47" y="903"/>
                    </a:lnTo>
                    <a:lnTo>
                      <a:pt x="41" y="915"/>
                    </a:lnTo>
                    <a:lnTo>
                      <a:pt x="34" y="925"/>
                    </a:lnTo>
                    <a:lnTo>
                      <a:pt x="25" y="935"/>
                    </a:lnTo>
                    <a:lnTo>
                      <a:pt x="15" y="943"/>
                    </a:lnTo>
                    <a:lnTo>
                      <a:pt x="22" y="972"/>
                    </a:lnTo>
                    <a:lnTo>
                      <a:pt x="25" y="1001"/>
                    </a:lnTo>
                    <a:lnTo>
                      <a:pt x="32" y="1030"/>
                    </a:lnTo>
                    <a:lnTo>
                      <a:pt x="49" y="1054"/>
                    </a:lnTo>
                    <a:lnTo>
                      <a:pt x="58" y="1062"/>
                    </a:lnTo>
                    <a:lnTo>
                      <a:pt x="68" y="1069"/>
                    </a:lnTo>
                    <a:lnTo>
                      <a:pt x="76" y="1076"/>
                    </a:lnTo>
                    <a:lnTo>
                      <a:pt x="85" y="1088"/>
                    </a:lnTo>
                    <a:lnTo>
                      <a:pt x="75" y="1079"/>
                    </a:lnTo>
                    <a:lnTo>
                      <a:pt x="63" y="1069"/>
                    </a:lnTo>
                    <a:lnTo>
                      <a:pt x="52" y="1059"/>
                    </a:lnTo>
                    <a:lnTo>
                      <a:pt x="42" y="1049"/>
                    </a:lnTo>
                    <a:lnTo>
                      <a:pt x="32" y="1037"/>
                    </a:lnTo>
                    <a:lnTo>
                      <a:pt x="27" y="1023"/>
                    </a:lnTo>
                    <a:lnTo>
                      <a:pt x="24" y="1008"/>
                    </a:lnTo>
                    <a:lnTo>
                      <a:pt x="24" y="991"/>
                    </a:lnTo>
                    <a:lnTo>
                      <a:pt x="7" y="976"/>
                    </a:lnTo>
                    <a:lnTo>
                      <a:pt x="0" y="960"/>
                    </a:lnTo>
                    <a:lnTo>
                      <a:pt x="3" y="945"/>
                    </a:lnTo>
                    <a:lnTo>
                      <a:pt x="10" y="930"/>
                    </a:lnTo>
                    <a:lnTo>
                      <a:pt x="22" y="915"/>
                    </a:lnTo>
                    <a:lnTo>
                      <a:pt x="34" y="899"/>
                    </a:lnTo>
                    <a:lnTo>
                      <a:pt x="44" y="884"/>
                    </a:lnTo>
                    <a:lnTo>
                      <a:pt x="51" y="869"/>
                    </a:lnTo>
                    <a:lnTo>
                      <a:pt x="61" y="843"/>
                    </a:lnTo>
                    <a:lnTo>
                      <a:pt x="71" y="819"/>
                    </a:lnTo>
                    <a:lnTo>
                      <a:pt x="83" y="796"/>
                    </a:lnTo>
                    <a:lnTo>
                      <a:pt x="95" y="772"/>
                    </a:lnTo>
                    <a:lnTo>
                      <a:pt x="105" y="748"/>
                    </a:lnTo>
                    <a:lnTo>
                      <a:pt x="115" y="723"/>
                    </a:lnTo>
                    <a:lnTo>
                      <a:pt x="124" y="697"/>
                    </a:lnTo>
                    <a:lnTo>
                      <a:pt x="131" y="670"/>
                    </a:lnTo>
                    <a:lnTo>
                      <a:pt x="156" y="668"/>
                    </a:lnTo>
                    <a:lnTo>
                      <a:pt x="176" y="673"/>
                    </a:lnTo>
                    <a:lnTo>
                      <a:pt x="197" y="683"/>
                    </a:lnTo>
                    <a:lnTo>
                      <a:pt x="215" y="694"/>
                    </a:lnTo>
                    <a:lnTo>
                      <a:pt x="234" y="706"/>
                    </a:lnTo>
                    <a:lnTo>
                      <a:pt x="255" y="712"/>
                    </a:lnTo>
                    <a:lnTo>
                      <a:pt x="277" y="716"/>
                    </a:lnTo>
                    <a:lnTo>
                      <a:pt x="302" y="709"/>
                    </a:lnTo>
                    <a:lnTo>
                      <a:pt x="314" y="712"/>
                    </a:lnTo>
                    <a:lnTo>
                      <a:pt x="324" y="717"/>
                    </a:lnTo>
                    <a:lnTo>
                      <a:pt x="334" y="723"/>
                    </a:lnTo>
                    <a:lnTo>
                      <a:pt x="346" y="726"/>
                    </a:lnTo>
                    <a:lnTo>
                      <a:pt x="356" y="731"/>
                    </a:lnTo>
                    <a:lnTo>
                      <a:pt x="367" y="736"/>
                    </a:lnTo>
                    <a:lnTo>
                      <a:pt x="377" y="741"/>
                    </a:lnTo>
                    <a:lnTo>
                      <a:pt x="389" y="745"/>
                    </a:lnTo>
                    <a:lnTo>
                      <a:pt x="382" y="750"/>
                    </a:lnTo>
                    <a:lnTo>
                      <a:pt x="373" y="755"/>
                    </a:lnTo>
                    <a:lnTo>
                      <a:pt x="367" y="762"/>
                    </a:lnTo>
                    <a:lnTo>
                      <a:pt x="358" y="767"/>
                    </a:lnTo>
                    <a:lnTo>
                      <a:pt x="351" y="772"/>
                    </a:lnTo>
                    <a:lnTo>
                      <a:pt x="343" y="774"/>
                    </a:lnTo>
                    <a:lnTo>
                      <a:pt x="336" y="775"/>
                    </a:lnTo>
                    <a:lnTo>
                      <a:pt x="328" y="774"/>
                    </a:lnTo>
                    <a:lnTo>
                      <a:pt x="324" y="760"/>
                    </a:lnTo>
                    <a:lnTo>
                      <a:pt x="321" y="745"/>
                    </a:lnTo>
                    <a:lnTo>
                      <a:pt x="316" y="733"/>
                    </a:lnTo>
                    <a:lnTo>
                      <a:pt x="304" y="723"/>
                    </a:lnTo>
                    <a:lnTo>
                      <a:pt x="292" y="723"/>
                    </a:lnTo>
                    <a:lnTo>
                      <a:pt x="278" y="723"/>
                    </a:lnTo>
                    <a:lnTo>
                      <a:pt x="266" y="724"/>
                    </a:lnTo>
                    <a:lnTo>
                      <a:pt x="258" y="729"/>
                    </a:lnTo>
                    <a:lnTo>
                      <a:pt x="263" y="743"/>
                    </a:lnTo>
                    <a:lnTo>
                      <a:pt x="275" y="750"/>
                    </a:lnTo>
                    <a:lnTo>
                      <a:pt x="287" y="758"/>
                    </a:lnTo>
                    <a:lnTo>
                      <a:pt x="295" y="772"/>
                    </a:lnTo>
                    <a:lnTo>
                      <a:pt x="300" y="804"/>
                    </a:lnTo>
                    <a:lnTo>
                      <a:pt x="285" y="806"/>
                    </a:lnTo>
                    <a:lnTo>
                      <a:pt x="270" y="802"/>
                    </a:lnTo>
                    <a:lnTo>
                      <a:pt x="256" y="794"/>
                    </a:lnTo>
                    <a:lnTo>
                      <a:pt x="243" y="785"/>
                    </a:lnTo>
                    <a:lnTo>
                      <a:pt x="229" y="779"/>
                    </a:lnTo>
                    <a:lnTo>
                      <a:pt x="215" y="774"/>
                    </a:lnTo>
                    <a:lnTo>
                      <a:pt x="200" y="774"/>
                    </a:lnTo>
                    <a:lnTo>
                      <a:pt x="185" y="782"/>
                    </a:lnTo>
                    <a:lnTo>
                      <a:pt x="171" y="784"/>
                    </a:lnTo>
                    <a:lnTo>
                      <a:pt x="159" y="784"/>
                    </a:lnTo>
                    <a:lnTo>
                      <a:pt x="149" y="787"/>
                    </a:lnTo>
                    <a:lnTo>
                      <a:pt x="142" y="797"/>
                    </a:lnTo>
                    <a:lnTo>
                      <a:pt x="137" y="813"/>
                    </a:lnTo>
                    <a:lnTo>
                      <a:pt x="137" y="826"/>
                    </a:lnTo>
                    <a:lnTo>
                      <a:pt x="142" y="838"/>
                    </a:lnTo>
                    <a:lnTo>
                      <a:pt x="151" y="847"/>
                    </a:lnTo>
                    <a:lnTo>
                      <a:pt x="161" y="853"/>
                    </a:lnTo>
                    <a:lnTo>
                      <a:pt x="173" y="860"/>
                    </a:lnTo>
                    <a:lnTo>
                      <a:pt x="185" y="865"/>
                    </a:lnTo>
                    <a:lnTo>
                      <a:pt x="195" y="870"/>
                    </a:lnTo>
                    <a:lnTo>
                      <a:pt x="207" y="872"/>
                    </a:lnTo>
                    <a:lnTo>
                      <a:pt x="219" y="875"/>
                    </a:lnTo>
                    <a:lnTo>
                      <a:pt x="229" y="879"/>
                    </a:lnTo>
                    <a:lnTo>
                      <a:pt x="239" y="884"/>
                    </a:lnTo>
                    <a:lnTo>
                      <a:pt x="249" y="886"/>
                    </a:lnTo>
                    <a:lnTo>
                      <a:pt x="260" y="887"/>
                    </a:lnTo>
                    <a:lnTo>
                      <a:pt x="272" y="887"/>
                    </a:lnTo>
                    <a:lnTo>
                      <a:pt x="283" y="882"/>
                    </a:lnTo>
                    <a:lnTo>
                      <a:pt x="290" y="898"/>
                    </a:lnTo>
                    <a:lnTo>
                      <a:pt x="299" y="915"/>
                    </a:lnTo>
                    <a:lnTo>
                      <a:pt x="307" y="928"/>
                    </a:lnTo>
                    <a:lnTo>
                      <a:pt x="322" y="937"/>
                    </a:lnTo>
                    <a:lnTo>
                      <a:pt x="329" y="937"/>
                    </a:lnTo>
                    <a:lnTo>
                      <a:pt x="336" y="938"/>
                    </a:lnTo>
                    <a:lnTo>
                      <a:pt x="345" y="940"/>
                    </a:lnTo>
                    <a:lnTo>
                      <a:pt x="351" y="940"/>
                    </a:lnTo>
                    <a:lnTo>
                      <a:pt x="358" y="942"/>
                    </a:lnTo>
                    <a:lnTo>
                      <a:pt x="365" y="940"/>
                    </a:lnTo>
                    <a:lnTo>
                      <a:pt x="370" y="938"/>
                    </a:lnTo>
                    <a:lnTo>
                      <a:pt x="377" y="933"/>
                    </a:lnTo>
                    <a:lnTo>
                      <a:pt x="406" y="887"/>
                    </a:lnTo>
                    <a:lnTo>
                      <a:pt x="412" y="889"/>
                    </a:lnTo>
                    <a:lnTo>
                      <a:pt x="419" y="892"/>
                    </a:lnTo>
                    <a:lnTo>
                      <a:pt x="426" y="896"/>
                    </a:lnTo>
                    <a:lnTo>
                      <a:pt x="433" y="898"/>
                    </a:lnTo>
                    <a:lnTo>
                      <a:pt x="440" y="901"/>
                    </a:lnTo>
                    <a:lnTo>
                      <a:pt x="446" y="901"/>
                    </a:lnTo>
                    <a:lnTo>
                      <a:pt x="453" y="899"/>
                    </a:lnTo>
                    <a:lnTo>
                      <a:pt x="462" y="894"/>
                    </a:lnTo>
                    <a:lnTo>
                      <a:pt x="465" y="886"/>
                    </a:lnTo>
                    <a:lnTo>
                      <a:pt x="472" y="881"/>
                    </a:lnTo>
                    <a:lnTo>
                      <a:pt x="479" y="877"/>
                    </a:lnTo>
                    <a:lnTo>
                      <a:pt x="487" y="875"/>
                    </a:lnTo>
                    <a:lnTo>
                      <a:pt x="494" y="875"/>
                    </a:lnTo>
                    <a:lnTo>
                      <a:pt x="503" y="875"/>
                    </a:lnTo>
                    <a:lnTo>
                      <a:pt x="509" y="879"/>
                    </a:lnTo>
                    <a:lnTo>
                      <a:pt x="516" y="881"/>
                    </a:lnTo>
                    <a:lnTo>
                      <a:pt x="509" y="887"/>
                    </a:lnTo>
                    <a:lnTo>
                      <a:pt x="503" y="892"/>
                    </a:lnTo>
                    <a:lnTo>
                      <a:pt x="494" y="901"/>
                    </a:lnTo>
                    <a:lnTo>
                      <a:pt x="487" y="908"/>
                    </a:lnTo>
                    <a:lnTo>
                      <a:pt x="480" y="916"/>
                    </a:lnTo>
                    <a:lnTo>
                      <a:pt x="474" y="925"/>
                    </a:lnTo>
                    <a:lnTo>
                      <a:pt x="469" y="933"/>
                    </a:lnTo>
                    <a:lnTo>
                      <a:pt x="465" y="943"/>
                    </a:lnTo>
                    <a:lnTo>
                      <a:pt x="474" y="949"/>
                    </a:lnTo>
                    <a:lnTo>
                      <a:pt x="484" y="949"/>
                    </a:lnTo>
                    <a:lnTo>
                      <a:pt x="492" y="947"/>
                    </a:lnTo>
                    <a:lnTo>
                      <a:pt x="503" y="942"/>
                    </a:lnTo>
                    <a:lnTo>
                      <a:pt x="513" y="935"/>
                    </a:lnTo>
                    <a:lnTo>
                      <a:pt x="521" y="926"/>
                    </a:lnTo>
                    <a:lnTo>
                      <a:pt x="531" y="920"/>
                    </a:lnTo>
                    <a:lnTo>
                      <a:pt x="540" y="915"/>
                    </a:lnTo>
                    <a:lnTo>
                      <a:pt x="559" y="898"/>
                    </a:lnTo>
                    <a:lnTo>
                      <a:pt x="577" y="879"/>
                    </a:lnTo>
                    <a:lnTo>
                      <a:pt x="594" y="860"/>
                    </a:lnTo>
                    <a:lnTo>
                      <a:pt x="611" y="840"/>
                    </a:lnTo>
                    <a:lnTo>
                      <a:pt x="628" y="821"/>
                    </a:lnTo>
                    <a:lnTo>
                      <a:pt x="643" y="801"/>
                    </a:lnTo>
                    <a:lnTo>
                      <a:pt x="660" y="782"/>
                    </a:lnTo>
                    <a:lnTo>
                      <a:pt x="677" y="765"/>
                    </a:lnTo>
                    <a:lnTo>
                      <a:pt x="676" y="757"/>
                    </a:lnTo>
                    <a:lnTo>
                      <a:pt x="683" y="748"/>
                    </a:lnTo>
                    <a:lnTo>
                      <a:pt x="689" y="743"/>
                    </a:lnTo>
                    <a:lnTo>
                      <a:pt x="696" y="736"/>
                    </a:lnTo>
                    <a:lnTo>
                      <a:pt x="713" y="733"/>
                    </a:lnTo>
                    <a:lnTo>
                      <a:pt x="728" y="728"/>
                    </a:lnTo>
                    <a:lnTo>
                      <a:pt x="744" y="723"/>
                    </a:lnTo>
                    <a:lnTo>
                      <a:pt x="759" y="716"/>
                    </a:lnTo>
                    <a:lnTo>
                      <a:pt x="774" y="711"/>
                    </a:lnTo>
                    <a:lnTo>
                      <a:pt x="788" y="702"/>
                    </a:lnTo>
                    <a:lnTo>
                      <a:pt x="803" y="695"/>
                    </a:lnTo>
                    <a:lnTo>
                      <a:pt x="818" y="687"/>
                    </a:lnTo>
                    <a:lnTo>
                      <a:pt x="844" y="680"/>
                    </a:lnTo>
                    <a:lnTo>
                      <a:pt x="832" y="700"/>
                    </a:lnTo>
                    <a:lnTo>
                      <a:pt x="818" y="721"/>
                    </a:lnTo>
                    <a:lnTo>
                      <a:pt x="805" y="741"/>
                    </a:lnTo>
                    <a:lnTo>
                      <a:pt x="791" y="760"/>
                    </a:lnTo>
                    <a:lnTo>
                      <a:pt x="776" y="780"/>
                    </a:lnTo>
                    <a:lnTo>
                      <a:pt x="762" y="801"/>
                    </a:lnTo>
                    <a:lnTo>
                      <a:pt x="750" y="821"/>
                    </a:lnTo>
                    <a:lnTo>
                      <a:pt x="739" y="841"/>
                    </a:lnTo>
                    <a:lnTo>
                      <a:pt x="745" y="847"/>
                    </a:lnTo>
                    <a:lnTo>
                      <a:pt x="752" y="853"/>
                    </a:lnTo>
                    <a:lnTo>
                      <a:pt x="757" y="858"/>
                    </a:lnTo>
                    <a:lnTo>
                      <a:pt x="766" y="852"/>
                    </a:lnTo>
                    <a:lnTo>
                      <a:pt x="761" y="848"/>
                    </a:lnTo>
                    <a:lnTo>
                      <a:pt x="757" y="845"/>
                    </a:lnTo>
                    <a:lnTo>
                      <a:pt x="754" y="841"/>
                    </a:lnTo>
                    <a:lnTo>
                      <a:pt x="747" y="840"/>
                    </a:lnTo>
                    <a:lnTo>
                      <a:pt x="759" y="830"/>
                    </a:lnTo>
                    <a:lnTo>
                      <a:pt x="771" y="819"/>
                    </a:lnTo>
                    <a:lnTo>
                      <a:pt x="781" y="806"/>
                    </a:lnTo>
                    <a:lnTo>
                      <a:pt x="790" y="792"/>
                    </a:lnTo>
                    <a:lnTo>
                      <a:pt x="798" y="779"/>
                    </a:lnTo>
                    <a:lnTo>
                      <a:pt x="808" y="767"/>
                    </a:lnTo>
                    <a:lnTo>
                      <a:pt x="818" y="755"/>
                    </a:lnTo>
                    <a:lnTo>
                      <a:pt x="829" y="745"/>
                    </a:lnTo>
                    <a:lnTo>
                      <a:pt x="820" y="775"/>
                    </a:lnTo>
                    <a:lnTo>
                      <a:pt x="815" y="806"/>
                    </a:lnTo>
                    <a:lnTo>
                      <a:pt x="810" y="836"/>
                    </a:lnTo>
                    <a:lnTo>
                      <a:pt x="812" y="870"/>
                    </a:lnTo>
                    <a:lnTo>
                      <a:pt x="815" y="874"/>
                    </a:lnTo>
                    <a:lnTo>
                      <a:pt x="817" y="875"/>
                    </a:lnTo>
                    <a:lnTo>
                      <a:pt x="820" y="877"/>
                    </a:lnTo>
                    <a:lnTo>
                      <a:pt x="825" y="877"/>
                    </a:lnTo>
                    <a:lnTo>
                      <a:pt x="834" y="855"/>
                    </a:lnTo>
                    <a:lnTo>
                      <a:pt x="837" y="831"/>
                    </a:lnTo>
                    <a:lnTo>
                      <a:pt x="839" y="807"/>
                    </a:lnTo>
                    <a:lnTo>
                      <a:pt x="842" y="784"/>
                    </a:lnTo>
                    <a:lnTo>
                      <a:pt x="854" y="753"/>
                    </a:lnTo>
                    <a:lnTo>
                      <a:pt x="866" y="721"/>
                    </a:lnTo>
                    <a:lnTo>
                      <a:pt x="878" y="690"/>
                    </a:lnTo>
                    <a:lnTo>
                      <a:pt x="891" y="660"/>
                    </a:lnTo>
                    <a:lnTo>
                      <a:pt x="908" y="631"/>
                    </a:lnTo>
                    <a:lnTo>
                      <a:pt x="929" y="609"/>
                    </a:lnTo>
                    <a:lnTo>
                      <a:pt x="956" y="592"/>
                    </a:lnTo>
                    <a:lnTo>
                      <a:pt x="990" y="581"/>
                    </a:lnTo>
                    <a:lnTo>
                      <a:pt x="1009" y="602"/>
                    </a:lnTo>
                    <a:lnTo>
                      <a:pt x="1024" y="626"/>
                    </a:lnTo>
                    <a:lnTo>
                      <a:pt x="1036" y="649"/>
                    </a:lnTo>
                    <a:lnTo>
                      <a:pt x="1046" y="677"/>
                    </a:lnTo>
                    <a:lnTo>
                      <a:pt x="1053" y="704"/>
                    </a:lnTo>
                    <a:lnTo>
                      <a:pt x="1060" y="729"/>
                    </a:lnTo>
                    <a:lnTo>
                      <a:pt x="1068" y="757"/>
                    </a:lnTo>
                    <a:lnTo>
                      <a:pt x="1077" y="784"/>
                    </a:lnTo>
                    <a:lnTo>
                      <a:pt x="1078" y="799"/>
                    </a:lnTo>
                    <a:lnTo>
                      <a:pt x="1078" y="816"/>
                    </a:lnTo>
                    <a:lnTo>
                      <a:pt x="1071" y="830"/>
                    </a:lnTo>
                    <a:lnTo>
                      <a:pt x="1053" y="830"/>
                    </a:lnTo>
                    <a:lnTo>
                      <a:pt x="1044" y="838"/>
                    </a:lnTo>
                    <a:lnTo>
                      <a:pt x="1043" y="802"/>
                    </a:lnTo>
                    <a:lnTo>
                      <a:pt x="1039" y="763"/>
                    </a:lnTo>
                    <a:lnTo>
                      <a:pt x="1031" y="729"/>
                    </a:lnTo>
                    <a:lnTo>
                      <a:pt x="1009" y="700"/>
                    </a:lnTo>
                    <a:lnTo>
                      <a:pt x="1009" y="723"/>
                    </a:lnTo>
                    <a:lnTo>
                      <a:pt x="1015" y="741"/>
                    </a:lnTo>
                    <a:lnTo>
                      <a:pt x="1022" y="762"/>
                    </a:lnTo>
                    <a:lnTo>
                      <a:pt x="1022" y="784"/>
                    </a:lnTo>
                    <a:lnTo>
                      <a:pt x="1021" y="853"/>
                    </a:lnTo>
                    <a:lnTo>
                      <a:pt x="1007" y="843"/>
                    </a:lnTo>
                    <a:lnTo>
                      <a:pt x="1000" y="830"/>
                    </a:lnTo>
                    <a:lnTo>
                      <a:pt x="998" y="813"/>
                    </a:lnTo>
                    <a:lnTo>
                      <a:pt x="998" y="796"/>
                    </a:lnTo>
                    <a:lnTo>
                      <a:pt x="998" y="779"/>
                    </a:lnTo>
                    <a:lnTo>
                      <a:pt x="995" y="763"/>
                    </a:lnTo>
                    <a:lnTo>
                      <a:pt x="985" y="751"/>
                    </a:lnTo>
                    <a:lnTo>
                      <a:pt x="966" y="746"/>
                    </a:lnTo>
                    <a:lnTo>
                      <a:pt x="958" y="755"/>
                    </a:lnTo>
                    <a:lnTo>
                      <a:pt x="951" y="765"/>
                    </a:lnTo>
                    <a:lnTo>
                      <a:pt x="946" y="777"/>
                    </a:lnTo>
                    <a:lnTo>
                      <a:pt x="942" y="789"/>
                    </a:lnTo>
                    <a:lnTo>
                      <a:pt x="937" y="799"/>
                    </a:lnTo>
                    <a:lnTo>
                      <a:pt x="931" y="807"/>
                    </a:lnTo>
                    <a:lnTo>
                      <a:pt x="920" y="814"/>
                    </a:lnTo>
                    <a:lnTo>
                      <a:pt x="907" y="816"/>
                    </a:lnTo>
                    <a:lnTo>
                      <a:pt x="902" y="821"/>
                    </a:lnTo>
                    <a:lnTo>
                      <a:pt x="898" y="828"/>
                    </a:lnTo>
                    <a:lnTo>
                      <a:pt x="897" y="836"/>
                    </a:lnTo>
                    <a:lnTo>
                      <a:pt x="898" y="845"/>
                    </a:lnTo>
                    <a:lnTo>
                      <a:pt x="910" y="867"/>
                    </a:lnTo>
                    <a:lnTo>
                      <a:pt x="924" y="889"/>
                    </a:lnTo>
                    <a:lnTo>
                      <a:pt x="932" y="913"/>
                    </a:lnTo>
                    <a:lnTo>
                      <a:pt x="931" y="940"/>
                    </a:lnTo>
                    <a:lnTo>
                      <a:pt x="929" y="952"/>
                    </a:lnTo>
                    <a:lnTo>
                      <a:pt x="927" y="964"/>
                    </a:lnTo>
                    <a:lnTo>
                      <a:pt x="925" y="976"/>
                    </a:lnTo>
                    <a:lnTo>
                      <a:pt x="929" y="988"/>
                    </a:lnTo>
                    <a:lnTo>
                      <a:pt x="934" y="994"/>
                    </a:lnTo>
                    <a:lnTo>
                      <a:pt x="939" y="1001"/>
                    </a:lnTo>
                    <a:lnTo>
                      <a:pt x="946" y="1008"/>
                    </a:lnTo>
                    <a:lnTo>
                      <a:pt x="953" y="1015"/>
                    </a:lnTo>
                    <a:lnTo>
                      <a:pt x="959" y="1022"/>
                    </a:lnTo>
                    <a:lnTo>
                      <a:pt x="968" y="1025"/>
                    </a:lnTo>
                    <a:lnTo>
                      <a:pt x="976" y="1028"/>
                    </a:lnTo>
                    <a:lnTo>
                      <a:pt x="985" y="1030"/>
                    </a:lnTo>
                    <a:lnTo>
                      <a:pt x="985" y="1056"/>
                    </a:lnTo>
                    <a:lnTo>
                      <a:pt x="981" y="1057"/>
                    </a:lnTo>
                    <a:lnTo>
                      <a:pt x="980" y="1062"/>
                    </a:lnTo>
                    <a:lnTo>
                      <a:pt x="980" y="1067"/>
                    </a:lnTo>
                    <a:lnTo>
                      <a:pt x="978" y="1073"/>
                    </a:lnTo>
                    <a:lnTo>
                      <a:pt x="983" y="1076"/>
                    </a:lnTo>
                    <a:lnTo>
                      <a:pt x="990" y="1062"/>
                    </a:lnTo>
                    <a:lnTo>
                      <a:pt x="997" y="1049"/>
                    </a:lnTo>
                    <a:lnTo>
                      <a:pt x="1002" y="1034"/>
                    </a:lnTo>
                    <a:lnTo>
                      <a:pt x="1005" y="1018"/>
                    </a:lnTo>
                    <a:lnTo>
                      <a:pt x="1010" y="1015"/>
                    </a:lnTo>
                    <a:lnTo>
                      <a:pt x="1015" y="1017"/>
                    </a:lnTo>
                    <a:lnTo>
                      <a:pt x="1021" y="1020"/>
                    </a:lnTo>
                    <a:lnTo>
                      <a:pt x="1024" y="1022"/>
                    </a:lnTo>
                    <a:lnTo>
                      <a:pt x="1015" y="1044"/>
                    </a:lnTo>
                    <a:lnTo>
                      <a:pt x="1005" y="1067"/>
                    </a:lnTo>
                    <a:lnTo>
                      <a:pt x="997" y="1095"/>
                    </a:lnTo>
                    <a:lnTo>
                      <a:pt x="995" y="1124"/>
                    </a:lnTo>
                    <a:lnTo>
                      <a:pt x="998" y="1130"/>
                    </a:lnTo>
                    <a:lnTo>
                      <a:pt x="1004" y="1132"/>
                    </a:lnTo>
                    <a:lnTo>
                      <a:pt x="1010" y="1134"/>
                    </a:lnTo>
                    <a:lnTo>
                      <a:pt x="1015" y="1132"/>
                    </a:lnTo>
                    <a:lnTo>
                      <a:pt x="1021" y="1122"/>
                    </a:lnTo>
                    <a:lnTo>
                      <a:pt x="1029" y="1115"/>
                    </a:lnTo>
                    <a:lnTo>
                      <a:pt x="1036" y="1108"/>
                    </a:lnTo>
                    <a:lnTo>
                      <a:pt x="1039" y="1096"/>
                    </a:lnTo>
                    <a:lnTo>
                      <a:pt x="1044" y="1096"/>
                    </a:lnTo>
                    <a:lnTo>
                      <a:pt x="1056" y="1081"/>
                    </a:lnTo>
                    <a:lnTo>
                      <a:pt x="1065" y="1064"/>
                    </a:lnTo>
                    <a:lnTo>
                      <a:pt x="1070" y="1047"/>
                    </a:lnTo>
                    <a:lnTo>
                      <a:pt x="1077" y="1030"/>
                    </a:lnTo>
                    <a:lnTo>
                      <a:pt x="1083" y="1013"/>
                    </a:lnTo>
                    <a:lnTo>
                      <a:pt x="1092" y="998"/>
                    </a:lnTo>
                    <a:lnTo>
                      <a:pt x="1104" y="984"/>
                    </a:lnTo>
                    <a:lnTo>
                      <a:pt x="1121" y="974"/>
                    </a:lnTo>
                    <a:lnTo>
                      <a:pt x="1131" y="979"/>
                    </a:lnTo>
                    <a:lnTo>
                      <a:pt x="1139" y="986"/>
                    </a:lnTo>
                    <a:lnTo>
                      <a:pt x="1150" y="991"/>
                    </a:lnTo>
                    <a:lnTo>
                      <a:pt x="1163" y="993"/>
                    </a:lnTo>
                    <a:lnTo>
                      <a:pt x="1163" y="994"/>
                    </a:lnTo>
                    <a:lnTo>
                      <a:pt x="1165" y="994"/>
                    </a:lnTo>
                    <a:lnTo>
                      <a:pt x="1165" y="996"/>
                    </a:lnTo>
                    <a:lnTo>
                      <a:pt x="1165" y="998"/>
                    </a:lnTo>
                    <a:lnTo>
                      <a:pt x="1173" y="993"/>
                    </a:lnTo>
                    <a:lnTo>
                      <a:pt x="1179" y="983"/>
                    </a:lnTo>
                    <a:lnTo>
                      <a:pt x="1184" y="974"/>
                    </a:lnTo>
                    <a:lnTo>
                      <a:pt x="1187" y="964"/>
                    </a:lnTo>
                    <a:lnTo>
                      <a:pt x="1195" y="964"/>
                    </a:lnTo>
                    <a:lnTo>
                      <a:pt x="1202" y="966"/>
                    </a:lnTo>
                    <a:lnTo>
                      <a:pt x="1211" y="967"/>
                    </a:lnTo>
                    <a:lnTo>
                      <a:pt x="1219" y="967"/>
                    </a:lnTo>
                    <a:lnTo>
                      <a:pt x="1226" y="967"/>
                    </a:lnTo>
                    <a:lnTo>
                      <a:pt x="1233" y="966"/>
                    </a:lnTo>
                    <a:lnTo>
                      <a:pt x="1240" y="962"/>
                    </a:lnTo>
                    <a:lnTo>
                      <a:pt x="1246" y="955"/>
                    </a:lnTo>
                    <a:lnTo>
                      <a:pt x="1250" y="971"/>
                    </a:lnTo>
                    <a:lnTo>
                      <a:pt x="1253" y="986"/>
                    </a:lnTo>
                    <a:lnTo>
                      <a:pt x="1260" y="1000"/>
                    </a:lnTo>
                    <a:lnTo>
                      <a:pt x="1272" y="1006"/>
                    </a:lnTo>
                    <a:lnTo>
                      <a:pt x="1284" y="1001"/>
                    </a:lnTo>
                    <a:lnTo>
                      <a:pt x="1291" y="989"/>
                    </a:lnTo>
                    <a:lnTo>
                      <a:pt x="1296" y="977"/>
                    </a:lnTo>
                    <a:lnTo>
                      <a:pt x="1302" y="967"/>
                    </a:lnTo>
                    <a:lnTo>
                      <a:pt x="1309" y="904"/>
                    </a:lnTo>
                    <a:lnTo>
                      <a:pt x="1299" y="889"/>
                    </a:lnTo>
                    <a:lnTo>
                      <a:pt x="1287" y="874"/>
                    </a:lnTo>
                    <a:lnTo>
                      <a:pt x="1277" y="858"/>
                    </a:lnTo>
                    <a:lnTo>
                      <a:pt x="1267" y="841"/>
                    </a:lnTo>
                    <a:lnTo>
                      <a:pt x="1258" y="826"/>
                    </a:lnTo>
                    <a:lnTo>
                      <a:pt x="1255" y="807"/>
                    </a:lnTo>
                    <a:lnTo>
                      <a:pt x="1257" y="791"/>
                    </a:lnTo>
                    <a:lnTo>
                      <a:pt x="1263" y="772"/>
                    </a:lnTo>
                    <a:lnTo>
                      <a:pt x="1258" y="750"/>
                    </a:lnTo>
                    <a:lnTo>
                      <a:pt x="1255" y="726"/>
                    </a:lnTo>
                    <a:lnTo>
                      <a:pt x="1250" y="704"/>
                    </a:lnTo>
                    <a:lnTo>
                      <a:pt x="1236" y="685"/>
                    </a:lnTo>
                    <a:lnTo>
                      <a:pt x="1221" y="690"/>
                    </a:lnTo>
                    <a:lnTo>
                      <a:pt x="1218" y="706"/>
                    </a:lnTo>
                    <a:lnTo>
                      <a:pt x="1214" y="714"/>
                    </a:lnTo>
                    <a:lnTo>
                      <a:pt x="1201" y="704"/>
                    </a:lnTo>
                    <a:lnTo>
                      <a:pt x="1201" y="700"/>
                    </a:lnTo>
                    <a:lnTo>
                      <a:pt x="1201" y="695"/>
                    </a:lnTo>
                    <a:lnTo>
                      <a:pt x="1201" y="692"/>
                    </a:lnTo>
                    <a:lnTo>
                      <a:pt x="1199" y="689"/>
                    </a:lnTo>
                    <a:lnTo>
                      <a:pt x="1190" y="682"/>
                    </a:lnTo>
                    <a:lnTo>
                      <a:pt x="1182" y="675"/>
                    </a:lnTo>
                    <a:lnTo>
                      <a:pt x="1172" y="668"/>
                    </a:lnTo>
                    <a:lnTo>
                      <a:pt x="1162" y="663"/>
                    </a:lnTo>
                    <a:lnTo>
                      <a:pt x="1156" y="649"/>
                    </a:lnTo>
                    <a:lnTo>
                      <a:pt x="1155" y="636"/>
                    </a:lnTo>
                    <a:lnTo>
                      <a:pt x="1150" y="624"/>
                    </a:lnTo>
                    <a:lnTo>
                      <a:pt x="1138" y="617"/>
                    </a:lnTo>
                    <a:lnTo>
                      <a:pt x="1122" y="617"/>
                    </a:lnTo>
                    <a:lnTo>
                      <a:pt x="1116" y="627"/>
                    </a:lnTo>
                    <a:lnTo>
                      <a:pt x="1114" y="643"/>
                    </a:lnTo>
                    <a:lnTo>
                      <a:pt x="1109" y="655"/>
                    </a:lnTo>
                    <a:lnTo>
                      <a:pt x="1111" y="687"/>
                    </a:lnTo>
                    <a:lnTo>
                      <a:pt x="1117" y="719"/>
                    </a:lnTo>
                    <a:lnTo>
                      <a:pt x="1124" y="750"/>
                    </a:lnTo>
                    <a:lnTo>
                      <a:pt x="1131" y="782"/>
                    </a:lnTo>
                    <a:lnTo>
                      <a:pt x="1126" y="789"/>
                    </a:lnTo>
                    <a:lnTo>
                      <a:pt x="1119" y="792"/>
                    </a:lnTo>
                    <a:lnTo>
                      <a:pt x="1112" y="796"/>
                    </a:lnTo>
                    <a:lnTo>
                      <a:pt x="1105" y="797"/>
                    </a:lnTo>
                    <a:lnTo>
                      <a:pt x="1095" y="768"/>
                    </a:lnTo>
                    <a:lnTo>
                      <a:pt x="1085" y="740"/>
                    </a:lnTo>
                    <a:lnTo>
                      <a:pt x="1077" y="711"/>
                    </a:lnTo>
                    <a:lnTo>
                      <a:pt x="1066" y="682"/>
                    </a:lnTo>
                    <a:lnTo>
                      <a:pt x="1056" y="655"/>
                    </a:lnTo>
                    <a:lnTo>
                      <a:pt x="1044" y="627"/>
                    </a:lnTo>
                    <a:lnTo>
                      <a:pt x="1031" y="600"/>
                    </a:lnTo>
                    <a:lnTo>
                      <a:pt x="1012" y="576"/>
                    </a:lnTo>
                    <a:lnTo>
                      <a:pt x="1015" y="561"/>
                    </a:lnTo>
                    <a:lnTo>
                      <a:pt x="1024" y="551"/>
                    </a:lnTo>
                    <a:lnTo>
                      <a:pt x="1036" y="541"/>
                    </a:lnTo>
                    <a:lnTo>
                      <a:pt x="1046" y="532"/>
                    </a:lnTo>
                    <a:lnTo>
                      <a:pt x="1056" y="530"/>
                    </a:lnTo>
                    <a:lnTo>
                      <a:pt x="1065" y="532"/>
                    </a:lnTo>
                    <a:lnTo>
                      <a:pt x="1073" y="536"/>
                    </a:lnTo>
                    <a:lnTo>
                      <a:pt x="1082" y="541"/>
                    </a:lnTo>
                    <a:lnTo>
                      <a:pt x="1088" y="544"/>
                    </a:lnTo>
                    <a:lnTo>
                      <a:pt x="1097" y="546"/>
                    </a:lnTo>
                    <a:lnTo>
                      <a:pt x="1102" y="544"/>
                    </a:lnTo>
                    <a:lnTo>
                      <a:pt x="1107" y="539"/>
                    </a:lnTo>
                    <a:lnTo>
                      <a:pt x="1107" y="530"/>
                    </a:lnTo>
                    <a:lnTo>
                      <a:pt x="1104" y="525"/>
                    </a:lnTo>
                    <a:lnTo>
                      <a:pt x="1095" y="520"/>
                    </a:lnTo>
                    <a:lnTo>
                      <a:pt x="1088" y="517"/>
                    </a:lnTo>
                    <a:lnTo>
                      <a:pt x="1080" y="514"/>
                    </a:lnTo>
                    <a:lnTo>
                      <a:pt x="1075" y="512"/>
                    </a:lnTo>
                    <a:lnTo>
                      <a:pt x="1077" y="507"/>
                    </a:lnTo>
                    <a:lnTo>
                      <a:pt x="1083" y="502"/>
                    </a:lnTo>
                    <a:lnTo>
                      <a:pt x="1088" y="497"/>
                    </a:lnTo>
                    <a:lnTo>
                      <a:pt x="1092" y="491"/>
                    </a:lnTo>
                    <a:lnTo>
                      <a:pt x="1094" y="488"/>
                    </a:lnTo>
                    <a:lnTo>
                      <a:pt x="1100" y="486"/>
                    </a:lnTo>
                    <a:lnTo>
                      <a:pt x="1114" y="486"/>
                    </a:lnTo>
                    <a:lnTo>
                      <a:pt x="1128" y="491"/>
                    </a:lnTo>
                    <a:lnTo>
                      <a:pt x="1139" y="498"/>
                    </a:lnTo>
                    <a:lnTo>
                      <a:pt x="1150" y="505"/>
                    </a:lnTo>
                    <a:lnTo>
                      <a:pt x="1162" y="514"/>
                    </a:lnTo>
                    <a:lnTo>
                      <a:pt x="1172" y="524"/>
                    </a:lnTo>
                    <a:lnTo>
                      <a:pt x="1184" y="530"/>
                    </a:lnTo>
                    <a:lnTo>
                      <a:pt x="1197" y="537"/>
                    </a:lnTo>
                    <a:lnTo>
                      <a:pt x="1199" y="542"/>
                    </a:lnTo>
                    <a:lnTo>
                      <a:pt x="1204" y="546"/>
                    </a:lnTo>
                    <a:lnTo>
                      <a:pt x="1207" y="551"/>
                    </a:lnTo>
                    <a:lnTo>
                      <a:pt x="1212" y="556"/>
                    </a:lnTo>
                    <a:lnTo>
                      <a:pt x="1228" y="541"/>
                    </a:lnTo>
                    <a:lnTo>
                      <a:pt x="1219" y="527"/>
                    </a:lnTo>
                    <a:lnTo>
                      <a:pt x="1207" y="515"/>
                    </a:lnTo>
                    <a:lnTo>
                      <a:pt x="1195" y="507"/>
                    </a:lnTo>
                    <a:lnTo>
                      <a:pt x="1182" y="498"/>
                    </a:lnTo>
                    <a:lnTo>
                      <a:pt x="1168" y="490"/>
                    </a:lnTo>
                    <a:lnTo>
                      <a:pt x="1155" y="483"/>
                    </a:lnTo>
                    <a:lnTo>
                      <a:pt x="1143" y="474"/>
                    </a:lnTo>
                    <a:lnTo>
                      <a:pt x="1131" y="464"/>
                    </a:lnTo>
                    <a:lnTo>
                      <a:pt x="1129" y="446"/>
                    </a:lnTo>
                    <a:lnTo>
                      <a:pt x="1129" y="429"/>
                    </a:lnTo>
                    <a:lnTo>
                      <a:pt x="1136" y="412"/>
                    </a:lnTo>
                    <a:lnTo>
                      <a:pt x="1146" y="398"/>
                    </a:lnTo>
                    <a:lnTo>
                      <a:pt x="1156" y="388"/>
                    </a:lnTo>
                    <a:lnTo>
                      <a:pt x="1168" y="379"/>
                    </a:lnTo>
                    <a:lnTo>
                      <a:pt x="1180" y="371"/>
                    </a:lnTo>
                    <a:lnTo>
                      <a:pt x="1192" y="362"/>
                    </a:lnTo>
                    <a:lnTo>
                      <a:pt x="1202" y="354"/>
                    </a:lnTo>
                    <a:lnTo>
                      <a:pt x="1211" y="344"/>
                    </a:lnTo>
                    <a:lnTo>
                      <a:pt x="1218" y="332"/>
                    </a:lnTo>
                    <a:lnTo>
                      <a:pt x="1221" y="318"/>
                    </a:lnTo>
                    <a:lnTo>
                      <a:pt x="1209" y="315"/>
                    </a:lnTo>
                    <a:lnTo>
                      <a:pt x="1197" y="315"/>
                    </a:lnTo>
                    <a:lnTo>
                      <a:pt x="1187" y="316"/>
                    </a:lnTo>
                    <a:lnTo>
                      <a:pt x="1175" y="320"/>
                    </a:lnTo>
                    <a:lnTo>
                      <a:pt x="1165" y="325"/>
                    </a:lnTo>
                    <a:lnTo>
                      <a:pt x="1155" y="330"/>
                    </a:lnTo>
                    <a:lnTo>
                      <a:pt x="1146" y="337"/>
                    </a:lnTo>
                    <a:lnTo>
                      <a:pt x="1138" y="345"/>
                    </a:lnTo>
                    <a:lnTo>
                      <a:pt x="1124" y="367"/>
                    </a:lnTo>
                    <a:lnTo>
                      <a:pt x="1111" y="389"/>
                    </a:lnTo>
                    <a:lnTo>
                      <a:pt x="1095" y="413"/>
                    </a:lnTo>
                    <a:lnTo>
                      <a:pt x="1082" y="437"/>
                    </a:lnTo>
                    <a:lnTo>
                      <a:pt x="1066" y="459"/>
                    </a:lnTo>
                    <a:lnTo>
                      <a:pt x="1051" y="481"/>
                    </a:lnTo>
                    <a:lnTo>
                      <a:pt x="1032" y="502"/>
                    </a:lnTo>
                    <a:lnTo>
                      <a:pt x="1012" y="520"/>
                    </a:lnTo>
                    <a:lnTo>
                      <a:pt x="1022" y="493"/>
                    </a:lnTo>
                    <a:lnTo>
                      <a:pt x="1034" y="466"/>
                    </a:lnTo>
                    <a:lnTo>
                      <a:pt x="1046" y="439"/>
                    </a:lnTo>
                    <a:lnTo>
                      <a:pt x="1058" y="412"/>
                    </a:lnTo>
                    <a:lnTo>
                      <a:pt x="1053" y="408"/>
                    </a:lnTo>
                    <a:lnTo>
                      <a:pt x="1049" y="406"/>
                    </a:lnTo>
                    <a:lnTo>
                      <a:pt x="1044" y="405"/>
                    </a:lnTo>
                    <a:lnTo>
                      <a:pt x="1039" y="406"/>
                    </a:lnTo>
                    <a:lnTo>
                      <a:pt x="987" y="507"/>
                    </a:lnTo>
                    <a:lnTo>
                      <a:pt x="983" y="498"/>
                    </a:lnTo>
                    <a:lnTo>
                      <a:pt x="983" y="486"/>
                    </a:lnTo>
                    <a:lnTo>
                      <a:pt x="987" y="473"/>
                    </a:lnTo>
                    <a:lnTo>
                      <a:pt x="985" y="463"/>
                    </a:lnTo>
                    <a:lnTo>
                      <a:pt x="976" y="423"/>
                    </a:lnTo>
                    <a:lnTo>
                      <a:pt x="975" y="386"/>
                    </a:lnTo>
                    <a:lnTo>
                      <a:pt x="978" y="349"/>
                    </a:lnTo>
                    <a:lnTo>
                      <a:pt x="985" y="313"/>
                    </a:lnTo>
                    <a:lnTo>
                      <a:pt x="997" y="277"/>
                    </a:lnTo>
                    <a:lnTo>
                      <a:pt x="1009" y="243"/>
                    </a:lnTo>
                    <a:lnTo>
                      <a:pt x="1022" y="209"/>
                    </a:lnTo>
                    <a:lnTo>
                      <a:pt x="1036" y="175"/>
                    </a:lnTo>
                    <a:lnTo>
                      <a:pt x="1044" y="172"/>
                    </a:lnTo>
                    <a:lnTo>
                      <a:pt x="1048" y="163"/>
                    </a:lnTo>
                    <a:lnTo>
                      <a:pt x="1048" y="155"/>
                    </a:lnTo>
                    <a:lnTo>
                      <a:pt x="1048" y="146"/>
                    </a:lnTo>
                    <a:lnTo>
                      <a:pt x="1051" y="136"/>
                    </a:lnTo>
                    <a:lnTo>
                      <a:pt x="1056" y="126"/>
                    </a:lnTo>
                    <a:lnTo>
                      <a:pt x="1061" y="118"/>
                    </a:lnTo>
                    <a:lnTo>
                      <a:pt x="1063" y="107"/>
                    </a:lnTo>
                    <a:lnTo>
                      <a:pt x="1068" y="102"/>
                    </a:lnTo>
                    <a:lnTo>
                      <a:pt x="1071" y="94"/>
                    </a:lnTo>
                    <a:lnTo>
                      <a:pt x="1075" y="84"/>
                    </a:lnTo>
                    <a:lnTo>
                      <a:pt x="1080" y="73"/>
                    </a:lnTo>
                    <a:lnTo>
                      <a:pt x="1088" y="63"/>
                    </a:lnTo>
                    <a:lnTo>
                      <a:pt x="1095" y="53"/>
                    </a:lnTo>
                    <a:lnTo>
                      <a:pt x="1104" y="43"/>
                    </a:lnTo>
                    <a:lnTo>
                      <a:pt x="1112" y="33"/>
                    </a:lnTo>
                    <a:lnTo>
                      <a:pt x="1121" y="24"/>
                    </a:lnTo>
                    <a:lnTo>
                      <a:pt x="1131" y="14"/>
                    </a:lnTo>
                    <a:lnTo>
                      <a:pt x="1141" y="7"/>
                    </a:lnTo>
                    <a:lnTo>
                      <a:pt x="1151" y="0"/>
                    </a:lnTo>
                    <a:lnTo>
                      <a:pt x="1151" y="5"/>
                    </a:lnTo>
                    <a:lnTo>
                      <a:pt x="1151" y="12"/>
                    </a:lnTo>
                    <a:lnTo>
                      <a:pt x="1153" y="17"/>
                    </a:lnTo>
                    <a:lnTo>
                      <a:pt x="1156" y="21"/>
                    </a:lnTo>
                    <a:close/>
                  </a:path>
                </a:pathLst>
              </a:custGeom>
              <a:solidFill>
                <a:srgbClr val="AA99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70"/>
              <p:cNvSpPr>
                <a:spLocks/>
              </p:cNvSpPr>
              <p:nvPr/>
            </p:nvSpPr>
            <p:spPr bwMode="auto">
              <a:xfrm flipH="1">
                <a:off x="995" y="3618"/>
                <a:ext cx="58" cy="36"/>
              </a:xfrm>
              <a:custGeom>
                <a:avLst/>
                <a:gdLst/>
                <a:ahLst/>
                <a:cxnLst>
                  <a:cxn ang="0">
                    <a:pos x="58" y="34"/>
                  </a:cxn>
                  <a:cxn ang="0">
                    <a:pos x="0" y="36"/>
                  </a:cxn>
                  <a:cxn ang="0">
                    <a:pos x="4" y="29"/>
                  </a:cxn>
                  <a:cxn ang="0">
                    <a:pos x="9" y="22"/>
                  </a:cxn>
                  <a:cxn ang="0">
                    <a:pos x="14" y="17"/>
                  </a:cxn>
                  <a:cxn ang="0">
                    <a:pos x="21" y="12"/>
                  </a:cxn>
                  <a:cxn ang="0">
                    <a:pos x="28" y="8"/>
                  </a:cxn>
                  <a:cxn ang="0">
                    <a:pos x="36" y="5"/>
                  </a:cxn>
                  <a:cxn ang="0">
                    <a:pos x="43" y="2"/>
                  </a:cxn>
                  <a:cxn ang="0">
                    <a:pos x="51" y="0"/>
                  </a:cxn>
                  <a:cxn ang="0">
                    <a:pos x="55" y="7"/>
                  </a:cxn>
                  <a:cxn ang="0">
                    <a:pos x="58" y="15"/>
                  </a:cxn>
                  <a:cxn ang="0">
                    <a:pos x="58" y="24"/>
                  </a:cxn>
                  <a:cxn ang="0">
                    <a:pos x="58" y="34"/>
                  </a:cxn>
                </a:cxnLst>
                <a:rect l="0" t="0" r="r" b="b"/>
                <a:pathLst>
                  <a:path w="58" h="36">
                    <a:moveTo>
                      <a:pt x="58" y="34"/>
                    </a:moveTo>
                    <a:lnTo>
                      <a:pt x="0" y="36"/>
                    </a:lnTo>
                    <a:lnTo>
                      <a:pt x="4" y="29"/>
                    </a:lnTo>
                    <a:lnTo>
                      <a:pt x="9" y="22"/>
                    </a:lnTo>
                    <a:lnTo>
                      <a:pt x="14" y="17"/>
                    </a:lnTo>
                    <a:lnTo>
                      <a:pt x="21" y="12"/>
                    </a:lnTo>
                    <a:lnTo>
                      <a:pt x="28" y="8"/>
                    </a:lnTo>
                    <a:lnTo>
                      <a:pt x="36" y="5"/>
                    </a:lnTo>
                    <a:lnTo>
                      <a:pt x="43" y="2"/>
                    </a:lnTo>
                    <a:lnTo>
                      <a:pt x="51" y="0"/>
                    </a:lnTo>
                    <a:lnTo>
                      <a:pt x="55" y="7"/>
                    </a:lnTo>
                    <a:lnTo>
                      <a:pt x="58" y="15"/>
                    </a:lnTo>
                    <a:lnTo>
                      <a:pt x="58" y="24"/>
                    </a:lnTo>
                    <a:lnTo>
                      <a:pt x="58" y="34"/>
                    </a:lnTo>
                    <a:close/>
                  </a:path>
                </a:pathLst>
              </a:custGeom>
              <a:solidFill>
                <a:srgbClr val="385E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71"/>
              <p:cNvSpPr>
                <a:spLocks/>
              </p:cNvSpPr>
              <p:nvPr/>
            </p:nvSpPr>
            <p:spPr bwMode="auto">
              <a:xfrm flipH="1">
                <a:off x="319" y="3618"/>
                <a:ext cx="39" cy="129"/>
              </a:xfrm>
              <a:custGeom>
                <a:avLst/>
                <a:gdLst/>
                <a:ahLst/>
                <a:cxnLst>
                  <a:cxn ang="0">
                    <a:pos x="32" y="129"/>
                  </a:cxn>
                  <a:cxn ang="0">
                    <a:pos x="17" y="114"/>
                  </a:cxn>
                  <a:cxn ang="0">
                    <a:pos x="9" y="95"/>
                  </a:cxn>
                  <a:cxn ang="0">
                    <a:pos x="3" y="73"/>
                  </a:cxn>
                  <a:cxn ang="0">
                    <a:pos x="0" y="49"/>
                  </a:cxn>
                  <a:cxn ang="0">
                    <a:pos x="27" y="0"/>
                  </a:cxn>
                  <a:cxn ang="0">
                    <a:pos x="27" y="34"/>
                  </a:cxn>
                  <a:cxn ang="0">
                    <a:pos x="36" y="68"/>
                  </a:cxn>
                  <a:cxn ang="0">
                    <a:pos x="39" y="99"/>
                  </a:cxn>
                  <a:cxn ang="0">
                    <a:pos x="32" y="129"/>
                  </a:cxn>
                </a:cxnLst>
                <a:rect l="0" t="0" r="r" b="b"/>
                <a:pathLst>
                  <a:path w="39" h="129">
                    <a:moveTo>
                      <a:pt x="32" y="129"/>
                    </a:moveTo>
                    <a:lnTo>
                      <a:pt x="17" y="114"/>
                    </a:lnTo>
                    <a:lnTo>
                      <a:pt x="9" y="95"/>
                    </a:lnTo>
                    <a:lnTo>
                      <a:pt x="3" y="73"/>
                    </a:lnTo>
                    <a:lnTo>
                      <a:pt x="0" y="49"/>
                    </a:lnTo>
                    <a:lnTo>
                      <a:pt x="27" y="0"/>
                    </a:lnTo>
                    <a:lnTo>
                      <a:pt x="27" y="34"/>
                    </a:lnTo>
                    <a:lnTo>
                      <a:pt x="36" y="68"/>
                    </a:lnTo>
                    <a:lnTo>
                      <a:pt x="39" y="99"/>
                    </a:lnTo>
                    <a:lnTo>
                      <a:pt x="32" y="129"/>
                    </a:lnTo>
                    <a:close/>
                  </a:path>
                </a:pathLst>
              </a:custGeom>
              <a:solidFill>
                <a:srgbClr val="4C1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72"/>
              <p:cNvSpPr>
                <a:spLocks/>
              </p:cNvSpPr>
              <p:nvPr/>
            </p:nvSpPr>
            <p:spPr bwMode="auto">
              <a:xfrm flipH="1">
                <a:off x="699" y="3649"/>
                <a:ext cx="150" cy="37"/>
              </a:xfrm>
              <a:custGeom>
                <a:avLst/>
                <a:gdLst/>
                <a:ahLst/>
                <a:cxnLst>
                  <a:cxn ang="0">
                    <a:pos x="150" y="3"/>
                  </a:cxn>
                  <a:cxn ang="0">
                    <a:pos x="150" y="6"/>
                  </a:cxn>
                  <a:cxn ang="0">
                    <a:pos x="129" y="6"/>
                  </a:cxn>
                  <a:cxn ang="0">
                    <a:pos x="111" y="11"/>
                  </a:cxn>
                  <a:cxn ang="0">
                    <a:pos x="92" y="18"/>
                  </a:cxn>
                  <a:cxn ang="0">
                    <a:pos x="75" y="27"/>
                  </a:cxn>
                  <a:cxn ang="0">
                    <a:pos x="56" y="34"/>
                  </a:cxn>
                  <a:cxn ang="0">
                    <a:pos x="39" y="37"/>
                  </a:cxn>
                  <a:cxn ang="0">
                    <a:pos x="21" y="37"/>
                  </a:cxn>
                  <a:cxn ang="0">
                    <a:pos x="2" y="30"/>
                  </a:cxn>
                  <a:cxn ang="0">
                    <a:pos x="0" y="23"/>
                  </a:cxn>
                  <a:cxn ang="0">
                    <a:pos x="12" y="23"/>
                  </a:cxn>
                  <a:cxn ang="0">
                    <a:pos x="12" y="27"/>
                  </a:cxn>
                  <a:cxn ang="0">
                    <a:pos x="32" y="30"/>
                  </a:cxn>
                  <a:cxn ang="0">
                    <a:pos x="49" y="27"/>
                  </a:cxn>
                  <a:cxn ang="0">
                    <a:pos x="65" y="22"/>
                  </a:cxn>
                  <a:cxn ang="0">
                    <a:pos x="82" y="13"/>
                  </a:cxn>
                  <a:cxn ang="0">
                    <a:pos x="97" y="6"/>
                  </a:cxn>
                  <a:cxn ang="0">
                    <a:pos x="112" y="1"/>
                  </a:cxn>
                  <a:cxn ang="0">
                    <a:pos x="129" y="0"/>
                  </a:cxn>
                  <a:cxn ang="0">
                    <a:pos x="150" y="3"/>
                  </a:cxn>
                </a:cxnLst>
                <a:rect l="0" t="0" r="r" b="b"/>
                <a:pathLst>
                  <a:path w="150" h="37">
                    <a:moveTo>
                      <a:pt x="150" y="3"/>
                    </a:moveTo>
                    <a:lnTo>
                      <a:pt x="150" y="6"/>
                    </a:lnTo>
                    <a:lnTo>
                      <a:pt x="129" y="6"/>
                    </a:lnTo>
                    <a:lnTo>
                      <a:pt x="111" y="11"/>
                    </a:lnTo>
                    <a:lnTo>
                      <a:pt x="92" y="18"/>
                    </a:lnTo>
                    <a:lnTo>
                      <a:pt x="75" y="27"/>
                    </a:lnTo>
                    <a:lnTo>
                      <a:pt x="56" y="34"/>
                    </a:lnTo>
                    <a:lnTo>
                      <a:pt x="39" y="37"/>
                    </a:lnTo>
                    <a:lnTo>
                      <a:pt x="21" y="37"/>
                    </a:lnTo>
                    <a:lnTo>
                      <a:pt x="2" y="3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27"/>
                    </a:lnTo>
                    <a:lnTo>
                      <a:pt x="32" y="30"/>
                    </a:lnTo>
                    <a:lnTo>
                      <a:pt x="49" y="27"/>
                    </a:lnTo>
                    <a:lnTo>
                      <a:pt x="65" y="22"/>
                    </a:lnTo>
                    <a:lnTo>
                      <a:pt x="82" y="13"/>
                    </a:lnTo>
                    <a:lnTo>
                      <a:pt x="97" y="6"/>
                    </a:lnTo>
                    <a:lnTo>
                      <a:pt x="112" y="1"/>
                    </a:lnTo>
                    <a:lnTo>
                      <a:pt x="129" y="0"/>
                    </a:lnTo>
                    <a:lnTo>
                      <a:pt x="15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73"/>
              <p:cNvSpPr>
                <a:spLocks/>
              </p:cNvSpPr>
              <p:nvPr/>
            </p:nvSpPr>
            <p:spPr bwMode="auto">
              <a:xfrm flipH="1">
                <a:off x="1088" y="3667"/>
                <a:ext cx="393" cy="67"/>
              </a:xfrm>
              <a:custGeom>
                <a:avLst/>
                <a:gdLst/>
                <a:ahLst/>
                <a:cxnLst>
                  <a:cxn ang="0">
                    <a:pos x="393" y="12"/>
                  </a:cxn>
                  <a:cxn ang="0">
                    <a:pos x="383" y="16"/>
                  </a:cxn>
                  <a:cxn ang="0">
                    <a:pos x="372" y="17"/>
                  </a:cxn>
                  <a:cxn ang="0">
                    <a:pos x="360" y="19"/>
                  </a:cxn>
                  <a:cxn ang="0">
                    <a:pos x="350" y="21"/>
                  </a:cxn>
                  <a:cxn ang="0">
                    <a:pos x="340" y="22"/>
                  </a:cxn>
                  <a:cxn ang="0">
                    <a:pos x="328" y="24"/>
                  </a:cxn>
                  <a:cxn ang="0">
                    <a:pos x="318" y="26"/>
                  </a:cxn>
                  <a:cxn ang="0">
                    <a:pos x="308" y="27"/>
                  </a:cxn>
                  <a:cxn ang="0">
                    <a:pos x="291" y="31"/>
                  </a:cxn>
                  <a:cxn ang="0">
                    <a:pos x="274" y="34"/>
                  </a:cxn>
                  <a:cxn ang="0">
                    <a:pos x="257" y="38"/>
                  </a:cxn>
                  <a:cxn ang="0">
                    <a:pos x="240" y="39"/>
                  </a:cxn>
                  <a:cxn ang="0">
                    <a:pos x="223" y="41"/>
                  </a:cxn>
                  <a:cxn ang="0">
                    <a:pos x="206" y="43"/>
                  </a:cxn>
                  <a:cxn ang="0">
                    <a:pos x="187" y="44"/>
                  </a:cxn>
                  <a:cxn ang="0">
                    <a:pos x="170" y="46"/>
                  </a:cxn>
                  <a:cxn ang="0">
                    <a:pos x="153" y="48"/>
                  </a:cxn>
                  <a:cxn ang="0">
                    <a:pos x="135" y="50"/>
                  </a:cxn>
                  <a:cxn ang="0">
                    <a:pos x="118" y="51"/>
                  </a:cxn>
                  <a:cxn ang="0">
                    <a:pos x="101" y="53"/>
                  </a:cxn>
                  <a:cxn ang="0">
                    <a:pos x="84" y="56"/>
                  </a:cxn>
                  <a:cxn ang="0">
                    <a:pos x="67" y="60"/>
                  </a:cxn>
                  <a:cxn ang="0">
                    <a:pos x="50" y="63"/>
                  </a:cxn>
                  <a:cxn ang="0">
                    <a:pos x="33" y="67"/>
                  </a:cxn>
                  <a:cxn ang="0">
                    <a:pos x="2" y="65"/>
                  </a:cxn>
                  <a:cxn ang="0">
                    <a:pos x="2" y="63"/>
                  </a:cxn>
                  <a:cxn ang="0">
                    <a:pos x="2" y="61"/>
                  </a:cxn>
                  <a:cxn ang="0">
                    <a:pos x="0" y="61"/>
                  </a:cxn>
                  <a:cxn ang="0">
                    <a:pos x="0" y="60"/>
                  </a:cxn>
                  <a:cxn ang="0">
                    <a:pos x="24" y="55"/>
                  </a:cxn>
                  <a:cxn ang="0">
                    <a:pos x="48" y="50"/>
                  </a:cxn>
                  <a:cxn ang="0">
                    <a:pos x="72" y="44"/>
                  </a:cxn>
                  <a:cxn ang="0">
                    <a:pos x="95" y="39"/>
                  </a:cxn>
                  <a:cxn ang="0">
                    <a:pos x="119" y="36"/>
                  </a:cxn>
                  <a:cxn ang="0">
                    <a:pos x="143" y="33"/>
                  </a:cxn>
                  <a:cxn ang="0">
                    <a:pos x="169" y="29"/>
                  </a:cxn>
                  <a:cxn ang="0">
                    <a:pos x="192" y="27"/>
                  </a:cxn>
                  <a:cxn ang="0">
                    <a:pos x="216" y="24"/>
                  </a:cxn>
                  <a:cxn ang="0">
                    <a:pos x="242" y="21"/>
                  </a:cxn>
                  <a:cxn ang="0">
                    <a:pos x="265" y="17"/>
                  </a:cxn>
                  <a:cxn ang="0">
                    <a:pos x="289" y="16"/>
                  </a:cxn>
                  <a:cxn ang="0">
                    <a:pos x="315" y="12"/>
                  </a:cxn>
                  <a:cxn ang="0">
                    <a:pos x="338" y="9"/>
                  </a:cxn>
                  <a:cxn ang="0">
                    <a:pos x="364" y="4"/>
                  </a:cxn>
                  <a:cxn ang="0">
                    <a:pos x="388" y="0"/>
                  </a:cxn>
                  <a:cxn ang="0">
                    <a:pos x="393" y="12"/>
                  </a:cxn>
                </a:cxnLst>
                <a:rect l="0" t="0" r="r" b="b"/>
                <a:pathLst>
                  <a:path w="393" h="67">
                    <a:moveTo>
                      <a:pt x="393" y="12"/>
                    </a:moveTo>
                    <a:lnTo>
                      <a:pt x="383" y="16"/>
                    </a:lnTo>
                    <a:lnTo>
                      <a:pt x="372" y="17"/>
                    </a:lnTo>
                    <a:lnTo>
                      <a:pt x="360" y="19"/>
                    </a:lnTo>
                    <a:lnTo>
                      <a:pt x="350" y="21"/>
                    </a:lnTo>
                    <a:lnTo>
                      <a:pt x="340" y="22"/>
                    </a:lnTo>
                    <a:lnTo>
                      <a:pt x="328" y="24"/>
                    </a:lnTo>
                    <a:lnTo>
                      <a:pt x="318" y="26"/>
                    </a:lnTo>
                    <a:lnTo>
                      <a:pt x="308" y="27"/>
                    </a:lnTo>
                    <a:lnTo>
                      <a:pt x="291" y="31"/>
                    </a:lnTo>
                    <a:lnTo>
                      <a:pt x="274" y="34"/>
                    </a:lnTo>
                    <a:lnTo>
                      <a:pt x="257" y="38"/>
                    </a:lnTo>
                    <a:lnTo>
                      <a:pt x="240" y="39"/>
                    </a:lnTo>
                    <a:lnTo>
                      <a:pt x="223" y="41"/>
                    </a:lnTo>
                    <a:lnTo>
                      <a:pt x="206" y="43"/>
                    </a:lnTo>
                    <a:lnTo>
                      <a:pt x="187" y="44"/>
                    </a:lnTo>
                    <a:lnTo>
                      <a:pt x="170" y="46"/>
                    </a:lnTo>
                    <a:lnTo>
                      <a:pt x="153" y="48"/>
                    </a:lnTo>
                    <a:lnTo>
                      <a:pt x="135" y="50"/>
                    </a:lnTo>
                    <a:lnTo>
                      <a:pt x="118" y="51"/>
                    </a:lnTo>
                    <a:lnTo>
                      <a:pt x="101" y="53"/>
                    </a:lnTo>
                    <a:lnTo>
                      <a:pt x="84" y="56"/>
                    </a:lnTo>
                    <a:lnTo>
                      <a:pt x="67" y="60"/>
                    </a:lnTo>
                    <a:lnTo>
                      <a:pt x="50" y="63"/>
                    </a:lnTo>
                    <a:lnTo>
                      <a:pt x="33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24" y="55"/>
                    </a:lnTo>
                    <a:lnTo>
                      <a:pt x="48" y="50"/>
                    </a:lnTo>
                    <a:lnTo>
                      <a:pt x="72" y="44"/>
                    </a:lnTo>
                    <a:lnTo>
                      <a:pt x="95" y="39"/>
                    </a:lnTo>
                    <a:lnTo>
                      <a:pt x="119" y="36"/>
                    </a:lnTo>
                    <a:lnTo>
                      <a:pt x="143" y="33"/>
                    </a:lnTo>
                    <a:lnTo>
                      <a:pt x="169" y="29"/>
                    </a:lnTo>
                    <a:lnTo>
                      <a:pt x="192" y="27"/>
                    </a:lnTo>
                    <a:lnTo>
                      <a:pt x="216" y="24"/>
                    </a:lnTo>
                    <a:lnTo>
                      <a:pt x="242" y="21"/>
                    </a:lnTo>
                    <a:lnTo>
                      <a:pt x="265" y="17"/>
                    </a:lnTo>
                    <a:lnTo>
                      <a:pt x="289" y="16"/>
                    </a:lnTo>
                    <a:lnTo>
                      <a:pt x="315" y="12"/>
                    </a:lnTo>
                    <a:lnTo>
                      <a:pt x="338" y="9"/>
                    </a:lnTo>
                    <a:lnTo>
                      <a:pt x="364" y="4"/>
                    </a:lnTo>
                    <a:lnTo>
                      <a:pt x="388" y="0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74"/>
              <p:cNvSpPr>
                <a:spLocks/>
              </p:cNvSpPr>
              <p:nvPr/>
            </p:nvSpPr>
            <p:spPr bwMode="auto">
              <a:xfrm flipH="1">
                <a:off x="1723" y="3676"/>
                <a:ext cx="123" cy="64"/>
              </a:xfrm>
              <a:custGeom>
                <a:avLst/>
                <a:gdLst/>
                <a:ahLst/>
                <a:cxnLst>
                  <a:cxn ang="0">
                    <a:pos x="123" y="64"/>
                  </a:cxn>
                  <a:cxn ang="0">
                    <a:pos x="116" y="59"/>
                  </a:cxn>
                  <a:cxn ang="0">
                    <a:pos x="109" y="54"/>
                  </a:cxn>
                  <a:cxn ang="0">
                    <a:pos x="100" y="47"/>
                  </a:cxn>
                  <a:cxn ang="0">
                    <a:pos x="92" y="41"/>
                  </a:cxn>
                  <a:cxn ang="0">
                    <a:pos x="82" y="35"/>
                  </a:cxn>
                  <a:cxn ang="0">
                    <a:pos x="72" y="32"/>
                  </a:cxn>
                  <a:cxn ang="0">
                    <a:pos x="60" y="30"/>
                  </a:cxn>
                  <a:cxn ang="0">
                    <a:pos x="48" y="32"/>
                  </a:cxn>
                  <a:cxn ang="0">
                    <a:pos x="39" y="34"/>
                  </a:cxn>
                  <a:cxn ang="0">
                    <a:pos x="31" y="37"/>
                  </a:cxn>
                  <a:cxn ang="0">
                    <a:pos x="24" y="41"/>
                  </a:cxn>
                  <a:cxn ang="0">
                    <a:pos x="17" y="46"/>
                  </a:cxn>
                  <a:cxn ang="0">
                    <a:pos x="0" y="15"/>
                  </a:cxn>
                  <a:cxn ang="0">
                    <a:pos x="92" y="0"/>
                  </a:cxn>
                  <a:cxn ang="0">
                    <a:pos x="99" y="15"/>
                  </a:cxn>
                  <a:cxn ang="0">
                    <a:pos x="107" y="32"/>
                  </a:cxn>
                  <a:cxn ang="0">
                    <a:pos x="116" y="47"/>
                  </a:cxn>
                  <a:cxn ang="0">
                    <a:pos x="123" y="64"/>
                  </a:cxn>
                </a:cxnLst>
                <a:rect l="0" t="0" r="r" b="b"/>
                <a:pathLst>
                  <a:path w="123" h="64">
                    <a:moveTo>
                      <a:pt x="123" y="64"/>
                    </a:moveTo>
                    <a:lnTo>
                      <a:pt x="116" y="59"/>
                    </a:lnTo>
                    <a:lnTo>
                      <a:pt x="109" y="54"/>
                    </a:lnTo>
                    <a:lnTo>
                      <a:pt x="100" y="47"/>
                    </a:lnTo>
                    <a:lnTo>
                      <a:pt x="92" y="41"/>
                    </a:lnTo>
                    <a:lnTo>
                      <a:pt x="82" y="35"/>
                    </a:lnTo>
                    <a:lnTo>
                      <a:pt x="72" y="32"/>
                    </a:lnTo>
                    <a:lnTo>
                      <a:pt x="60" y="30"/>
                    </a:lnTo>
                    <a:lnTo>
                      <a:pt x="48" y="32"/>
                    </a:lnTo>
                    <a:lnTo>
                      <a:pt x="39" y="34"/>
                    </a:lnTo>
                    <a:lnTo>
                      <a:pt x="31" y="37"/>
                    </a:lnTo>
                    <a:lnTo>
                      <a:pt x="24" y="41"/>
                    </a:lnTo>
                    <a:lnTo>
                      <a:pt x="17" y="46"/>
                    </a:lnTo>
                    <a:lnTo>
                      <a:pt x="0" y="15"/>
                    </a:lnTo>
                    <a:lnTo>
                      <a:pt x="92" y="0"/>
                    </a:lnTo>
                    <a:lnTo>
                      <a:pt x="99" y="15"/>
                    </a:lnTo>
                    <a:lnTo>
                      <a:pt x="107" y="32"/>
                    </a:lnTo>
                    <a:lnTo>
                      <a:pt x="116" y="47"/>
                    </a:lnTo>
                    <a:lnTo>
                      <a:pt x="123" y="64"/>
                    </a:lnTo>
                    <a:close/>
                  </a:path>
                </a:pathLst>
              </a:custGeom>
              <a:solidFill>
                <a:srgbClr val="5E7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75"/>
              <p:cNvSpPr>
                <a:spLocks/>
              </p:cNvSpPr>
              <p:nvPr/>
            </p:nvSpPr>
            <p:spPr bwMode="auto">
              <a:xfrm flipH="1">
                <a:off x="1564" y="3688"/>
                <a:ext cx="46" cy="146"/>
              </a:xfrm>
              <a:custGeom>
                <a:avLst/>
                <a:gdLst/>
                <a:ahLst/>
                <a:cxnLst>
                  <a:cxn ang="0">
                    <a:pos x="31" y="30"/>
                  </a:cxn>
                  <a:cxn ang="0">
                    <a:pos x="38" y="57"/>
                  </a:cxn>
                  <a:cxn ang="0">
                    <a:pos x="44" y="88"/>
                  </a:cxn>
                  <a:cxn ang="0">
                    <a:pos x="46" y="117"/>
                  </a:cxn>
                  <a:cxn ang="0">
                    <a:pos x="39" y="146"/>
                  </a:cxn>
                  <a:cxn ang="0">
                    <a:pos x="38" y="146"/>
                  </a:cxn>
                  <a:cxn ang="0">
                    <a:pos x="36" y="144"/>
                  </a:cxn>
                  <a:cxn ang="0">
                    <a:pos x="33" y="142"/>
                  </a:cxn>
                  <a:cxn ang="0">
                    <a:pos x="31" y="142"/>
                  </a:cxn>
                  <a:cxn ang="0">
                    <a:pos x="24" y="105"/>
                  </a:cxn>
                  <a:cxn ang="0">
                    <a:pos x="16" y="68"/>
                  </a:cxn>
                  <a:cxn ang="0">
                    <a:pos x="9" y="3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1" y="8"/>
                  </a:cxn>
                  <a:cxn ang="0">
                    <a:pos x="26" y="20"/>
                  </a:cxn>
                  <a:cxn ang="0">
                    <a:pos x="31" y="30"/>
                  </a:cxn>
                </a:cxnLst>
                <a:rect l="0" t="0" r="r" b="b"/>
                <a:pathLst>
                  <a:path w="46" h="146">
                    <a:moveTo>
                      <a:pt x="31" y="30"/>
                    </a:moveTo>
                    <a:lnTo>
                      <a:pt x="38" y="57"/>
                    </a:lnTo>
                    <a:lnTo>
                      <a:pt x="44" y="88"/>
                    </a:lnTo>
                    <a:lnTo>
                      <a:pt x="46" y="117"/>
                    </a:lnTo>
                    <a:lnTo>
                      <a:pt x="39" y="146"/>
                    </a:lnTo>
                    <a:lnTo>
                      <a:pt x="38" y="146"/>
                    </a:lnTo>
                    <a:lnTo>
                      <a:pt x="36" y="144"/>
                    </a:lnTo>
                    <a:lnTo>
                      <a:pt x="33" y="142"/>
                    </a:lnTo>
                    <a:lnTo>
                      <a:pt x="31" y="142"/>
                    </a:lnTo>
                    <a:lnTo>
                      <a:pt x="24" y="105"/>
                    </a:lnTo>
                    <a:lnTo>
                      <a:pt x="16" y="68"/>
                    </a:lnTo>
                    <a:lnTo>
                      <a:pt x="9" y="3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8"/>
                    </a:lnTo>
                    <a:lnTo>
                      <a:pt x="26" y="20"/>
                    </a:lnTo>
                    <a:lnTo>
                      <a:pt x="3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76"/>
              <p:cNvSpPr>
                <a:spLocks/>
              </p:cNvSpPr>
              <p:nvPr/>
            </p:nvSpPr>
            <p:spPr bwMode="auto">
              <a:xfrm flipH="1">
                <a:off x="336" y="3694"/>
                <a:ext cx="117" cy="142"/>
              </a:xfrm>
              <a:custGeom>
                <a:avLst/>
                <a:gdLst/>
                <a:ahLst/>
                <a:cxnLst>
                  <a:cxn ang="0">
                    <a:pos x="117" y="77"/>
                  </a:cxn>
                  <a:cxn ang="0">
                    <a:pos x="98" y="113"/>
                  </a:cxn>
                  <a:cxn ang="0">
                    <a:pos x="100" y="108"/>
                  </a:cxn>
                  <a:cxn ang="0">
                    <a:pos x="104" y="99"/>
                  </a:cxn>
                  <a:cxn ang="0">
                    <a:pos x="104" y="89"/>
                  </a:cxn>
                  <a:cxn ang="0">
                    <a:pos x="97" y="82"/>
                  </a:cxn>
                  <a:cxn ang="0">
                    <a:pos x="83" y="94"/>
                  </a:cxn>
                  <a:cxn ang="0">
                    <a:pos x="78" y="114"/>
                  </a:cxn>
                  <a:cxn ang="0">
                    <a:pos x="71" y="133"/>
                  </a:cxn>
                  <a:cxn ang="0">
                    <a:pos x="54" y="142"/>
                  </a:cxn>
                  <a:cxn ang="0">
                    <a:pos x="58" y="128"/>
                  </a:cxn>
                  <a:cxn ang="0">
                    <a:pos x="64" y="111"/>
                  </a:cxn>
                  <a:cxn ang="0">
                    <a:pos x="70" y="92"/>
                  </a:cxn>
                  <a:cxn ang="0">
                    <a:pos x="64" y="75"/>
                  </a:cxn>
                  <a:cxn ang="0">
                    <a:pos x="51" y="77"/>
                  </a:cxn>
                  <a:cxn ang="0">
                    <a:pos x="41" y="94"/>
                  </a:cxn>
                  <a:cxn ang="0">
                    <a:pos x="32" y="109"/>
                  </a:cxn>
                  <a:cxn ang="0">
                    <a:pos x="22" y="126"/>
                  </a:cxn>
                  <a:cxn ang="0">
                    <a:pos x="10" y="142"/>
                  </a:cxn>
                  <a:cxn ang="0">
                    <a:pos x="19" y="121"/>
                  </a:cxn>
                  <a:cxn ang="0">
                    <a:pos x="29" y="101"/>
                  </a:cxn>
                  <a:cxn ang="0">
                    <a:pos x="36" y="82"/>
                  </a:cxn>
                  <a:cxn ang="0">
                    <a:pos x="36" y="62"/>
                  </a:cxn>
                  <a:cxn ang="0">
                    <a:pos x="31" y="62"/>
                  </a:cxn>
                  <a:cxn ang="0">
                    <a:pos x="0" y="106"/>
                  </a:cxn>
                  <a:cxn ang="0">
                    <a:pos x="5" y="91"/>
                  </a:cxn>
                  <a:cxn ang="0">
                    <a:pos x="10" y="74"/>
                  </a:cxn>
                  <a:cxn ang="0">
                    <a:pos x="17" y="60"/>
                  </a:cxn>
                  <a:cxn ang="0">
                    <a:pos x="25" y="45"/>
                  </a:cxn>
                  <a:cxn ang="0">
                    <a:pos x="34" y="31"/>
                  </a:cxn>
                  <a:cxn ang="0">
                    <a:pos x="46" y="19"/>
                  </a:cxn>
                  <a:cxn ang="0">
                    <a:pos x="58" y="9"/>
                  </a:cxn>
                  <a:cxn ang="0">
                    <a:pos x="71" y="0"/>
                  </a:cxn>
                  <a:cxn ang="0">
                    <a:pos x="78" y="21"/>
                  </a:cxn>
                  <a:cxn ang="0">
                    <a:pos x="87" y="43"/>
                  </a:cxn>
                  <a:cxn ang="0">
                    <a:pos x="98" y="63"/>
                  </a:cxn>
                  <a:cxn ang="0">
                    <a:pos x="117" y="77"/>
                  </a:cxn>
                </a:cxnLst>
                <a:rect l="0" t="0" r="r" b="b"/>
                <a:pathLst>
                  <a:path w="117" h="142">
                    <a:moveTo>
                      <a:pt x="117" y="77"/>
                    </a:moveTo>
                    <a:lnTo>
                      <a:pt x="98" y="113"/>
                    </a:lnTo>
                    <a:lnTo>
                      <a:pt x="100" y="108"/>
                    </a:lnTo>
                    <a:lnTo>
                      <a:pt x="104" y="99"/>
                    </a:lnTo>
                    <a:lnTo>
                      <a:pt x="104" y="89"/>
                    </a:lnTo>
                    <a:lnTo>
                      <a:pt x="97" y="82"/>
                    </a:lnTo>
                    <a:lnTo>
                      <a:pt x="83" y="94"/>
                    </a:lnTo>
                    <a:lnTo>
                      <a:pt x="78" y="114"/>
                    </a:lnTo>
                    <a:lnTo>
                      <a:pt x="71" y="133"/>
                    </a:lnTo>
                    <a:lnTo>
                      <a:pt x="54" y="142"/>
                    </a:lnTo>
                    <a:lnTo>
                      <a:pt x="58" y="128"/>
                    </a:lnTo>
                    <a:lnTo>
                      <a:pt x="64" y="111"/>
                    </a:lnTo>
                    <a:lnTo>
                      <a:pt x="70" y="92"/>
                    </a:lnTo>
                    <a:lnTo>
                      <a:pt x="64" y="75"/>
                    </a:lnTo>
                    <a:lnTo>
                      <a:pt x="51" y="77"/>
                    </a:lnTo>
                    <a:lnTo>
                      <a:pt x="41" y="94"/>
                    </a:lnTo>
                    <a:lnTo>
                      <a:pt x="32" y="109"/>
                    </a:lnTo>
                    <a:lnTo>
                      <a:pt x="22" y="126"/>
                    </a:lnTo>
                    <a:lnTo>
                      <a:pt x="10" y="142"/>
                    </a:lnTo>
                    <a:lnTo>
                      <a:pt x="19" y="121"/>
                    </a:lnTo>
                    <a:lnTo>
                      <a:pt x="29" y="101"/>
                    </a:lnTo>
                    <a:lnTo>
                      <a:pt x="36" y="82"/>
                    </a:lnTo>
                    <a:lnTo>
                      <a:pt x="36" y="62"/>
                    </a:lnTo>
                    <a:lnTo>
                      <a:pt x="31" y="62"/>
                    </a:lnTo>
                    <a:lnTo>
                      <a:pt x="0" y="106"/>
                    </a:lnTo>
                    <a:lnTo>
                      <a:pt x="5" y="91"/>
                    </a:lnTo>
                    <a:lnTo>
                      <a:pt x="10" y="74"/>
                    </a:lnTo>
                    <a:lnTo>
                      <a:pt x="17" y="60"/>
                    </a:lnTo>
                    <a:lnTo>
                      <a:pt x="25" y="45"/>
                    </a:lnTo>
                    <a:lnTo>
                      <a:pt x="34" y="31"/>
                    </a:lnTo>
                    <a:lnTo>
                      <a:pt x="46" y="19"/>
                    </a:lnTo>
                    <a:lnTo>
                      <a:pt x="58" y="9"/>
                    </a:lnTo>
                    <a:lnTo>
                      <a:pt x="71" y="0"/>
                    </a:lnTo>
                    <a:lnTo>
                      <a:pt x="78" y="21"/>
                    </a:lnTo>
                    <a:lnTo>
                      <a:pt x="87" y="43"/>
                    </a:lnTo>
                    <a:lnTo>
                      <a:pt x="98" y="63"/>
                    </a:lnTo>
                    <a:lnTo>
                      <a:pt x="117" y="77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77"/>
              <p:cNvSpPr>
                <a:spLocks/>
              </p:cNvSpPr>
              <p:nvPr/>
            </p:nvSpPr>
            <p:spPr bwMode="auto">
              <a:xfrm flipH="1">
                <a:off x="1771" y="3696"/>
                <a:ext cx="628" cy="349"/>
              </a:xfrm>
              <a:custGeom>
                <a:avLst/>
                <a:gdLst/>
                <a:ahLst/>
                <a:cxnLst>
                  <a:cxn ang="0">
                    <a:pos x="563" y="90"/>
                  </a:cxn>
                  <a:cxn ang="0">
                    <a:pos x="472" y="145"/>
                  </a:cxn>
                  <a:cxn ang="0">
                    <a:pos x="334" y="168"/>
                  </a:cxn>
                  <a:cxn ang="0">
                    <a:pos x="197" y="196"/>
                  </a:cxn>
                  <a:cxn ang="0">
                    <a:pos x="115" y="213"/>
                  </a:cxn>
                  <a:cxn ang="0">
                    <a:pos x="86" y="233"/>
                  </a:cxn>
                  <a:cxn ang="0">
                    <a:pos x="227" y="214"/>
                  </a:cxn>
                  <a:cxn ang="0">
                    <a:pos x="380" y="185"/>
                  </a:cxn>
                  <a:cxn ang="0">
                    <a:pos x="531" y="162"/>
                  </a:cxn>
                  <a:cxn ang="0">
                    <a:pos x="606" y="155"/>
                  </a:cxn>
                  <a:cxn ang="0">
                    <a:pos x="621" y="197"/>
                  </a:cxn>
                  <a:cxn ang="0">
                    <a:pos x="609" y="224"/>
                  </a:cxn>
                  <a:cxn ang="0">
                    <a:pos x="596" y="192"/>
                  </a:cxn>
                  <a:cxn ang="0">
                    <a:pos x="563" y="184"/>
                  </a:cxn>
                  <a:cxn ang="0">
                    <a:pos x="531" y="197"/>
                  </a:cxn>
                  <a:cxn ang="0">
                    <a:pos x="506" y="211"/>
                  </a:cxn>
                  <a:cxn ang="0">
                    <a:pos x="465" y="204"/>
                  </a:cxn>
                  <a:cxn ang="0">
                    <a:pos x="436" y="233"/>
                  </a:cxn>
                  <a:cxn ang="0">
                    <a:pos x="422" y="230"/>
                  </a:cxn>
                  <a:cxn ang="0">
                    <a:pos x="395" y="209"/>
                  </a:cxn>
                  <a:cxn ang="0">
                    <a:pos x="363" y="221"/>
                  </a:cxn>
                  <a:cxn ang="0">
                    <a:pos x="346" y="262"/>
                  </a:cxn>
                  <a:cxn ang="0">
                    <a:pos x="331" y="230"/>
                  </a:cxn>
                  <a:cxn ang="0">
                    <a:pos x="297" y="235"/>
                  </a:cxn>
                  <a:cxn ang="0">
                    <a:pos x="271" y="265"/>
                  </a:cxn>
                  <a:cxn ang="0">
                    <a:pos x="241" y="238"/>
                  </a:cxn>
                  <a:cxn ang="0">
                    <a:pos x="203" y="252"/>
                  </a:cxn>
                  <a:cxn ang="0">
                    <a:pos x="190" y="299"/>
                  </a:cxn>
                  <a:cxn ang="0">
                    <a:pos x="171" y="253"/>
                  </a:cxn>
                  <a:cxn ang="0">
                    <a:pos x="132" y="262"/>
                  </a:cxn>
                  <a:cxn ang="0">
                    <a:pos x="120" y="309"/>
                  </a:cxn>
                  <a:cxn ang="0">
                    <a:pos x="110" y="270"/>
                  </a:cxn>
                  <a:cxn ang="0">
                    <a:pos x="28" y="349"/>
                  </a:cxn>
                  <a:cxn ang="0">
                    <a:pos x="0" y="95"/>
                  </a:cxn>
                  <a:cxn ang="0">
                    <a:pos x="45" y="99"/>
                  </a:cxn>
                  <a:cxn ang="0">
                    <a:pos x="83" y="160"/>
                  </a:cxn>
                  <a:cxn ang="0">
                    <a:pos x="107" y="180"/>
                  </a:cxn>
                  <a:cxn ang="0">
                    <a:pos x="91" y="128"/>
                  </a:cxn>
                  <a:cxn ang="0">
                    <a:pos x="66" y="82"/>
                  </a:cxn>
                  <a:cxn ang="0">
                    <a:pos x="107" y="77"/>
                  </a:cxn>
                  <a:cxn ang="0">
                    <a:pos x="161" y="143"/>
                  </a:cxn>
                  <a:cxn ang="0">
                    <a:pos x="180" y="173"/>
                  </a:cxn>
                  <a:cxn ang="0">
                    <a:pos x="168" y="104"/>
                  </a:cxn>
                  <a:cxn ang="0">
                    <a:pos x="157" y="63"/>
                  </a:cxn>
                  <a:cxn ang="0">
                    <a:pos x="200" y="60"/>
                  </a:cxn>
                  <a:cxn ang="0">
                    <a:pos x="246" y="160"/>
                  </a:cxn>
                  <a:cxn ang="0">
                    <a:pos x="270" y="163"/>
                  </a:cxn>
                  <a:cxn ang="0">
                    <a:pos x="237" y="48"/>
                  </a:cxn>
                  <a:cxn ang="0">
                    <a:pos x="270" y="43"/>
                  </a:cxn>
                  <a:cxn ang="0">
                    <a:pos x="310" y="77"/>
                  </a:cxn>
                  <a:cxn ang="0">
                    <a:pos x="334" y="141"/>
                  </a:cxn>
                  <a:cxn ang="0">
                    <a:pos x="356" y="128"/>
                  </a:cxn>
                  <a:cxn ang="0">
                    <a:pos x="368" y="24"/>
                  </a:cxn>
                  <a:cxn ang="0">
                    <a:pos x="417" y="121"/>
                  </a:cxn>
                  <a:cxn ang="0">
                    <a:pos x="424" y="99"/>
                  </a:cxn>
                  <a:cxn ang="0">
                    <a:pos x="441" y="15"/>
                  </a:cxn>
                  <a:cxn ang="0">
                    <a:pos x="485" y="114"/>
                  </a:cxn>
                  <a:cxn ang="0">
                    <a:pos x="506" y="99"/>
                  </a:cxn>
                  <a:cxn ang="0">
                    <a:pos x="480" y="29"/>
                  </a:cxn>
                  <a:cxn ang="0">
                    <a:pos x="499" y="7"/>
                  </a:cxn>
                  <a:cxn ang="0">
                    <a:pos x="550" y="41"/>
                  </a:cxn>
                </a:cxnLst>
                <a:rect l="0" t="0" r="r" b="b"/>
                <a:pathLst>
                  <a:path w="628" h="349">
                    <a:moveTo>
                      <a:pt x="550" y="41"/>
                    </a:moveTo>
                    <a:lnTo>
                      <a:pt x="555" y="53"/>
                    </a:lnTo>
                    <a:lnTo>
                      <a:pt x="557" y="65"/>
                    </a:lnTo>
                    <a:lnTo>
                      <a:pt x="558" y="78"/>
                    </a:lnTo>
                    <a:lnTo>
                      <a:pt x="563" y="90"/>
                    </a:lnTo>
                    <a:lnTo>
                      <a:pt x="582" y="126"/>
                    </a:lnTo>
                    <a:lnTo>
                      <a:pt x="555" y="131"/>
                    </a:lnTo>
                    <a:lnTo>
                      <a:pt x="526" y="136"/>
                    </a:lnTo>
                    <a:lnTo>
                      <a:pt x="499" y="141"/>
                    </a:lnTo>
                    <a:lnTo>
                      <a:pt x="472" y="145"/>
                    </a:lnTo>
                    <a:lnTo>
                      <a:pt x="445" y="150"/>
                    </a:lnTo>
                    <a:lnTo>
                      <a:pt x="416" y="155"/>
                    </a:lnTo>
                    <a:lnTo>
                      <a:pt x="388" y="158"/>
                    </a:lnTo>
                    <a:lnTo>
                      <a:pt x="361" y="163"/>
                    </a:lnTo>
                    <a:lnTo>
                      <a:pt x="334" y="168"/>
                    </a:lnTo>
                    <a:lnTo>
                      <a:pt x="307" y="173"/>
                    </a:lnTo>
                    <a:lnTo>
                      <a:pt x="278" y="179"/>
                    </a:lnTo>
                    <a:lnTo>
                      <a:pt x="251" y="184"/>
                    </a:lnTo>
                    <a:lnTo>
                      <a:pt x="224" y="189"/>
                    </a:lnTo>
                    <a:lnTo>
                      <a:pt x="197" y="196"/>
                    </a:lnTo>
                    <a:lnTo>
                      <a:pt x="168" y="201"/>
                    </a:lnTo>
                    <a:lnTo>
                      <a:pt x="140" y="207"/>
                    </a:lnTo>
                    <a:lnTo>
                      <a:pt x="134" y="209"/>
                    </a:lnTo>
                    <a:lnTo>
                      <a:pt x="125" y="211"/>
                    </a:lnTo>
                    <a:lnTo>
                      <a:pt x="115" y="213"/>
                    </a:lnTo>
                    <a:lnTo>
                      <a:pt x="107" y="213"/>
                    </a:lnTo>
                    <a:lnTo>
                      <a:pt x="100" y="216"/>
                    </a:lnTo>
                    <a:lnTo>
                      <a:pt x="93" y="219"/>
                    </a:lnTo>
                    <a:lnTo>
                      <a:pt x="88" y="224"/>
                    </a:lnTo>
                    <a:lnTo>
                      <a:pt x="86" y="233"/>
                    </a:lnTo>
                    <a:lnTo>
                      <a:pt x="108" y="238"/>
                    </a:lnTo>
                    <a:lnTo>
                      <a:pt x="137" y="233"/>
                    </a:lnTo>
                    <a:lnTo>
                      <a:pt x="168" y="226"/>
                    </a:lnTo>
                    <a:lnTo>
                      <a:pt x="197" y="221"/>
                    </a:lnTo>
                    <a:lnTo>
                      <a:pt x="227" y="214"/>
                    </a:lnTo>
                    <a:lnTo>
                      <a:pt x="258" y="209"/>
                    </a:lnTo>
                    <a:lnTo>
                      <a:pt x="288" y="202"/>
                    </a:lnTo>
                    <a:lnTo>
                      <a:pt x="319" y="197"/>
                    </a:lnTo>
                    <a:lnTo>
                      <a:pt x="349" y="190"/>
                    </a:lnTo>
                    <a:lnTo>
                      <a:pt x="380" y="185"/>
                    </a:lnTo>
                    <a:lnTo>
                      <a:pt x="411" y="180"/>
                    </a:lnTo>
                    <a:lnTo>
                      <a:pt x="441" y="175"/>
                    </a:lnTo>
                    <a:lnTo>
                      <a:pt x="472" y="170"/>
                    </a:lnTo>
                    <a:lnTo>
                      <a:pt x="502" y="165"/>
                    </a:lnTo>
                    <a:lnTo>
                      <a:pt x="531" y="162"/>
                    </a:lnTo>
                    <a:lnTo>
                      <a:pt x="562" y="157"/>
                    </a:lnTo>
                    <a:lnTo>
                      <a:pt x="591" y="153"/>
                    </a:lnTo>
                    <a:lnTo>
                      <a:pt x="596" y="148"/>
                    </a:lnTo>
                    <a:lnTo>
                      <a:pt x="602" y="150"/>
                    </a:lnTo>
                    <a:lnTo>
                      <a:pt x="606" y="155"/>
                    </a:lnTo>
                    <a:lnTo>
                      <a:pt x="609" y="158"/>
                    </a:lnTo>
                    <a:lnTo>
                      <a:pt x="614" y="168"/>
                    </a:lnTo>
                    <a:lnTo>
                      <a:pt x="623" y="177"/>
                    </a:lnTo>
                    <a:lnTo>
                      <a:pt x="628" y="185"/>
                    </a:lnTo>
                    <a:lnTo>
                      <a:pt x="621" y="197"/>
                    </a:lnTo>
                    <a:lnTo>
                      <a:pt x="621" y="206"/>
                    </a:lnTo>
                    <a:lnTo>
                      <a:pt x="619" y="213"/>
                    </a:lnTo>
                    <a:lnTo>
                      <a:pt x="616" y="219"/>
                    </a:lnTo>
                    <a:lnTo>
                      <a:pt x="613" y="226"/>
                    </a:lnTo>
                    <a:lnTo>
                      <a:pt x="609" y="224"/>
                    </a:lnTo>
                    <a:lnTo>
                      <a:pt x="608" y="219"/>
                    </a:lnTo>
                    <a:lnTo>
                      <a:pt x="604" y="213"/>
                    </a:lnTo>
                    <a:lnTo>
                      <a:pt x="597" y="209"/>
                    </a:lnTo>
                    <a:lnTo>
                      <a:pt x="597" y="201"/>
                    </a:lnTo>
                    <a:lnTo>
                      <a:pt x="596" y="192"/>
                    </a:lnTo>
                    <a:lnTo>
                      <a:pt x="591" y="185"/>
                    </a:lnTo>
                    <a:lnTo>
                      <a:pt x="585" y="179"/>
                    </a:lnTo>
                    <a:lnTo>
                      <a:pt x="579" y="180"/>
                    </a:lnTo>
                    <a:lnTo>
                      <a:pt x="572" y="182"/>
                    </a:lnTo>
                    <a:lnTo>
                      <a:pt x="563" y="184"/>
                    </a:lnTo>
                    <a:lnTo>
                      <a:pt x="557" y="185"/>
                    </a:lnTo>
                    <a:lnTo>
                      <a:pt x="550" y="187"/>
                    </a:lnTo>
                    <a:lnTo>
                      <a:pt x="543" y="189"/>
                    </a:lnTo>
                    <a:lnTo>
                      <a:pt x="538" y="192"/>
                    </a:lnTo>
                    <a:lnTo>
                      <a:pt x="531" y="197"/>
                    </a:lnTo>
                    <a:lnTo>
                      <a:pt x="531" y="228"/>
                    </a:lnTo>
                    <a:lnTo>
                      <a:pt x="509" y="233"/>
                    </a:lnTo>
                    <a:lnTo>
                      <a:pt x="509" y="226"/>
                    </a:lnTo>
                    <a:lnTo>
                      <a:pt x="507" y="218"/>
                    </a:lnTo>
                    <a:lnTo>
                      <a:pt x="506" y="211"/>
                    </a:lnTo>
                    <a:lnTo>
                      <a:pt x="502" y="204"/>
                    </a:lnTo>
                    <a:lnTo>
                      <a:pt x="494" y="204"/>
                    </a:lnTo>
                    <a:lnTo>
                      <a:pt x="484" y="202"/>
                    </a:lnTo>
                    <a:lnTo>
                      <a:pt x="473" y="202"/>
                    </a:lnTo>
                    <a:lnTo>
                      <a:pt x="465" y="204"/>
                    </a:lnTo>
                    <a:lnTo>
                      <a:pt x="455" y="206"/>
                    </a:lnTo>
                    <a:lnTo>
                      <a:pt x="446" y="209"/>
                    </a:lnTo>
                    <a:lnTo>
                      <a:pt x="441" y="216"/>
                    </a:lnTo>
                    <a:lnTo>
                      <a:pt x="436" y="224"/>
                    </a:lnTo>
                    <a:lnTo>
                      <a:pt x="436" y="233"/>
                    </a:lnTo>
                    <a:lnTo>
                      <a:pt x="434" y="241"/>
                    </a:lnTo>
                    <a:lnTo>
                      <a:pt x="429" y="247"/>
                    </a:lnTo>
                    <a:lnTo>
                      <a:pt x="421" y="250"/>
                    </a:lnTo>
                    <a:lnTo>
                      <a:pt x="422" y="240"/>
                    </a:lnTo>
                    <a:lnTo>
                      <a:pt x="422" y="230"/>
                    </a:lnTo>
                    <a:lnTo>
                      <a:pt x="421" y="221"/>
                    </a:lnTo>
                    <a:lnTo>
                      <a:pt x="417" y="213"/>
                    </a:lnTo>
                    <a:lnTo>
                      <a:pt x="411" y="211"/>
                    </a:lnTo>
                    <a:lnTo>
                      <a:pt x="404" y="209"/>
                    </a:lnTo>
                    <a:lnTo>
                      <a:pt x="395" y="209"/>
                    </a:lnTo>
                    <a:lnTo>
                      <a:pt x="388" y="211"/>
                    </a:lnTo>
                    <a:lnTo>
                      <a:pt x="382" y="213"/>
                    </a:lnTo>
                    <a:lnTo>
                      <a:pt x="375" y="214"/>
                    </a:lnTo>
                    <a:lnTo>
                      <a:pt x="370" y="218"/>
                    </a:lnTo>
                    <a:lnTo>
                      <a:pt x="363" y="221"/>
                    </a:lnTo>
                    <a:lnTo>
                      <a:pt x="358" y="230"/>
                    </a:lnTo>
                    <a:lnTo>
                      <a:pt x="354" y="240"/>
                    </a:lnTo>
                    <a:lnTo>
                      <a:pt x="354" y="250"/>
                    </a:lnTo>
                    <a:lnTo>
                      <a:pt x="354" y="262"/>
                    </a:lnTo>
                    <a:lnTo>
                      <a:pt x="346" y="262"/>
                    </a:lnTo>
                    <a:lnTo>
                      <a:pt x="346" y="252"/>
                    </a:lnTo>
                    <a:lnTo>
                      <a:pt x="348" y="243"/>
                    </a:lnTo>
                    <a:lnTo>
                      <a:pt x="346" y="235"/>
                    </a:lnTo>
                    <a:lnTo>
                      <a:pt x="338" y="228"/>
                    </a:lnTo>
                    <a:lnTo>
                      <a:pt x="331" y="230"/>
                    </a:lnTo>
                    <a:lnTo>
                      <a:pt x="324" y="231"/>
                    </a:lnTo>
                    <a:lnTo>
                      <a:pt x="317" y="231"/>
                    </a:lnTo>
                    <a:lnTo>
                      <a:pt x="310" y="231"/>
                    </a:lnTo>
                    <a:lnTo>
                      <a:pt x="304" y="233"/>
                    </a:lnTo>
                    <a:lnTo>
                      <a:pt x="297" y="235"/>
                    </a:lnTo>
                    <a:lnTo>
                      <a:pt x="292" y="238"/>
                    </a:lnTo>
                    <a:lnTo>
                      <a:pt x="287" y="245"/>
                    </a:lnTo>
                    <a:lnTo>
                      <a:pt x="283" y="277"/>
                    </a:lnTo>
                    <a:lnTo>
                      <a:pt x="273" y="277"/>
                    </a:lnTo>
                    <a:lnTo>
                      <a:pt x="271" y="265"/>
                    </a:lnTo>
                    <a:lnTo>
                      <a:pt x="271" y="252"/>
                    </a:lnTo>
                    <a:lnTo>
                      <a:pt x="268" y="241"/>
                    </a:lnTo>
                    <a:lnTo>
                      <a:pt x="258" y="236"/>
                    </a:lnTo>
                    <a:lnTo>
                      <a:pt x="249" y="238"/>
                    </a:lnTo>
                    <a:lnTo>
                      <a:pt x="241" y="238"/>
                    </a:lnTo>
                    <a:lnTo>
                      <a:pt x="232" y="238"/>
                    </a:lnTo>
                    <a:lnTo>
                      <a:pt x="224" y="240"/>
                    </a:lnTo>
                    <a:lnTo>
                      <a:pt x="215" y="243"/>
                    </a:lnTo>
                    <a:lnTo>
                      <a:pt x="208" y="247"/>
                    </a:lnTo>
                    <a:lnTo>
                      <a:pt x="203" y="252"/>
                    </a:lnTo>
                    <a:lnTo>
                      <a:pt x="198" y="260"/>
                    </a:lnTo>
                    <a:lnTo>
                      <a:pt x="198" y="270"/>
                    </a:lnTo>
                    <a:lnTo>
                      <a:pt x="200" y="284"/>
                    </a:lnTo>
                    <a:lnTo>
                      <a:pt x="198" y="294"/>
                    </a:lnTo>
                    <a:lnTo>
                      <a:pt x="190" y="299"/>
                    </a:lnTo>
                    <a:lnTo>
                      <a:pt x="191" y="287"/>
                    </a:lnTo>
                    <a:lnTo>
                      <a:pt x="191" y="274"/>
                    </a:lnTo>
                    <a:lnTo>
                      <a:pt x="188" y="262"/>
                    </a:lnTo>
                    <a:lnTo>
                      <a:pt x="180" y="252"/>
                    </a:lnTo>
                    <a:lnTo>
                      <a:pt x="171" y="253"/>
                    </a:lnTo>
                    <a:lnTo>
                      <a:pt x="163" y="253"/>
                    </a:lnTo>
                    <a:lnTo>
                      <a:pt x="156" y="255"/>
                    </a:lnTo>
                    <a:lnTo>
                      <a:pt x="147" y="255"/>
                    </a:lnTo>
                    <a:lnTo>
                      <a:pt x="139" y="258"/>
                    </a:lnTo>
                    <a:lnTo>
                      <a:pt x="132" y="262"/>
                    </a:lnTo>
                    <a:lnTo>
                      <a:pt x="127" y="267"/>
                    </a:lnTo>
                    <a:lnTo>
                      <a:pt x="122" y="274"/>
                    </a:lnTo>
                    <a:lnTo>
                      <a:pt x="122" y="286"/>
                    </a:lnTo>
                    <a:lnTo>
                      <a:pt x="122" y="298"/>
                    </a:lnTo>
                    <a:lnTo>
                      <a:pt x="120" y="309"/>
                    </a:lnTo>
                    <a:lnTo>
                      <a:pt x="115" y="318"/>
                    </a:lnTo>
                    <a:lnTo>
                      <a:pt x="117" y="309"/>
                    </a:lnTo>
                    <a:lnTo>
                      <a:pt x="118" y="296"/>
                    </a:lnTo>
                    <a:lnTo>
                      <a:pt x="117" y="282"/>
                    </a:lnTo>
                    <a:lnTo>
                      <a:pt x="110" y="270"/>
                    </a:lnTo>
                    <a:lnTo>
                      <a:pt x="88" y="275"/>
                    </a:lnTo>
                    <a:lnTo>
                      <a:pt x="79" y="294"/>
                    </a:lnTo>
                    <a:lnTo>
                      <a:pt x="74" y="316"/>
                    </a:lnTo>
                    <a:lnTo>
                      <a:pt x="61" y="332"/>
                    </a:lnTo>
                    <a:lnTo>
                      <a:pt x="28" y="349"/>
                    </a:lnTo>
                    <a:lnTo>
                      <a:pt x="44" y="299"/>
                    </a:lnTo>
                    <a:lnTo>
                      <a:pt x="50" y="241"/>
                    </a:lnTo>
                    <a:lnTo>
                      <a:pt x="45" y="185"/>
                    </a:lnTo>
                    <a:lnTo>
                      <a:pt x="28" y="133"/>
                    </a:lnTo>
                    <a:lnTo>
                      <a:pt x="0" y="95"/>
                    </a:lnTo>
                    <a:lnTo>
                      <a:pt x="8" y="94"/>
                    </a:lnTo>
                    <a:lnTo>
                      <a:pt x="17" y="90"/>
                    </a:lnTo>
                    <a:lnTo>
                      <a:pt x="25" y="87"/>
                    </a:lnTo>
                    <a:lnTo>
                      <a:pt x="35" y="87"/>
                    </a:lnTo>
                    <a:lnTo>
                      <a:pt x="45" y="99"/>
                    </a:lnTo>
                    <a:lnTo>
                      <a:pt x="56" y="111"/>
                    </a:lnTo>
                    <a:lnTo>
                      <a:pt x="62" y="123"/>
                    </a:lnTo>
                    <a:lnTo>
                      <a:pt x="71" y="136"/>
                    </a:lnTo>
                    <a:lnTo>
                      <a:pt x="78" y="148"/>
                    </a:lnTo>
                    <a:lnTo>
                      <a:pt x="83" y="160"/>
                    </a:lnTo>
                    <a:lnTo>
                      <a:pt x="88" y="173"/>
                    </a:lnTo>
                    <a:lnTo>
                      <a:pt x="93" y="185"/>
                    </a:lnTo>
                    <a:lnTo>
                      <a:pt x="98" y="185"/>
                    </a:lnTo>
                    <a:lnTo>
                      <a:pt x="103" y="184"/>
                    </a:lnTo>
                    <a:lnTo>
                      <a:pt x="107" y="180"/>
                    </a:lnTo>
                    <a:lnTo>
                      <a:pt x="108" y="177"/>
                    </a:lnTo>
                    <a:lnTo>
                      <a:pt x="107" y="163"/>
                    </a:lnTo>
                    <a:lnTo>
                      <a:pt x="101" y="150"/>
                    </a:lnTo>
                    <a:lnTo>
                      <a:pt x="96" y="138"/>
                    </a:lnTo>
                    <a:lnTo>
                      <a:pt x="91" y="128"/>
                    </a:lnTo>
                    <a:lnTo>
                      <a:pt x="83" y="116"/>
                    </a:lnTo>
                    <a:lnTo>
                      <a:pt x="74" y="106"/>
                    </a:lnTo>
                    <a:lnTo>
                      <a:pt x="66" y="95"/>
                    </a:lnTo>
                    <a:lnTo>
                      <a:pt x="57" y="83"/>
                    </a:lnTo>
                    <a:lnTo>
                      <a:pt x="66" y="82"/>
                    </a:lnTo>
                    <a:lnTo>
                      <a:pt x="73" y="78"/>
                    </a:lnTo>
                    <a:lnTo>
                      <a:pt x="81" y="78"/>
                    </a:lnTo>
                    <a:lnTo>
                      <a:pt x="90" y="77"/>
                    </a:lnTo>
                    <a:lnTo>
                      <a:pt x="98" y="77"/>
                    </a:lnTo>
                    <a:lnTo>
                      <a:pt x="107" y="77"/>
                    </a:lnTo>
                    <a:lnTo>
                      <a:pt x="115" y="77"/>
                    </a:lnTo>
                    <a:lnTo>
                      <a:pt x="122" y="78"/>
                    </a:lnTo>
                    <a:lnTo>
                      <a:pt x="135" y="99"/>
                    </a:lnTo>
                    <a:lnTo>
                      <a:pt x="149" y="119"/>
                    </a:lnTo>
                    <a:lnTo>
                      <a:pt x="161" y="143"/>
                    </a:lnTo>
                    <a:lnTo>
                      <a:pt x="164" y="167"/>
                    </a:lnTo>
                    <a:lnTo>
                      <a:pt x="168" y="170"/>
                    </a:lnTo>
                    <a:lnTo>
                      <a:pt x="173" y="172"/>
                    </a:lnTo>
                    <a:lnTo>
                      <a:pt x="176" y="173"/>
                    </a:lnTo>
                    <a:lnTo>
                      <a:pt x="180" y="173"/>
                    </a:lnTo>
                    <a:lnTo>
                      <a:pt x="185" y="160"/>
                    </a:lnTo>
                    <a:lnTo>
                      <a:pt x="185" y="145"/>
                    </a:lnTo>
                    <a:lnTo>
                      <a:pt x="181" y="131"/>
                    </a:lnTo>
                    <a:lnTo>
                      <a:pt x="174" y="117"/>
                    </a:lnTo>
                    <a:lnTo>
                      <a:pt x="168" y="104"/>
                    </a:lnTo>
                    <a:lnTo>
                      <a:pt x="159" y="90"/>
                    </a:lnTo>
                    <a:lnTo>
                      <a:pt x="151" y="78"/>
                    </a:lnTo>
                    <a:lnTo>
                      <a:pt x="144" y="68"/>
                    </a:lnTo>
                    <a:lnTo>
                      <a:pt x="151" y="65"/>
                    </a:lnTo>
                    <a:lnTo>
                      <a:pt x="157" y="63"/>
                    </a:lnTo>
                    <a:lnTo>
                      <a:pt x="166" y="61"/>
                    </a:lnTo>
                    <a:lnTo>
                      <a:pt x="174" y="60"/>
                    </a:lnTo>
                    <a:lnTo>
                      <a:pt x="183" y="60"/>
                    </a:lnTo>
                    <a:lnTo>
                      <a:pt x="191" y="60"/>
                    </a:lnTo>
                    <a:lnTo>
                      <a:pt x="200" y="60"/>
                    </a:lnTo>
                    <a:lnTo>
                      <a:pt x="208" y="61"/>
                    </a:lnTo>
                    <a:lnTo>
                      <a:pt x="224" y="83"/>
                    </a:lnTo>
                    <a:lnTo>
                      <a:pt x="236" y="109"/>
                    </a:lnTo>
                    <a:lnTo>
                      <a:pt x="244" y="134"/>
                    </a:lnTo>
                    <a:lnTo>
                      <a:pt x="246" y="160"/>
                    </a:lnTo>
                    <a:lnTo>
                      <a:pt x="249" y="163"/>
                    </a:lnTo>
                    <a:lnTo>
                      <a:pt x="253" y="167"/>
                    </a:lnTo>
                    <a:lnTo>
                      <a:pt x="256" y="170"/>
                    </a:lnTo>
                    <a:lnTo>
                      <a:pt x="263" y="170"/>
                    </a:lnTo>
                    <a:lnTo>
                      <a:pt x="270" y="163"/>
                    </a:lnTo>
                    <a:lnTo>
                      <a:pt x="270" y="133"/>
                    </a:lnTo>
                    <a:lnTo>
                      <a:pt x="261" y="104"/>
                    </a:lnTo>
                    <a:lnTo>
                      <a:pt x="247" y="77"/>
                    </a:lnTo>
                    <a:lnTo>
                      <a:pt x="232" y="51"/>
                    </a:lnTo>
                    <a:lnTo>
                      <a:pt x="237" y="48"/>
                    </a:lnTo>
                    <a:lnTo>
                      <a:pt x="242" y="46"/>
                    </a:lnTo>
                    <a:lnTo>
                      <a:pt x="249" y="44"/>
                    </a:lnTo>
                    <a:lnTo>
                      <a:pt x="256" y="43"/>
                    </a:lnTo>
                    <a:lnTo>
                      <a:pt x="263" y="43"/>
                    </a:lnTo>
                    <a:lnTo>
                      <a:pt x="270" y="43"/>
                    </a:lnTo>
                    <a:lnTo>
                      <a:pt x="276" y="43"/>
                    </a:lnTo>
                    <a:lnTo>
                      <a:pt x="283" y="41"/>
                    </a:lnTo>
                    <a:lnTo>
                      <a:pt x="293" y="53"/>
                    </a:lnTo>
                    <a:lnTo>
                      <a:pt x="302" y="65"/>
                    </a:lnTo>
                    <a:lnTo>
                      <a:pt x="310" y="77"/>
                    </a:lnTo>
                    <a:lnTo>
                      <a:pt x="317" y="87"/>
                    </a:lnTo>
                    <a:lnTo>
                      <a:pt x="322" y="99"/>
                    </a:lnTo>
                    <a:lnTo>
                      <a:pt x="327" y="112"/>
                    </a:lnTo>
                    <a:lnTo>
                      <a:pt x="331" y="126"/>
                    </a:lnTo>
                    <a:lnTo>
                      <a:pt x="334" y="141"/>
                    </a:lnTo>
                    <a:lnTo>
                      <a:pt x="338" y="143"/>
                    </a:lnTo>
                    <a:lnTo>
                      <a:pt x="341" y="145"/>
                    </a:lnTo>
                    <a:lnTo>
                      <a:pt x="344" y="146"/>
                    </a:lnTo>
                    <a:lnTo>
                      <a:pt x="346" y="148"/>
                    </a:lnTo>
                    <a:lnTo>
                      <a:pt x="356" y="128"/>
                    </a:lnTo>
                    <a:lnTo>
                      <a:pt x="351" y="104"/>
                    </a:lnTo>
                    <a:lnTo>
                      <a:pt x="341" y="82"/>
                    </a:lnTo>
                    <a:lnTo>
                      <a:pt x="331" y="61"/>
                    </a:lnTo>
                    <a:lnTo>
                      <a:pt x="309" y="36"/>
                    </a:lnTo>
                    <a:lnTo>
                      <a:pt x="368" y="24"/>
                    </a:lnTo>
                    <a:lnTo>
                      <a:pt x="383" y="46"/>
                    </a:lnTo>
                    <a:lnTo>
                      <a:pt x="395" y="70"/>
                    </a:lnTo>
                    <a:lnTo>
                      <a:pt x="404" y="95"/>
                    </a:lnTo>
                    <a:lnTo>
                      <a:pt x="411" y="121"/>
                    </a:lnTo>
                    <a:lnTo>
                      <a:pt x="417" y="121"/>
                    </a:lnTo>
                    <a:lnTo>
                      <a:pt x="422" y="117"/>
                    </a:lnTo>
                    <a:lnTo>
                      <a:pt x="424" y="114"/>
                    </a:lnTo>
                    <a:lnTo>
                      <a:pt x="428" y="109"/>
                    </a:lnTo>
                    <a:lnTo>
                      <a:pt x="422" y="99"/>
                    </a:lnTo>
                    <a:lnTo>
                      <a:pt x="424" y="99"/>
                    </a:lnTo>
                    <a:lnTo>
                      <a:pt x="424" y="78"/>
                    </a:lnTo>
                    <a:lnTo>
                      <a:pt x="419" y="58"/>
                    </a:lnTo>
                    <a:lnTo>
                      <a:pt x="409" y="39"/>
                    </a:lnTo>
                    <a:lnTo>
                      <a:pt x="399" y="22"/>
                    </a:lnTo>
                    <a:lnTo>
                      <a:pt x="441" y="15"/>
                    </a:lnTo>
                    <a:lnTo>
                      <a:pt x="455" y="38"/>
                    </a:lnTo>
                    <a:lnTo>
                      <a:pt x="468" y="60"/>
                    </a:lnTo>
                    <a:lnTo>
                      <a:pt x="477" y="82"/>
                    </a:lnTo>
                    <a:lnTo>
                      <a:pt x="484" y="109"/>
                    </a:lnTo>
                    <a:lnTo>
                      <a:pt x="485" y="114"/>
                    </a:lnTo>
                    <a:lnTo>
                      <a:pt x="490" y="117"/>
                    </a:lnTo>
                    <a:lnTo>
                      <a:pt x="494" y="119"/>
                    </a:lnTo>
                    <a:lnTo>
                      <a:pt x="499" y="119"/>
                    </a:lnTo>
                    <a:lnTo>
                      <a:pt x="504" y="109"/>
                    </a:lnTo>
                    <a:lnTo>
                      <a:pt x="506" y="99"/>
                    </a:lnTo>
                    <a:lnTo>
                      <a:pt x="504" y="89"/>
                    </a:lnTo>
                    <a:lnTo>
                      <a:pt x="502" y="78"/>
                    </a:lnTo>
                    <a:lnTo>
                      <a:pt x="494" y="61"/>
                    </a:lnTo>
                    <a:lnTo>
                      <a:pt x="489" y="44"/>
                    </a:lnTo>
                    <a:lnTo>
                      <a:pt x="480" y="29"/>
                    </a:lnTo>
                    <a:lnTo>
                      <a:pt x="468" y="15"/>
                    </a:lnTo>
                    <a:lnTo>
                      <a:pt x="475" y="12"/>
                    </a:lnTo>
                    <a:lnTo>
                      <a:pt x="484" y="10"/>
                    </a:lnTo>
                    <a:lnTo>
                      <a:pt x="490" y="9"/>
                    </a:lnTo>
                    <a:lnTo>
                      <a:pt x="499" y="7"/>
                    </a:lnTo>
                    <a:lnTo>
                      <a:pt x="507" y="5"/>
                    </a:lnTo>
                    <a:lnTo>
                      <a:pt x="516" y="4"/>
                    </a:lnTo>
                    <a:lnTo>
                      <a:pt x="523" y="2"/>
                    </a:lnTo>
                    <a:lnTo>
                      <a:pt x="531" y="0"/>
                    </a:lnTo>
                    <a:lnTo>
                      <a:pt x="550" y="41"/>
                    </a:lnTo>
                    <a:close/>
                  </a:path>
                </a:pathLst>
              </a:custGeom>
              <a:solidFill>
                <a:srgbClr val="5E7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78"/>
              <p:cNvSpPr>
                <a:spLocks/>
              </p:cNvSpPr>
              <p:nvPr/>
            </p:nvSpPr>
            <p:spPr bwMode="auto">
              <a:xfrm flipH="1">
                <a:off x="1037" y="3711"/>
                <a:ext cx="39" cy="87"/>
              </a:xfrm>
              <a:custGeom>
                <a:avLst/>
                <a:gdLst/>
                <a:ahLst/>
                <a:cxnLst>
                  <a:cxn ang="0">
                    <a:pos x="39" y="33"/>
                  </a:cxn>
                  <a:cxn ang="0">
                    <a:pos x="37" y="51"/>
                  </a:cxn>
                  <a:cxn ang="0">
                    <a:pos x="28" y="65"/>
                  </a:cxn>
                  <a:cxn ang="0">
                    <a:pos x="15" y="77"/>
                  </a:cxn>
                  <a:cxn ang="0">
                    <a:pos x="1" y="87"/>
                  </a:cxn>
                  <a:cxn ang="0">
                    <a:pos x="0" y="79"/>
                  </a:cxn>
                  <a:cxn ang="0">
                    <a:pos x="3" y="70"/>
                  </a:cxn>
                  <a:cxn ang="0">
                    <a:pos x="8" y="62"/>
                  </a:cxn>
                  <a:cxn ang="0">
                    <a:pos x="15" y="53"/>
                  </a:cxn>
                  <a:cxn ang="0">
                    <a:pos x="22" y="45"/>
                  </a:cxn>
                  <a:cxn ang="0">
                    <a:pos x="25" y="36"/>
                  </a:cxn>
                  <a:cxn ang="0">
                    <a:pos x="25" y="26"/>
                  </a:cxn>
                  <a:cxn ang="0">
                    <a:pos x="18" y="14"/>
                  </a:cxn>
                  <a:cxn ang="0">
                    <a:pos x="13" y="12"/>
                  </a:cxn>
                  <a:cxn ang="0">
                    <a:pos x="13" y="9"/>
                  </a:cxn>
                  <a:cxn ang="0">
                    <a:pos x="15" y="4"/>
                  </a:cxn>
                  <a:cxn ang="0">
                    <a:pos x="17" y="0"/>
                  </a:cxn>
                  <a:cxn ang="0">
                    <a:pos x="25" y="4"/>
                  </a:cxn>
                  <a:cxn ang="0">
                    <a:pos x="32" y="11"/>
                  </a:cxn>
                  <a:cxn ang="0">
                    <a:pos x="35" y="23"/>
                  </a:cxn>
                  <a:cxn ang="0">
                    <a:pos x="39" y="33"/>
                  </a:cxn>
                </a:cxnLst>
                <a:rect l="0" t="0" r="r" b="b"/>
                <a:pathLst>
                  <a:path w="39" h="87">
                    <a:moveTo>
                      <a:pt x="39" y="33"/>
                    </a:moveTo>
                    <a:lnTo>
                      <a:pt x="37" y="51"/>
                    </a:lnTo>
                    <a:lnTo>
                      <a:pt x="28" y="65"/>
                    </a:lnTo>
                    <a:lnTo>
                      <a:pt x="15" y="77"/>
                    </a:lnTo>
                    <a:lnTo>
                      <a:pt x="1" y="87"/>
                    </a:lnTo>
                    <a:lnTo>
                      <a:pt x="0" y="79"/>
                    </a:lnTo>
                    <a:lnTo>
                      <a:pt x="3" y="70"/>
                    </a:lnTo>
                    <a:lnTo>
                      <a:pt x="8" y="62"/>
                    </a:lnTo>
                    <a:lnTo>
                      <a:pt x="15" y="53"/>
                    </a:lnTo>
                    <a:lnTo>
                      <a:pt x="22" y="45"/>
                    </a:lnTo>
                    <a:lnTo>
                      <a:pt x="25" y="36"/>
                    </a:lnTo>
                    <a:lnTo>
                      <a:pt x="25" y="26"/>
                    </a:lnTo>
                    <a:lnTo>
                      <a:pt x="18" y="14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5" y="4"/>
                    </a:lnTo>
                    <a:lnTo>
                      <a:pt x="17" y="0"/>
                    </a:lnTo>
                    <a:lnTo>
                      <a:pt x="25" y="4"/>
                    </a:lnTo>
                    <a:lnTo>
                      <a:pt x="32" y="11"/>
                    </a:lnTo>
                    <a:lnTo>
                      <a:pt x="35" y="23"/>
                    </a:lnTo>
                    <a:lnTo>
                      <a:pt x="3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79"/>
              <p:cNvSpPr>
                <a:spLocks/>
              </p:cNvSpPr>
              <p:nvPr/>
            </p:nvSpPr>
            <p:spPr bwMode="auto">
              <a:xfrm flipH="1">
                <a:off x="691" y="3727"/>
                <a:ext cx="360" cy="246"/>
              </a:xfrm>
              <a:custGeom>
                <a:avLst/>
                <a:gdLst/>
                <a:ahLst/>
                <a:cxnLst>
                  <a:cxn ang="0">
                    <a:pos x="338" y="193"/>
                  </a:cxn>
                  <a:cxn ang="0">
                    <a:pos x="358" y="183"/>
                  </a:cxn>
                  <a:cxn ang="0">
                    <a:pos x="360" y="199"/>
                  </a:cxn>
                  <a:cxn ang="0">
                    <a:pos x="358" y="214"/>
                  </a:cxn>
                  <a:cxn ang="0">
                    <a:pos x="355" y="229"/>
                  </a:cxn>
                  <a:cxn ang="0">
                    <a:pos x="352" y="244"/>
                  </a:cxn>
                  <a:cxn ang="0">
                    <a:pos x="345" y="246"/>
                  </a:cxn>
                  <a:cxn ang="0">
                    <a:pos x="336" y="243"/>
                  </a:cxn>
                  <a:cxn ang="0">
                    <a:pos x="330" y="239"/>
                  </a:cxn>
                  <a:cxn ang="0">
                    <a:pos x="321" y="236"/>
                  </a:cxn>
                  <a:cxn ang="0">
                    <a:pos x="321" y="229"/>
                  </a:cxn>
                  <a:cxn ang="0">
                    <a:pos x="316" y="224"/>
                  </a:cxn>
                  <a:cxn ang="0">
                    <a:pos x="311" y="221"/>
                  </a:cxn>
                  <a:cxn ang="0">
                    <a:pos x="304" y="219"/>
                  </a:cxn>
                  <a:cxn ang="0">
                    <a:pos x="287" y="216"/>
                  </a:cxn>
                  <a:cxn ang="0">
                    <a:pos x="270" y="210"/>
                  </a:cxn>
                  <a:cxn ang="0">
                    <a:pos x="253" y="205"/>
                  </a:cxn>
                  <a:cxn ang="0">
                    <a:pos x="236" y="200"/>
                  </a:cxn>
                  <a:cxn ang="0">
                    <a:pos x="219" y="195"/>
                  </a:cxn>
                  <a:cxn ang="0">
                    <a:pos x="202" y="190"/>
                  </a:cxn>
                  <a:cxn ang="0">
                    <a:pos x="187" y="185"/>
                  </a:cxn>
                  <a:cxn ang="0">
                    <a:pos x="170" y="178"/>
                  </a:cxn>
                  <a:cxn ang="0">
                    <a:pos x="153" y="173"/>
                  </a:cxn>
                  <a:cxn ang="0">
                    <a:pos x="136" y="168"/>
                  </a:cxn>
                  <a:cxn ang="0">
                    <a:pos x="119" y="163"/>
                  </a:cxn>
                  <a:cxn ang="0">
                    <a:pos x="102" y="158"/>
                  </a:cxn>
                  <a:cxn ang="0">
                    <a:pos x="83" y="153"/>
                  </a:cxn>
                  <a:cxn ang="0">
                    <a:pos x="66" y="149"/>
                  </a:cxn>
                  <a:cxn ang="0">
                    <a:pos x="49" y="146"/>
                  </a:cxn>
                  <a:cxn ang="0">
                    <a:pos x="31" y="142"/>
                  </a:cxn>
                  <a:cxn ang="0">
                    <a:pos x="17" y="137"/>
                  </a:cxn>
                  <a:cxn ang="0">
                    <a:pos x="9" y="131"/>
                  </a:cxn>
                  <a:cxn ang="0">
                    <a:pos x="3" y="120"/>
                  </a:cxn>
                  <a:cxn ang="0">
                    <a:pos x="0" y="107"/>
                  </a:cxn>
                  <a:cxn ang="0">
                    <a:pos x="15" y="97"/>
                  </a:cxn>
                  <a:cxn ang="0">
                    <a:pos x="27" y="86"/>
                  </a:cxn>
                  <a:cxn ang="0">
                    <a:pos x="39" y="76"/>
                  </a:cxn>
                  <a:cxn ang="0">
                    <a:pos x="49" y="63"/>
                  </a:cxn>
                  <a:cxn ang="0">
                    <a:pos x="56" y="51"/>
                  </a:cxn>
                  <a:cxn ang="0">
                    <a:pos x="61" y="35"/>
                  </a:cxn>
                  <a:cxn ang="0">
                    <a:pos x="65" y="18"/>
                  </a:cxn>
                  <a:cxn ang="0">
                    <a:pos x="63" y="0"/>
                  </a:cxn>
                  <a:cxn ang="0">
                    <a:pos x="75" y="17"/>
                  </a:cxn>
                  <a:cxn ang="0">
                    <a:pos x="88" y="35"/>
                  </a:cxn>
                  <a:cxn ang="0">
                    <a:pos x="100" y="54"/>
                  </a:cxn>
                  <a:cxn ang="0">
                    <a:pos x="114" y="71"/>
                  </a:cxn>
                  <a:cxn ang="0">
                    <a:pos x="127" y="90"/>
                  </a:cxn>
                  <a:cxn ang="0">
                    <a:pos x="143" y="107"/>
                  </a:cxn>
                  <a:cxn ang="0">
                    <a:pos x="158" y="122"/>
                  </a:cxn>
                  <a:cxn ang="0">
                    <a:pos x="175" y="137"/>
                  </a:cxn>
                  <a:cxn ang="0">
                    <a:pos x="192" y="153"/>
                  </a:cxn>
                  <a:cxn ang="0">
                    <a:pos x="209" y="165"/>
                  </a:cxn>
                  <a:cxn ang="0">
                    <a:pos x="228" y="175"/>
                  </a:cxn>
                  <a:cxn ang="0">
                    <a:pos x="248" y="183"/>
                  </a:cxn>
                  <a:cxn ang="0">
                    <a:pos x="268" y="190"/>
                  </a:cxn>
                  <a:cxn ang="0">
                    <a:pos x="291" y="193"/>
                  </a:cxn>
                  <a:cxn ang="0">
                    <a:pos x="314" y="195"/>
                  </a:cxn>
                  <a:cxn ang="0">
                    <a:pos x="338" y="193"/>
                  </a:cxn>
                </a:cxnLst>
                <a:rect l="0" t="0" r="r" b="b"/>
                <a:pathLst>
                  <a:path w="360" h="246">
                    <a:moveTo>
                      <a:pt x="338" y="193"/>
                    </a:moveTo>
                    <a:lnTo>
                      <a:pt x="358" y="183"/>
                    </a:lnTo>
                    <a:lnTo>
                      <a:pt x="360" y="199"/>
                    </a:lnTo>
                    <a:lnTo>
                      <a:pt x="358" y="214"/>
                    </a:lnTo>
                    <a:lnTo>
                      <a:pt x="355" y="229"/>
                    </a:lnTo>
                    <a:lnTo>
                      <a:pt x="352" y="244"/>
                    </a:lnTo>
                    <a:lnTo>
                      <a:pt x="345" y="246"/>
                    </a:lnTo>
                    <a:lnTo>
                      <a:pt x="336" y="243"/>
                    </a:lnTo>
                    <a:lnTo>
                      <a:pt x="330" y="239"/>
                    </a:lnTo>
                    <a:lnTo>
                      <a:pt x="321" y="236"/>
                    </a:lnTo>
                    <a:lnTo>
                      <a:pt x="321" y="229"/>
                    </a:lnTo>
                    <a:lnTo>
                      <a:pt x="316" y="224"/>
                    </a:lnTo>
                    <a:lnTo>
                      <a:pt x="311" y="221"/>
                    </a:lnTo>
                    <a:lnTo>
                      <a:pt x="304" y="219"/>
                    </a:lnTo>
                    <a:lnTo>
                      <a:pt x="287" y="216"/>
                    </a:lnTo>
                    <a:lnTo>
                      <a:pt x="270" y="210"/>
                    </a:lnTo>
                    <a:lnTo>
                      <a:pt x="253" y="205"/>
                    </a:lnTo>
                    <a:lnTo>
                      <a:pt x="236" y="200"/>
                    </a:lnTo>
                    <a:lnTo>
                      <a:pt x="219" y="195"/>
                    </a:lnTo>
                    <a:lnTo>
                      <a:pt x="202" y="190"/>
                    </a:lnTo>
                    <a:lnTo>
                      <a:pt x="187" y="185"/>
                    </a:lnTo>
                    <a:lnTo>
                      <a:pt x="170" y="178"/>
                    </a:lnTo>
                    <a:lnTo>
                      <a:pt x="153" y="173"/>
                    </a:lnTo>
                    <a:lnTo>
                      <a:pt x="136" y="168"/>
                    </a:lnTo>
                    <a:lnTo>
                      <a:pt x="119" y="163"/>
                    </a:lnTo>
                    <a:lnTo>
                      <a:pt x="102" y="158"/>
                    </a:lnTo>
                    <a:lnTo>
                      <a:pt x="83" y="153"/>
                    </a:lnTo>
                    <a:lnTo>
                      <a:pt x="66" y="149"/>
                    </a:lnTo>
                    <a:lnTo>
                      <a:pt x="49" y="146"/>
                    </a:lnTo>
                    <a:lnTo>
                      <a:pt x="31" y="142"/>
                    </a:lnTo>
                    <a:lnTo>
                      <a:pt x="17" y="137"/>
                    </a:lnTo>
                    <a:lnTo>
                      <a:pt x="9" y="131"/>
                    </a:lnTo>
                    <a:lnTo>
                      <a:pt x="3" y="120"/>
                    </a:lnTo>
                    <a:lnTo>
                      <a:pt x="0" y="107"/>
                    </a:lnTo>
                    <a:lnTo>
                      <a:pt x="15" y="97"/>
                    </a:lnTo>
                    <a:lnTo>
                      <a:pt x="27" y="86"/>
                    </a:lnTo>
                    <a:lnTo>
                      <a:pt x="39" y="76"/>
                    </a:lnTo>
                    <a:lnTo>
                      <a:pt x="49" y="63"/>
                    </a:lnTo>
                    <a:lnTo>
                      <a:pt x="56" y="51"/>
                    </a:lnTo>
                    <a:lnTo>
                      <a:pt x="61" y="35"/>
                    </a:lnTo>
                    <a:lnTo>
                      <a:pt x="65" y="18"/>
                    </a:lnTo>
                    <a:lnTo>
                      <a:pt x="63" y="0"/>
                    </a:lnTo>
                    <a:lnTo>
                      <a:pt x="75" y="17"/>
                    </a:lnTo>
                    <a:lnTo>
                      <a:pt x="88" y="35"/>
                    </a:lnTo>
                    <a:lnTo>
                      <a:pt x="100" y="54"/>
                    </a:lnTo>
                    <a:lnTo>
                      <a:pt x="114" y="71"/>
                    </a:lnTo>
                    <a:lnTo>
                      <a:pt x="127" y="90"/>
                    </a:lnTo>
                    <a:lnTo>
                      <a:pt x="143" y="107"/>
                    </a:lnTo>
                    <a:lnTo>
                      <a:pt x="158" y="122"/>
                    </a:lnTo>
                    <a:lnTo>
                      <a:pt x="175" y="137"/>
                    </a:lnTo>
                    <a:lnTo>
                      <a:pt x="192" y="153"/>
                    </a:lnTo>
                    <a:lnTo>
                      <a:pt x="209" y="165"/>
                    </a:lnTo>
                    <a:lnTo>
                      <a:pt x="228" y="175"/>
                    </a:lnTo>
                    <a:lnTo>
                      <a:pt x="248" y="183"/>
                    </a:lnTo>
                    <a:lnTo>
                      <a:pt x="268" y="190"/>
                    </a:lnTo>
                    <a:lnTo>
                      <a:pt x="291" y="193"/>
                    </a:lnTo>
                    <a:lnTo>
                      <a:pt x="314" y="195"/>
                    </a:lnTo>
                    <a:lnTo>
                      <a:pt x="338" y="193"/>
                    </a:lnTo>
                    <a:close/>
                  </a:path>
                </a:pathLst>
              </a:custGeom>
              <a:solidFill>
                <a:srgbClr val="002D0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80"/>
              <p:cNvSpPr>
                <a:spLocks/>
              </p:cNvSpPr>
              <p:nvPr/>
            </p:nvSpPr>
            <p:spPr bwMode="auto">
              <a:xfrm flipH="1">
                <a:off x="1246" y="3730"/>
                <a:ext cx="858" cy="687"/>
              </a:xfrm>
              <a:custGeom>
                <a:avLst/>
                <a:gdLst/>
                <a:ahLst/>
                <a:cxnLst>
                  <a:cxn ang="0">
                    <a:pos x="481" y="155"/>
                  </a:cxn>
                  <a:cxn ang="0">
                    <a:pos x="606" y="233"/>
                  </a:cxn>
                  <a:cxn ang="0">
                    <a:pos x="639" y="326"/>
                  </a:cxn>
                  <a:cxn ang="0">
                    <a:pos x="730" y="432"/>
                  </a:cxn>
                  <a:cxn ang="0">
                    <a:pos x="858" y="539"/>
                  </a:cxn>
                  <a:cxn ang="0">
                    <a:pos x="824" y="629"/>
                  </a:cxn>
                  <a:cxn ang="0">
                    <a:pos x="785" y="685"/>
                  </a:cxn>
                  <a:cxn ang="0">
                    <a:pos x="805" y="668"/>
                  </a:cxn>
                  <a:cxn ang="0">
                    <a:pos x="771" y="653"/>
                  </a:cxn>
                  <a:cxn ang="0">
                    <a:pos x="741" y="654"/>
                  </a:cxn>
                  <a:cxn ang="0">
                    <a:pos x="781" y="634"/>
                  </a:cxn>
                  <a:cxn ang="0">
                    <a:pos x="768" y="617"/>
                  </a:cxn>
                  <a:cxn ang="0">
                    <a:pos x="729" y="629"/>
                  </a:cxn>
                  <a:cxn ang="0">
                    <a:pos x="710" y="619"/>
                  </a:cxn>
                  <a:cxn ang="0">
                    <a:pos x="747" y="607"/>
                  </a:cxn>
                  <a:cxn ang="0">
                    <a:pos x="737" y="585"/>
                  </a:cxn>
                  <a:cxn ang="0">
                    <a:pos x="691" y="585"/>
                  </a:cxn>
                  <a:cxn ang="0">
                    <a:pos x="693" y="575"/>
                  </a:cxn>
                  <a:cxn ang="0">
                    <a:pos x="705" y="546"/>
                  </a:cxn>
                  <a:cxn ang="0">
                    <a:pos x="656" y="554"/>
                  </a:cxn>
                  <a:cxn ang="0">
                    <a:pos x="644" y="541"/>
                  </a:cxn>
                  <a:cxn ang="0">
                    <a:pos x="676" y="525"/>
                  </a:cxn>
                  <a:cxn ang="0">
                    <a:pos x="635" y="517"/>
                  </a:cxn>
                  <a:cxn ang="0">
                    <a:pos x="579" y="513"/>
                  </a:cxn>
                  <a:cxn ang="0">
                    <a:pos x="630" y="495"/>
                  </a:cxn>
                  <a:cxn ang="0">
                    <a:pos x="611" y="473"/>
                  </a:cxn>
                  <a:cxn ang="0">
                    <a:pos x="559" y="486"/>
                  </a:cxn>
                  <a:cxn ang="0">
                    <a:pos x="584" y="473"/>
                  </a:cxn>
                  <a:cxn ang="0">
                    <a:pos x="600" y="444"/>
                  </a:cxn>
                  <a:cxn ang="0">
                    <a:pos x="566" y="450"/>
                  </a:cxn>
                  <a:cxn ang="0">
                    <a:pos x="516" y="461"/>
                  </a:cxn>
                  <a:cxn ang="0">
                    <a:pos x="538" y="450"/>
                  </a:cxn>
                  <a:cxn ang="0">
                    <a:pos x="567" y="425"/>
                  </a:cxn>
                  <a:cxn ang="0">
                    <a:pos x="511" y="427"/>
                  </a:cxn>
                  <a:cxn ang="0">
                    <a:pos x="459" y="416"/>
                  </a:cxn>
                  <a:cxn ang="0">
                    <a:pos x="481" y="398"/>
                  </a:cxn>
                  <a:cxn ang="0">
                    <a:pos x="442" y="396"/>
                  </a:cxn>
                  <a:cxn ang="0">
                    <a:pos x="437" y="377"/>
                  </a:cxn>
                  <a:cxn ang="0">
                    <a:pos x="382" y="384"/>
                  </a:cxn>
                  <a:cxn ang="0">
                    <a:pos x="302" y="376"/>
                  </a:cxn>
                  <a:cxn ang="0">
                    <a:pos x="253" y="360"/>
                  </a:cxn>
                  <a:cxn ang="0">
                    <a:pos x="219" y="340"/>
                  </a:cxn>
                  <a:cxn ang="0">
                    <a:pos x="161" y="352"/>
                  </a:cxn>
                  <a:cxn ang="0">
                    <a:pos x="20" y="320"/>
                  </a:cxn>
                  <a:cxn ang="0">
                    <a:pos x="87" y="277"/>
                  </a:cxn>
                  <a:cxn ang="0">
                    <a:pos x="200" y="255"/>
                  </a:cxn>
                  <a:cxn ang="0">
                    <a:pos x="309" y="226"/>
                  </a:cxn>
                  <a:cxn ang="0">
                    <a:pos x="384" y="236"/>
                  </a:cxn>
                  <a:cxn ang="0">
                    <a:pos x="443" y="272"/>
                  </a:cxn>
                  <a:cxn ang="0">
                    <a:pos x="426" y="223"/>
                  </a:cxn>
                  <a:cxn ang="0">
                    <a:pos x="328" y="112"/>
                  </a:cxn>
                  <a:cxn ang="0">
                    <a:pos x="280" y="29"/>
                  </a:cxn>
                  <a:cxn ang="0">
                    <a:pos x="341" y="9"/>
                  </a:cxn>
                </a:cxnLst>
                <a:rect l="0" t="0" r="r" b="b"/>
                <a:pathLst>
                  <a:path w="858" h="687">
                    <a:moveTo>
                      <a:pt x="392" y="58"/>
                    </a:moveTo>
                    <a:lnTo>
                      <a:pt x="411" y="87"/>
                    </a:lnTo>
                    <a:lnTo>
                      <a:pt x="431" y="112"/>
                    </a:lnTo>
                    <a:lnTo>
                      <a:pt x="455" y="134"/>
                    </a:lnTo>
                    <a:lnTo>
                      <a:pt x="481" y="155"/>
                    </a:lnTo>
                    <a:lnTo>
                      <a:pt x="508" y="172"/>
                    </a:lnTo>
                    <a:lnTo>
                      <a:pt x="535" y="187"/>
                    </a:lnTo>
                    <a:lnTo>
                      <a:pt x="564" y="202"/>
                    </a:lnTo>
                    <a:lnTo>
                      <a:pt x="595" y="218"/>
                    </a:lnTo>
                    <a:lnTo>
                      <a:pt x="606" y="233"/>
                    </a:lnTo>
                    <a:lnTo>
                      <a:pt x="617" y="252"/>
                    </a:lnTo>
                    <a:lnTo>
                      <a:pt x="623" y="269"/>
                    </a:lnTo>
                    <a:lnTo>
                      <a:pt x="630" y="287"/>
                    </a:lnTo>
                    <a:lnTo>
                      <a:pt x="634" y="308"/>
                    </a:lnTo>
                    <a:lnTo>
                      <a:pt x="639" y="326"/>
                    </a:lnTo>
                    <a:lnTo>
                      <a:pt x="645" y="345"/>
                    </a:lnTo>
                    <a:lnTo>
                      <a:pt x="654" y="362"/>
                    </a:lnTo>
                    <a:lnTo>
                      <a:pt x="679" y="386"/>
                    </a:lnTo>
                    <a:lnTo>
                      <a:pt x="705" y="410"/>
                    </a:lnTo>
                    <a:lnTo>
                      <a:pt x="730" y="432"/>
                    </a:lnTo>
                    <a:lnTo>
                      <a:pt x="756" y="454"/>
                    </a:lnTo>
                    <a:lnTo>
                      <a:pt x="781" y="476"/>
                    </a:lnTo>
                    <a:lnTo>
                      <a:pt x="807" y="496"/>
                    </a:lnTo>
                    <a:lnTo>
                      <a:pt x="832" y="518"/>
                    </a:lnTo>
                    <a:lnTo>
                      <a:pt x="858" y="539"/>
                    </a:lnTo>
                    <a:lnTo>
                      <a:pt x="853" y="558"/>
                    </a:lnTo>
                    <a:lnTo>
                      <a:pt x="846" y="576"/>
                    </a:lnTo>
                    <a:lnTo>
                      <a:pt x="839" y="593"/>
                    </a:lnTo>
                    <a:lnTo>
                      <a:pt x="832" y="612"/>
                    </a:lnTo>
                    <a:lnTo>
                      <a:pt x="824" y="629"/>
                    </a:lnTo>
                    <a:lnTo>
                      <a:pt x="815" y="646"/>
                    </a:lnTo>
                    <a:lnTo>
                      <a:pt x="807" y="663"/>
                    </a:lnTo>
                    <a:lnTo>
                      <a:pt x="800" y="680"/>
                    </a:lnTo>
                    <a:lnTo>
                      <a:pt x="792" y="682"/>
                    </a:lnTo>
                    <a:lnTo>
                      <a:pt x="785" y="685"/>
                    </a:lnTo>
                    <a:lnTo>
                      <a:pt x="776" y="687"/>
                    </a:lnTo>
                    <a:lnTo>
                      <a:pt x="769" y="683"/>
                    </a:lnTo>
                    <a:lnTo>
                      <a:pt x="780" y="676"/>
                    </a:lnTo>
                    <a:lnTo>
                      <a:pt x="793" y="673"/>
                    </a:lnTo>
                    <a:lnTo>
                      <a:pt x="805" y="668"/>
                    </a:lnTo>
                    <a:lnTo>
                      <a:pt x="807" y="654"/>
                    </a:lnTo>
                    <a:lnTo>
                      <a:pt x="798" y="649"/>
                    </a:lnTo>
                    <a:lnTo>
                      <a:pt x="788" y="649"/>
                    </a:lnTo>
                    <a:lnTo>
                      <a:pt x="780" y="651"/>
                    </a:lnTo>
                    <a:lnTo>
                      <a:pt x="771" y="653"/>
                    </a:lnTo>
                    <a:lnTo>
                      <a:pt x="763" y="656"/>
                    </a:lnTo>
                    <a:lnTo>
                      <a:pt x="754" y="658"/>
                    </a:lnTo>
                    <a:lnTo>
                      <a:pt x="744" y="660"/>
                    </a:lnTo>
                    <a:lnTo>
                      <a:pt x="734" y="658"/>
                    </a:lnTo>
                    <a:lnTo>
                      <a:pt x="741" y="654"/>
                    </a:lnTo>
                    <a:lnTo>
                      <a:pt x="749" y="649"/>
                    </a:lnTo>
                    <a:lnTo>
                      <a:pt x="758" y="646"/>
                    </a:lnTo>
                    <a:lnTo>
                      <a:pt x="766" y="643"/>
                    </a:lnTo>
                    <a:lnTo>
                      <a:pt x="775" y="639"/>
                    </a:lnTo>
                    <a:lnTo>
                      <a:pt x="781" y="634"/>
                    </a:lnTo>
                    <a:lnTo>
                      <a:pt x="786" y="627"/>
                    </a:lnTo>
                    <a:lnTo>
                      <a:pt x="790" y="620"/>
                    </a:lnTo>
                    <a:lnTo>
                      <a:pt x="783" y="617"/>
                    </a:lnTo>
                    <a:lnTo>
                      <a:pt x="775" y="615"/>
                    </a:lnTo>
                    <a:lnTo>
                      <a:pt x="768" y="617"/>
                    </a:lnTo>
                    <a:lnTo>
                      <a:pt x="759" y="619"/>
                    </a:lnTo>
                    <a:lnTo>
                      <a:pt x="752" y="620"/>
                    </a:lnTo>
                    <a:lnTo>
                      <a:pt x="744" y="624"/>
                    </a:lnTo>
                    <a:lnTo>
                      <a:pt x="737" y="627"/>
                    </a:lnTo>
                    <a:lnTo>
                      <a:pt x="729" y="629"/>
                    </a:lnTo>
                    <a:lnTo>
                      <a:pt x="724" y="624"/>
                    </a:lnTo>
                    <a:lnTo>
                      <a:pt x="717" y="624"/>
                    </a:lnTo>
                    <a:lnTo>
                      <a:pt x="710" y="624"/>
                    </a:lnTo>
                    <a:lnTo>
                      <a:pt x="703" y="620"/>
                    </a:lnTo>
                    <a:lnTo>
                      <a:pt x="710" y="619"/>
                    </a:lnTo>
                    <a:lnTo>
                      <a:pt x="718" y="617"/>
                    </a:lnTo>
                    <a:lnTo>
                      <a:pt x="725" y="615"/>
                    </a:lnTo>
                    <a:lnTo>
                      <a:pt x="734" y="612"/>
                    </a:lnTo>
                    <a:lnTo>
                      <a:pt x="741" y="610"/>
                    </a:lnTo>
                    <a:lnTo>
                      <a:pt x="747" y="607"/>
                    </a:lnTo>
                    <a:lnTo>
                      <a:pt x="752" y="602"/>
                    </a:lnTo>
                    <a:lnTo>
                      <a:pt x="758" y="597"/>
                    </a:lnTo>
                    <a:lnTo>
                      <a:pt x="754" y="588"/>
                    </a:lnTo>
                    <a:lnTo>
                      <a:pt x="746" y="585"/>
                    </a:lnTo>
                    <a:lnTo>
                      <a:pt x="737" y="585"/>
                    </a:lnTo>
                    <a:lnTo>
                      <a:pt x="727" y="588"/>
                    </a:lnTo>
                    <a:lnTo>
                      <a:pt x="717" y="590"/>
                    </a:lnTo>
                    <a:lnTo>
                      <a:pt x="707" y="592"/>
                    </a:lnTo>
                    <a:lnTo>
                      <a:pt x="698" y="590"/>
                    </a:lnTo>
                    <a:lnTo>
                      <a:pt x="691" y="585"/>
                    </a:lnTo>
                    <a:lnTo>
                      <a:pt x="656" y="585"/>
                    </a:lnTo>
                    <a:lnTo>
                      <a:pt x="662" y="580"/>
                    </a:lnTo>
                    <a:lnTo>
                      <a:pt x="673" y="576"/>
                    </a:lnTo>
                    <a:lnTo>
                      <a:pt x="683" y="575"/>
                    </a:lnTo>
                    <a:lnTo>
                      <a:pt x="693" y="575"/>
                    </a:lnTo>
                    <a:lnTo>
                      <a:pt x="703" y="571"/>
                    </a:lnTo>
                    <a:lnTo>
                      <a:pt x="710" y="568"/>
                    </a:lnTo>
                    <a:lnTo>
                      <a:pt x="715" y="561"/>
                    </a:lnTo>
                    <a:lnTo>
                      <a:pt x="715" y="549"/>
                    </a:lnTo>
                    <a:lnTo>
                      <a:pt x="705" y="546"/>
                    </a:lnTo>
                    <a:lnTo>
                      <a:pt x="695" y="546"/>
                    </a:lnTo>
                    <a:lnTo>
                      <a:pt x="685" y="547"/>
                    </a:lnTo>
                    <a:lnTo>
                      <a:pt x="674" y="549"/>
                    </a:lnTo>
                    <a:lnTo>
                      <a:pt x="664" y="552"/>
                    </a:lnTo>
                    <a:lnTo>
                      <a:pt x="656" y="554"/>
                    </a:lnTo>
                    <a:lnTo>
                      <a:pt x="645" y="558"/>
                    </a:lnTo>
                    <a:lnTo>
                      <a:pt x="635" y="558"/>
                    </a:lnTo>
                    <a:lnTo>
                      <a:pt x="628" y="544"/>
                    </a:lnTo>
                    <a:lnTo>
                      <a:pt x="635" y="542"/>
                    </a:lnTo>
                    <a:lnTo>
                      <a:pt x="644" y="541"/>
                    </a:lnTo>
                    <a:lnTo>
                      <a:pt x="652" y="539"/>
                    </a:lnTo>
                    <a:lnTo>
                      <a:pt x="661" y="537"/>
                    </a:lnTo>
                    <a:lnTo>
                      <a:pt x="668" y="535"/>
                    </a:lnTo>
                    <a:lnTo>
                      <a:pt x="673" y="532"/>
                    </a:lnTo>
                    <a:lnTo>
                      <a:pt x="676" y="525"/>
                    </a:lnTo>
                    <a:lnTo>
                      <a:pt x="678" y="517"/>
                    </a:lnTo>
                    <a:lnTo>
                      <a:pt x="668" y="510"/>
                    </a:lnTo>
                    <a:lnTo>
                      <a:pt x="657" y="512"/>
                    </a:lnTo>
                    <a:lnTo>
                      <a:pt x="645" y="513"/>
                    </a:lnTo>
                    <a:lnTo>
                      <a:pt x="635" y="517"/>
                    </a:lnTo>
                    <a:lnTo>
                      <a:pt x="623" y="518"/>
                    </a:lnTo>
                    <a:lnTo>
                      <a:pt x="611" y="520"/>
                    </a:lnTo>
                    <a:lnTo>
                      <a:pt x="601" y="520"/>
                    </a:lnTo>
                    <a:lnTo>
                      <a:pt x="589" y="518"/>
                    </a:lnTo>
                    <a:lnTo>
                      <a:pt x="579" y="513"/>
                    </a:lnTo>
                    <a:lnTo>
                      <a:pt x="586" y="508"/>
                    </a:lnTo>
                    <a:lnTo>
                      <a:pt x="598" y="503"/>
                    </a:lnTo>
                    <a:lnTo>
                      <a:pt x="610" y="501"/>
                    </a:lnTo>
                    <a:lnTo>
                      <a:pt x="620" y="498"/>
                    </a:lnTo>
                    <a:lnTo>
                      <a:pt x="630" y="495"/>
                    </a:lnTo>
                    <a:lnTo>
                      <a:pt x="637" y="488"/>
                    </a:lnTo>
                    <a:lnTo>
                      <a:pt x="639" y="479"/>
                    </a:lnTo>
                    <a:lnTo>
                      <a:pt x="634" y="467"/>
                    </a:lnTo>
                    <a:lnTo>
                      <a:pt x="622" y="469"/>
                    </a:lnTo>
                    <a:lnTo>
                      <a:pt x="611" y="473"/>
                    </a:lnTo>
                    <a:lnTo>
                      <a:pt x="600" y="476"/>
                    </a:lnTo>
                    <a:lnTo>
                      <a:pt x="589" y="479"/>
                    </a:lnTo>
                    <a:lnTo>
                      <a:pt x="579" y="483"/>
                    </a:lnTo>
                    <a:lnTo>
                      <a:pt x="569" y="484"/>
                    </a:lnTo>
                    <a:lnTo>
                      <a:pt x="559" y="486"/>
                    </a:lnTo>
                    <a:lnTo>
                      <a:pt x="547" y="486"/>
                    </a:lnTo>
                    <a:lnTo>
                      <a:pt x="555" y="481"/>
                    </a:lnTo>
                    <a:lnTo>
                      <a:pt x="564" y="478"/>
                    </a:lnTo>
                    <a:lnTo>
                      <a:pt x="574" y="474"/>
                    </a:lnTo>
                    <a:lnTo>
                      <a:pt x="584" y="473"/>
                    </a:lnTo>
                    <a:lnTo>
                      <a:pt x="595" y="469"/>
                    </a:lnTo>
                    <a:lnTo>
                      <a:pt x="601" y="464"/>
                    </a:lnTo>
                    <a:lnTo>
                      <a:pt x="606" y="456"/>
                    </a:lnTo>
                    <a:lnTo>
                      <a:pt x="606" y="445"/>
                    </a:lnTo>
                    <a:lnTo>
                      <a:pt x="600" y="444"/>
                    </a:lnTo>
                    <a:lnTo>
                      <a:pt x="595" y="444"/>
                    </a:lnTo>
                    <a:lnTo>
                      <a:pt x="588" y="444"/>
                    </a:lnTo>
                    <a:lnTo>
                      <a:pt x="581" y="445"/>
                    </a:lnTo>
                    <a:lnTo>
                      <a:pt x="574" y="447"/>
                    </a:lnTo>
                    <a:lnTo>
                      <a:pt x="566" y="450"/>
                    </a:lnTo>
                    <a:lnTo>
                      <a:pt x="559" y="452"/>
                    </a:lnTo>
                    <a:lnTo>
                      <a:pt x="552" y="456"/>
                    </a:lnTo>
                    <a:lnTo>
                      <a:pt x="540" y="459"/>
                    </a:lnTo>
                    <a:lnTo>
                      <a:pt x="528" y="461"/>
                    </a:lnTo>
                    <a:lnTo>
                      <a:pt x="516" y="461"/>
                    </a:lnTo>
                    <a:lnTo>
                      <a:pt x="506" y="461"/>
                    </a:lnTo>
                    <a:lnTo>
                      <a:pt x="513" y="457"/>
                    </a:lnTo>
                    <a:lnTo>
                      <a:pt x="521" y="454"/>
                    </a:lnTo>
                    <a:lnTo>
                      <a:pt x="530" y="452"/>
                    </a:lnTo>
                    <a:lnTo>
                      <a:pt x="538" y="450"/>
                    </a:lnTo>
                    <a:lnTo>
                      <a:pt x="547" y="447"/>
                    </a:lnTo>
                    <a:lnTo>
                      <a:pt x="554" y="444"/>
                    </a:lnTo>
                    <a:lnTo>
                      <a:pt x="561" y="439"/>
                    </a:lnTo>
                    <a:lnTo>
                      <a:pt x="567" y="432"/>
                    </a:lnTo>
                    <a:lnTo>
                      <a:pt x="567" y="425"/>
                    </a:lnTo>
                    <a:lnTo>
                      <a:pt x="566" y="420"/>
                    </a:lnTo>
                    <a:lnTo>
                      <a:pt x="562" y="416"/>
                    </a:lnTo>
                    <a:lnTo>
                      <a:pt x="559" y="413"/>
                    </a:lnTo>
                    <a:lnTo>
                      <a:pt x="506" y="432"/>
                    </a:lnTo>
                    <a:lnTo>
                      <a:pt x="511" y="427"/>
                    </a:lnTo>
                    <a:lnTo>
                      <a:pt x="523" y="420"/>
                    </a:lnTo>
                    <a:lnTo>
                      <a:pt x="532" y="413"/>
                    </a:lnTo>
                    <a:lnTo>
                      <a:pt x="528" y="401"/>
                    </a:lnTo>
                    <a:lnTo>
                      <a:pt x="525" y="396"/>
                    </a:lnTo>
                    <a:lnTo>
                      <a:pt x="459" y="416"/>
                    </a:lnTo>
                    <a:lnTo>
                      <a:pt x="465" y="413"/>
                    </a:lnTo>
                    <a:lnTo>
                      <a:pt x="471" y="410"/>
                    </a:lnTo>
                    <a:lnTo>
                      <a:pt x="476" y="406"/>
                    </a:lnTo>
                    <a:lnTo>
                      <a:pt x="482" y="403"/>
                    </a:lnTo>
                    <a:lnTo>
                      <a:pt x="481" y="398"/>
                    </a:lnTo>
                    <a:lnTo>
                      <a:pt x="479" y="396"/>
                    </a:lnTo>
                    <a:lnTo>
                      <a:pt x="476" y="393"/>
                    </a:lnTo>
                    <a:lnTo>
                      <a:pt x="472" y="389"/>
                    </a:lnTo>
                    <a:lnTo>
                      <a:pt x="437" y="398"/>
                    </a:lnTo>
                    <a:lnTo>
                      <a:pt x="442" y="396"/>
                    </a:lnTo>
                    <a:lnTo>
                      <a:pt x="443" y="391"/>
                    </a:lnTo>
                    <a:lnTo>
                      <a:pt x="443" y="386"/>
                    </a:lnTo>
                    <a:lnTo>
                      <a:pt x="443" y="381"/>
                    </a:lnTo>
                    <a:lnTo>
                      <a:pt x="440" y="379"/>
                    </a:lnTo>
                    <a:lnTo>
                      <a:pt x="437" y="377"/>
                    </a:lnTo>
                    <a:lnTo>
                      <a:pt x="430" y="379"/>
                    </a:lnTo>
                    <a:lnTo>
                      <a:pt x="423" y="381"/>
                    </a:lnTo>
                    <a:lnTo>
                      <a:pt x="413" y="391"/>
                    </a:lnTo>
                    <a:lnTo>
                      <a:pt x="397" y="388"/>
                    </a:lnTo>
                    <a:lnTo>
                      <a:pt x="382" y="384"/>
                    </a:lnTo>
                    <a:lnTo>
                      <a:pt x="365" y="381"/>
                    </a:lnTo>
                    <a:lnTo>
                      <a:pt x="350" y="379"/>
                    </a:lnTo>
                    <a:lnTo>
                      <a:pt x="333" y="377"/>
                    </a:lnTo>
                    <a:lnTo>
                      <a:pt x="318" y="377"/>
                    </a:lnTo>
                    <a:lnTo>
                      <a:pt x="302" y="376"/>
                    </a:lnTo>
                    <a:lnTo>
                      <a:pt x="287" y="376"/>
                    </a:lnTo>
                    <a:lnTo>
                      <a:pt x="277" y="376"/>
                    </a:lnTo>
                    <a:lnTo>
                      <a:pt x="267" y="372"/>
                    </a:lnTo>
                    <a:lnTo>
                      <a:pt x="260" y="367"/>
                    </a:lnTo>
                    <a:lnTo>
                      <a:pt x="253" y="360"/>
                    </a:lnTo>
                    <a:lnTo>
                      <a:pt x="248" y="352"/>
                    </a:lnTo>
                    <a:lnTo>
                      <a:pt x="241" y="345"/>
                    </a:lnTo>
                    <a:lnTo>
                      <a:pt x="233" y="340"/>
                    </a:lnTo>
                    <a:lnTo>
                      <a:pt x="224" y="335"/>
                    </a:lnTo>
                    <a:lnTo>
                      <a:pt x="219" y="340"/>
                    </a:lnTo>
                    <a:lnTo>
                      <a:pt x="217" y="345"/>
                    </a:lnTo>
                    <a:lnTo>
                      <a:pt x="219" y="352"/>
                    </a:lnTo>
                    <a:lnTo>
                      <a:pt x="221" y="357"/>
                    </a:lnTo>
                    <a:lnTo>
                      <a:pt x="192" y="354"/>
                    </a:lnTo>
                    <a:lnTo>
                      <a:pt x="161" y="352"/>
                    </a:lnTo>
                    <a:lnTo>
                      <a:pt x="131" y="352"/>
                    </a:lnTo>
                    <a:lnTo>
                      <a:pt x="100" y="350"/>
                    </a:lnTo>
                    <a:lnTo>
                      <a:pt x="71" y="345"/>
                    </a:lnTo>
                    <a:lnTo>
                      <a:pt x="46" y="335"/>
                    </a:lnTo>
                    <a:lnTo>
                      <a:pt x="20" y="320"/>
                    </a:lnTo>
                    <a:lnTo>
                      <a:pt x="0" y="298"/>
                    </a:lnTo>
                    <a:lnTo>
                      <a:pt x="22" y="291"/>
                    </a:lnTo>
                    <a:lnTo>
                      <a:pt x="43" y="286"/>
                    </a:lnTo>
                    <a:lnTo>
                      <a:pt x="65" y="281"/>
                    </a:lnTo>
                    <a:lnTo>
                      <a:pt x="87" y="277"/>
                    </a:lnTo>
                    <a:lnTo>
                      <a:pt x="110" y="272"/>
                    </a:lnTo>
                    <a:lnTo>
                      <a:pt x="133" y="267"/>
                    </a:lnTo>
                    <a:lnTo>
                      <a:pt x="155" y="264"/>
                    </a:lnTo>
                    <a:lnTo>
                      <a:pt x="178" y="258"/>
                    </a:lnTo>
                    <a:lnTo>
                      <a:pt x="200" y="255"/>
                    </a:lnTo>
                    <a:lnTo>
                      <a:pt x="223" y="250"/>
                    </a:lnTo>
                    <a:lnTo>
                      <a:pt x="245" y="245"/>
                    </a:lnTo>
                    <a:lnTo>
                      <a:pt x="267" y="240"/>
                    </a:lnTo>
                    <a:lnTo>
                      <a:pt x="289" y="233"/>
                    </a:lnTo>
                    <a:lnTo>
                      <a:pt x="309" y="226"/>
                    </a:lnTo>
                    <a:lnTo>
                      <a:pt x="330" y="219"/>
                    </a:lnTo>
                    <a:lnTo>
                      <a:pt x="350" y="211"/>
                    </a:lnTo>
                    <a:lnTo>
                      <a:pt x="360" y="221"/>
                    </a:lnTo>
                    <a:lnTo>
                      <a:pt x="372" y="230"/>
                    </a:lnTo>
                    <a:lnTo>
                      <a:pt x="384" y="236"/>
                    </a:lnTo>
                    <a:lnTo>
                      <a:pt x="397" y="243"/>
                    </a:lnTo>
                    <a:lnTo>
                      <a:pt x="409" y="250"/>
                    </a:lnTo>
                    <a:lnTo>
                      <a:pt x="421" y="257"/>
                    </a:lnTo>
                    <a:lnTo>
                      <a:pt x="433" y="264"/>
                    </a:lnTo>
                    <a:lnTo>
                      <a:pt x="443" y="272"/>
                    </a:lnTo>
                    <a:lnTo>
                      <a:pt x="452" y="267"/>
                    </a:lnTo>
                    <a:lnTo>
                      <a:pt x="454" y="260"/>
                    </a:lnTo>
                    <a:lnTo>
                      <a:pt x="452" y="250"/>
                    </a:lnTo>
                    <a:lnTo>
                      <a:pt x="448" y="243"/>
                    </a:lnTo>
                    <a:lnTo>
                      <a:pt x="426" y="223"/>
                    </a:lnTo>
                    <a:lnTo>
                      <a:pt x="404" y="201"/>
                    </a:lnTo>
                    <a:lnTo>
                      <a:pt x="384" y="180"/>
                    </a:lnTo>
                    <a:lnTo>
                      <a:pt x="365" y="158"/>
                    </a:lnTo>
                    <a:lnTo>
                      <a:pt x="347" y="136"/>
                    </a:lnTo>
                    <a:lnTo>
                      <a:pt x="328" y="112"/>
                    </a:lnTo>
                    <a:lnTo>
                      <a:pt x="309" y="89"/>
                    </a:lnTo>
                    <a:lnTo>
                      <a:pt x="290" y="63"/>
                    </a:lnTo>
                    <a:lnTo>
                      <a:pt x="287" y="51"/>
                    </a:lnTo>
                    <a:lnTo>
                      <a:pt x="284" y="41"/>
                    </a:lnTo>
                    <a:lnTo>
                      <a:pt x="280" y="29"/>
                    </a:lnTo>
                    <a:lnTo>
                      <a:pt x="282" y="15"/>
                    </a:lnTo>
                    <a:lnTo>
                      <a:pt x="297" y="4"/>
                    </a:lnTo>
                    <a:lnTo>
                      <a:pt x="313" y="0"/>
                    </a:lnTo>
                    <a:lnTo>
                      <a:pt x="326" y="2"/>
                    </a:lnTo>
                    <a:lnTo>
                      <a:pt x="341" y="9"/>
                    </a:lnTo>
                    <a:lnTo>
                      <a:pt x="355" y="21"/>
                    </a:lnTo>
                    <a:lnTo>
                      <a:pt x="369" y="32"/>
                    </a:lnTo>
                    <a:lnTo>
                      <a:pt x="382" y="46"/>
                    </a:lnTo>
                    <a:lnTo>
                      <a:pt x="392" y="58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81"/>
              <p:cNvSpPr>
                <a:spLocks/>
              </p:cNvSpPr>
              <p:nvPr/>
            </p:nvSpPr>
            <p:spPr bwMode="auto">
              <a:xfrm flipH="1">
                <a:off x="1754" y="3762"/>
                <a:ext cx="48" cy="33"/>
              </a:xfrm>
              <a:custGeom>
                <a:avLst/>
                <a:gdLst/>
                <a:ahLst/>
                <a:cxnLst>
                  <a:cxn ang="0">
                    <a:pos x="17" y="17"/>
                  </a:cxn>
                  <a:cxn ang="0">
                    <a:pos x="26" y="11"/>
                  </a:cxn>
                  <a:cxn ang="0">
                    <a:pos x="33" y="6"/>
                  </a:cxn>
                  <a:cxn ang="0">
                    <a:pos x="41" y="2"/>
                  </a:cxn>
                  <a:cxn ang="0">
                    <a:pos x="48" y="0"/>
                  </a:cxn>
                  <a:cxn ang="0">
                    <a:pos x="45" y="11"/>
                  </a:cxn>
                  <a:cxn ang="0">
                    <a:pos x="38" y="17"/>
                  </a:cxn>
                  <a:cxn ang="0">
                    <a:pos x="29" y="23"/>
                  </a:cxn>
                  <a:cxn ang="0">
                    <a:pos x="22" y="26"/>
                  </a:cxn>
                  <a:cxn ang="0">
                    <a:pos x="21" y="31"/>
                  </a:cxn>
                  <a:cxn ang="0">
                    <a:pos x="16" y="33"/>
                  </a:cxn>
                  <a:cxn ang="0">
                    <a:pos x="12" y="33"/>
                  </a:cxn>
                  <a:cxn ang="0">
                    <a:pos x="7" y="31"/>
                  </a:cxn>
                  <a:cxn ang="0">
                    <a:pos x="2" y="24"/>
                  </a:cxn>
                  <a:cxn ang="0">
                    <a:pos x="2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7" y="2"/>
                  </a:cxn>
                  <a:cxn ang="0">
                    <a:pos x="9" y="7"/>
                  </a:cxn>
                  <a:cxn ang="0">
                    <a:pos x="12" y="12"/>
                  </a:cxn>
                  <a:cxn ang="0">
                    <a:pos x="17" y="17"/>
                  </a:cxn>
                </a:cxnLst>
                <a:rect l="0" t="0" r="r" b="b"/>
                <a:pathLst>
                  <a:path w="48" h="33">
                    <a:moveTo>
                      <a:pt x="17" y="17"/>
                    </a:moveTo>
                    <a:lnTo>
                      <a:pt x="26" y="11"/>
                    </a:lnTo>
                    <a:lnTo>
                      <a:pt x="33" y="6"/>
                    </a:lnTo>
                    <a:lnTo>
                      <a:pt x="41" y="2"/>
                    </a:lnTo>
                    <a:lnTo>
                      <a:pt x="48" y="0"/>
                    </a:lnTo>
                    <a:lnTo>
                      <a:pt x="45" y="11"/>
                    </a:lnTo>
                    <a:lnTo>
                      <a:pt x="38" y="17"/>
                    </a:lnTo>
                    <a:lnTo>
                      <a:pt x="29" y="23"/>
                    </a:lnTo>
                    <a:lnTo>
                      <a:pt x="22" y="26"/>
                    </a:lnTo>
                    <a:lnTo>
                      <a:pt x="21" y="31"/>
                    </a:lnTo>
                    <a:lnTo>
                      <a:pt x="16" y="33"/>
                    </a:lnTo>
                    <a:lnTo>
                      <a:pt x="12" y="33"/>
                    </a:lnTo>
                    <a:lnTo>
                      <a:pt x="7" y="31"/>
                    </a:lnTo>
                    <a:lnTo>
                      <a:pt x="2" y="24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9" y="7"/>
                    </a:lnTo>
                    <a:lnTo>
                      <a:pt x="12" y="12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82"/>
              <p:cNvSpPr>
                <a:spLocks/>
              </p:cNvSpPr>
              <p:nvPr/>
            </p:nvSpPr>
            <p:spPr bwMode="auto">
              <a:xfrm flipH="1">
                <a:off x="749" y="3769"/>
                <a:ext cx="42" cy="46"/>
              </a:xfrm>
              <a:custGeom>
                <a:avLst/>
                <a:gdLst/>
                <a:ahLst/>
                <a:cxnLst>
                  <a:cxn ang="0">
                    <a:pos x="42" y="43"/>
                  </a:cxn>
                  <a:cxn ang="0">
                    <a:pos x="36" y="46"/>
                  </a:cxn>
                  <a:cxn ang="0">
                    <a:pos x="27" y="44"/>
                  </a:cxn>
                  <a:cxn ang="0">
                    <a:pos x="20" y="39"/>
                  </a:cxn>
                  <a:cxn ang="0">
                    <a:pos x="12" y="36"/>
                  </a:cxn>
                  <a:cxn ang="0">
                    <a:pos x="5" y="31"/>
                  </a:cxn>
                  <a:cxn ang="0">
                    <a:pos x="3" y="24"/>
                  </a:cxn>
                  <a:cxn ang="0">
                    <a:pos x="2" y="16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15" y="14"/>
                  </a:cxn>
                  <a:cxn ang="0">
                    <a:pos x="24" y="26"/>
                  </a:cxn>
                  <a:cxn ang="0">
                    <a:pos x="34" y="36"/>
                  </a:cxn>
                  <a:cxn ang="0">
                    <a:pos x="42" y="43"/>
                  </a:cxn>
                </a:cxnLst>
                <a:rect l="0" t="0" r="r" b="b"/>
                <a:pathLst>
                  <a:path w="42" h="46">
                    <a:moveTo>
                      <a:pt x="42" y="43"/>
                    </a:moveTo>
                    <a:lnTo>
                      <a:pt x="36" y="46"/>
                    </a:lnTo>
                    <a:lnTo>
                      <a:pt x="27" y="44"/>
                    </a:lnTo>
                    <a:lnTo>
                      <a:pt x="20" y="39"/>
                    </a:lnTo>
                    <a:lnTo>
                      <a:pt x="12" y="36"/>
                    </a:lnTo>
                    <a:lnTo>
                      <a:pt x="5" y="31"/>
                    </a:lnTo>
                    <a:lnTo>
                      <a:pt x="3" y="24"/>
                    </a:lnTo>
                    <a:lnTo>
                      <a:pt x="2" y="16"/>
                    </a:lnTo>
                    <a:lnTo>
                      <a:pt x="0" y="7"/>
                    </a:lnTo>
                    <a:lnTo>
                      <a:pt x="10" y="0"/>
                    </a:lnTo>
                    <a:lnTo>
                      <a:pt x="15" y="14"/>
                    </a:lnTo>
                    <a:lnTo>
                      <a:pt x="24" y="26"/>
                    </a:lnTo>
                    <a:lnTo>
                      <a:pt x="34" y="36"/>
                    </a:lnTo>
                    <a:lnTo>
                      <a:pt x="4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83"/>
              <p:cNvSpPr>
                <a:spLocks/>
              </p:cNvSpPr>
              <p:nvPr/>
            </p:nvSpPr>
            <p:spPr bwMode="auto">
              <a:xfrm flipH="1">
                <a:off x="1701" y="3824"/>
                <a:ext cx="58" cy="49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6" y="8"/>
                  </a:cxn>
                  <a:cxn ang="0">
                    <a:pos x="51" y="17"/>
                  </a:cxn>
                  <a:cxn ang="0">
                    <a:pos x="42" y="23"/>
                  </a:cxn>
                  <a:cxn ang="0">
                    <a:pos x="34" y="27"/>
                  </a:cxn>
                  <a:cxn ang="0">
                    <a:pos x="32" y="27"/>
                  </a:cxn>
                  <a:cxn ang="0">
                    <a:pos x="30" y="27"/>
                  </a:cxn>
                  <a:cxn ang="0">
                    <a:pos x="27" y="29"/>
                  </a:cxn>
                  <a:cxn ang="0">
                    <a:pos x="27" y="30"/>
                  </a:cxn>
                  <a:cxn ang="0">
                    <a:pos x="27" y="35"/>
                  </a:cxn>
                  <a:cxn ang="0">
                    <a:pos x="30" y="39"/>
                  </a:cxn>
                  <a:cxn ang="0">
                    <a:pos x="30" y="44"/>
                  </a:cxn>
                  <a:cxn ang="0">
                    <a:pos x="29" y="49"/>
                  </a:cxn>
                  <a:cxn ang="0">
                    <a:pos x="20" y="40"/>
                  </a:cxn>
                  <a:cxn ang="0">
                    <a:pos x="10" y="32"/>
                  </a:cxn>
                  <a:cxn ang="0">
                    <a:pos x="3" y="22"/>
                  </a:cxn>
                  <a:cxn ang="0">
                    <a:pos x="0" y="12"/>
                  </a:cxn>
                  <a:cxn ang="0">
                    <a:pos x="7" y="20"/>
                  </a:cxn>
                  <a:cxn ang="0">
                    <a:pos x="13" y="22"/>
                  </a:cxn>
                  <a:cxn ang="0">
                    <a:pos x="20" y="20"/>
                  </a:cxn>
                  <a:cxn ang="0">
                    <a:pos x="27" y="15"/>
                  </a:cxn>
                  <a:cxn ang="0">
                    <a:pos x="34" y="10"/>
                  </a:cxn>
                  <a:cxn ang="0">
                    <a:pos x="41" y="5"/>
                  </a:cxn>
                  <a:cxn ang="0">
                    <a:pos x="49" y="1"/>
                  </a:cxn>
                  <a:cxn ang="0">
                    <a:pos x="58" y="0"/>
                  </a:cxn>
                </a:cxnLst>
                <a:rect l="0" t="0" r="r" b="b"/>
                <a:pathLst>
                  <a:path w="58" h="49">
                    <a:moveTo>
                      <a:pt x="58" y="0"/>
                    </a:moveTo>
                    <a:lnTo>
                      <a:pt x="56" y="8"/>
                    </a:lnTo>
                    <a:lnTo>
                      <a:pt x="51" y="17"/>
                    </a:lnTo>
                    <a:lnTo>
                      <a:pt x="42" y="23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0" y="27"/>
                    </a:lnTo>
                    <a:lnTo>
                      <a:pt x="27" y="29"/>
                    </a:lnTo>
                    <a:lnTo>
                      <a:pt x="27" y="30"/>
                    </a:lnTo>
                    <a:lnTo>
                      <a:pt x="27" y="35"/>
                    </a:lnTo>
                    <a:lnTo>
                      <a:pt x="30" y="39"/>
                    </a:lnTo>
                    <a:lnTo>
                      <a:pt x="30" y="44"/>
                    </a:lnTo>
                    <a:lnTo>
                      <a:pt x="29" y="49"/>
                    </a:lnTo>
                    <a:lnTo>
                      <a:pt x="20" y="40"/>
                    </a:lnTo>
                    <a:lnTo>
                      <a:pt x="10" y="32"/>
                    </a:lnTo>
                    <a:lnTo>
                      <a:pt x="3" y="22"/>
                    </a:lnTo>
                    <a:lnTo>
                      <a:pt x="0" y="12"/>
                    </a:lnTo>
                    <a:lnTo>
                      <a:pt x="7" y="20"/>
                    </a:lnTo>
                    <a:lnTo>
                      <a:pt x="13" y="22"/>
                    </a:lnTo>
                    <a:lnTo>
                      <a:pt x="20" y="20"/>
                    </a:lnTo>
                    <a:lnTo>
                      <a:pt x="27" y="15"/>
                    </a:lnTo>
                    <a:lnTo>
                      <a:pt x="34" y="10"/>
                    </a:lnTo>
                    <a:lnTo>
                      <a:pt x="41" y="5"/>
                    </a:lnTo>
                    <a:lnTo>
                      <a:pt x="49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84"/>
              <p:cNvSpPr>
                <a:spLocks/>
              </p:cNvSpPr>
              <p:nvPr/>
            </p:nvSpPr>
            <p:spPr bwMode="auto">
              <a:xfrm flipH="1">
                <a:off x="2473" y="3827"/>
                <a:ext cx="62" cy="66"/>
              </a:xfrm>
              <a:custGeom>
                <a:avLst/>
                <a:gdLst/>
                <a:ahLst/>
                <a:cxnLst>
                  <a:cxn ang="0">
                    <a:pos x="62" y="10"/>
                  </a:cxn>
                  <a:cxn ang="0">
                    <a:pos x="62" y="27"/>
                  </a:cxn>
                  <a:cxn ang="0">
                    <a:pos x="61" y="41"/>
                  </a:cxn>
                  <a:cxn ang="0">
                    <a:pos x="54" y="53"/>
                  </a:cxn>
                  <a:cxn ang="0">
                    <a:pos x="44" y="65"/>
                  </a:cxn>
                  <a:cxn ang="0">
                    <a:pos x="32" y="66"/>
                  </a:cxn>
                  <a:cxn ang="0">
                    <a:pos x="20" y="63"/>
                  </a:cxn>
                  <a:cxn ang="0">
                    <a:pos x="10" y="59"/>
                  </a:cxn>
                  <a:cxn ang="0">
                    <a:pos x="0" y="61"/>
                  </a:cxn>
                  <a:cxn ang="0">
                    <a:pos x="0" y="46"/>
                  </a:cxn>
                  <a:cxn ang="0">
                    <a:pos x="0" y="29"/>
                  </a:cxn>
                  <a:cxn ang="0">
                    <a:pos x="6" y="15"/>
                  </a:cxn>
                  <a:cxn ang="0">
                    <a:pos x="23" y="17"/>
                  </a:cxn>
                  <a:cxn ang="0">
                    <a:pos x="34" y="15"/>
                  </a:cxn>
                  <a:cxn ang="0">
                    <a:pos x="39" y="7"/>
                  </a:cxn>
                  <a:cxn ang="0">
                    <a:pos x="44" y="0"/>
                  </a:cxn>
                  <a:cxn ang="0">
                    <a:pos x="56" y="2"/>
                  </a:cxn>
                  <a:cxn ang="0">
                    <a:pos x="62" y="10"/>
                  </a:cxn>
                </a:cxnLst>
                <a:rect l="0" t="0" r="r" b="b"/>
                <a:pathLst>
                  <a:path w="62" h="66">
                    <a:moveTo>
                      <a:pt x="62" y="10"/>
                    </a:moveTo>
                    <a:lnTo>
                      <a:pt x="62" y="27"/>
                    </a:lnTo>
                    <a:lnTo>
                      <a:pt x="61" y="41"/>
                    </a:lnTo>
                    <a:lnTo>
                      <a:pt x="54" y="53"/>
                    </a:lnTo>
                    <a:lnTo>
                      <a:pt x="44" y="65"/>
                    </a:lnTo>
                    <a:lnTo>
                      <a:pt x="32" y="66"/>
                    </a:lnTo>
                    <a:lnTo>
                      <a:pt x="20" y="63"/>
                    </a:lnTo>
                    <a:lnTo>
                      <a:pt x="10" y="59"/>
                    </a:lnTo>
                    <a:lnTo>
                      <a:pt x="0" y="61"/>
                    </a:lnTo>
                    <a:lnTo>
                      <a:pt x="0" y="46"/>
                    </a:lnTo>
                    <a:lnTo>
                      <a:pt x="0" y="29"/>
                    </a:lnTo>
                    <a:lnTo>
                      <a:pt x="6" y="15"/>
                    </a:lnTo>
                    <a:lnTo>
                      <a:pt x="23" y="17"/>
                    </a:lnTo>
                    <a:lnTo>
                      <a:pt x="34" y="15"/>
                    </a:lnTo>
                    <a:lnTo>
                      <a:pt x="39" y="7"/>
                    </a:lnTo>
                    <a:lnTo>
                      <a:pt x="44" y="0"/>
                    </a:lnTo>
                    <a:lnTo>
                      <a:pt x="56" y="2"/>
                    </a:lnTo>
                    <a:lnTo>
                      <a:pt x="62" y="10"/>
                    </a:lnTo>
                    <a:close/>
                  </a:path>
                </a:pathLst>
              </a:custGeom>
              <a:solidFill>
                <a:srgbClr val="002D0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85"/>
              <p:cNvSpPr>
                <a:spLocks/>
              </p:cNvSpPr>
              <p:nvPr/>
            </p:nvSpPr>
            <p:spPr bwMode="auto">
              <a:xfrm flipH="1">
                <a:off x="1124" y="3834"/>
                <a:ext cx="54" cy="83"/>
              </a:xfrm>
              <a:custGeom>
                <a:avLst/>
                <a:gdLst/>
                <a:ahLst/>
                <a:cxnLst>
                  <a:cxn ang="0">
                    <a:pos x="51" y="58"/>
                  </a:cxn>
                  <a:cxn ang="0">
                    <a:pos x="39" y="59"/>
                  </a:cxn>
                  <a:cxn ang="0">
                    <a:pos x="32" y="69"/>
                  </a:cxn>
                  <a:cxn ang="0">
                    <a:pos x="23" y="78"/>
                  </a:cxn>
                  <a:cxn ang="0">
                    <a:pos x="12" y="83"/>
                  </a:cxn>
                  <a:cxn ang="0">
                    <a:pos x="5" y="73"/>
                  </a:cxn>
                  <a:cxn ang="0">
                    <a:pos x="5" y="63"/>
                  </a:cxn>
                  <a:cxn ang="0">
                    <a:pos x="5" y="51"/>
                  </a:cxn>
                  <a:cxn ang="0">
                    <a:pos x="0" y="39"/>
                  </a:cxn>
                  <a:cxn ang="0">
                    <a:pos x="15" y="34"/>
                  </a:cxn>
                  <a:cxn ang="0">
                    <a:pos x="29" y="25"/>
                  </a:cxn>
                  <a:cxn ang="0">
                    <a:pos x="40" y="13"/>
                  </a:cxn>
                  <a:cxn ang="0">
                    <a:pos x="47" y="0"/>
                  </a:cxn>
                  <a:cxn ang="0">
                    <a:pos x="54" y="12"/>
                  </a:cxn>
                  <a:cxn ang="0">
                    <a:pos x="54" y="25"/>
                  </a:cxn>
                  <a:cxn ang="0">
                    <a:pos x="51" y="42"/>
                  </a:cxn>
                  <a:cxn ang="0">
                    <a:pos x="51" y="58"/>
                  </a:cxn>
                </a:cxnLst>
                <a:rect l="0" t="0" r="r" b="b"/>
                <a:pathLst>
                  <a:path w="54" h="83">
                    <a:moveTo>
                      <a:pt x="51" y="58"/>
                    </a:moveTo>
                    <a:lnTo>
                      <a:pt x="39" y="59"/>
                    </a:lnTo>
                    <a:lnTo>
                      <a:pt x="32" y="69"/>
                    </a:lnTo>
                    <a:lnTo>
                      <a:pt x="23" y="78"/>
                    </a:lnTo>
                    <a:lnTo>
                      <a:pt x="12" y="83"/>
                    </a:lnTo>
                    <a:lnTo>
                      <a:pt x="5" y="73"/>
                    </a:lnTo>
                    <a:lnTo>
                      <a:pt x="5" y="63"/>
                    </a:lnTo>
                    <a:lnTo>
                      <a:pt x="5" y="51"/>
                    </a:lnTo>
                    <a:lnTo>
                      <a:pt x="0" y="39"/>
                    </a:lnTo>
                    <a:lnTo>
                      <a:pt x="15" y="34"/>
                    </a:lnTo>
                    <a:lnTo>
                      <a:pt x="29" y="25"/>
                    </a:lnTo>
                    <a:lnTo>
                      <a:pt x="40" y="13"/>
                    </a:lnTo>
                    <a:lnTo>
                      <a:pt x="47" y="0"/>
                    </a:lnTo>
                    <a:lnTo>
                      <a:pt x="54" y="12"/>
                    </a:lnTo>
                    <a:lnTo>
                      <a:pt x="54" y="25"/>
                    </a:lnTo>
                    <a:lnTo>
                      <a:pt x="51" y="42"/>
                    </a:lnTo>
                    <a:lnTo>
                      <a:pt x="51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86"/>
              <p:cNvSpPr>
                <a:spLocks/>
              </p:cNvSpPr>
              <p:nvPr/>
            </p:nvSpPr>
            <p:spPr bwMode="auto">
              <a:xfrm flipH="1">
                <a:off x="2442" y="3868"/>
                <a:ext cx="100" cy="160"/>
              </a:xfrm>
              <a:custGeom>
                <a:avLst/>
                <a:gdLst/>
                <a:ahLst/>
                <a:cxnLst>
                  <a:cxn ang="0">
                    <a:pos x="69" y="160"/>
                  </a:cxn>
                  <a:cxn ang="0">
                    <a:pos x="56" y="158"/>
                  </a:cxn>
                  <a:cxn ang="0">
                    <a:pos x="49" y="148"/>
                  </a:cxn>
                  <a:cxn ang="0">
                    <a:pos x="46" y="136"/>
                  </a:cxn>
                  <a:cxn ang="0">
                    <a:pos x="39" y="124"/>
                  </a:cxn>
                  <a:cxn ang="0">
                    <a:pos x="0" y="120"/>
                  </a:cxn>
                  <a:cxn ang="0">
                    <a:pos x="2" y="47"/>
                  </a:cxn>
                  <a:cxn ang="0">
                    <a:pos x="10" y="46"/>
                  </a:cxn>
                  <a:cxn ang="0">
                    <a:pos x="19" y="46"/>
                  </a:cxn>
                  <a:cxn ang="0">
                    <a:pos x="27" y="49"/>
                  </a:cxn>
                  <a:cxn ang="0">
                    <a:pos x="34" y="51"/>
                  </a:cxn>
                  <a:cxn ang="0">
                    <a:pos x="42" y="54"/>
                  </a:cxn>
                  <a:cxn ang="0">
                    <a:pos x="49" y="56"/>
                  </a:cxn>
                  <a:cxn ang="0">
                    <a:pos x="58" y="56"/>
                  </a:cxn>
                  <a:cxn ang="0">
                    <a:pos x="66" y="52"/>
                  </a:cxn>
                  <a:cxn ang="0">
                    <a:pos x="81" y="44"/>
                  </a:cxn>
                  <a:cxn ang="0">
                    <a:pos x="90" y="30"/>
                  </a:cxn>
                  <a:cxn ang="0">
                    <a:pos x="95" y="15"/>
                  </a:cxn>
                  <a:cxn ang="0">
                    <a:pos x="100" y="0"/>
                  </a:cxn>
                  <a:cxn ang="0">
                    <a:pos x="97" y="42"/>
                  </a:cxn>
                  <a:cxn ang="0">
                    <a:pos x="93" y="85"/>
                  </a:cxn>
                  <a:cxn ang="0">
                    <a:pos x="85" y="124"/>
                  </a:cxn>
                  <a:cxn ang="0">
                    <a:pos x="69" y="160"/>
                  </a:cxn>
                </a:cxnLst>
                <a:rect l="0" t="0" r="r" b="b"/>
                <a:pathLst>
                  <a:path w="100" h="160">
                    <a:moveTo>
                      <a:pt x="69" y="160"/>
                    </a:moveTo>
                    <a:lnTo>
                      <a:pt x="56" y="158"/>
                    </a:lnTo>
                    <a:lnTo>
                      <a:pt x="49" y="148"/>
                    </a:lnTo>
                    <a:lnTo>
                      <a:pt x="46" y="136"/>
                    </a:lnTo>
                    <a:lnTo>
                      <a:pt x="39" y="124"/>
                    </a:lnTo>
                    <a:lnTo>
                      <a:pt x="0" y="120"/>
                    </a:lnTo>
                    <a:lnTo>
                      <a:pt x="2" y="47"/>
                    </a:lnTo>
                    <a:lnTo>
                      <a:pt x="10" y="46"/>
                    </a:lnTo>
                    <a:lnTo>
                      <a:pt x="19" y="46"/>
                    </a:lnTo>
                    <a:lnTo>
                      <a:pt x="27" y="49"/>
                    </a:lnTo>
                    <a:lnTo>
                      <a:pt x="34" y="51"/>
                    </a:lnTo>
                    <a:lnTo>
                      <a:pt x="42" y="54"/>
                    </a:lnTo>
                    <a:lnTo>
                      <a:pt x="49" y="56"/>
                    </a:lnTo>
                    <a:lnTo>
                      <a:pt x="58" y="56"/>
                    </a:lnTo>
                    <a:lnTo>
                      <a:pt x="66" y="52"/>
                    </a:lnTo>
                    <a:lnTo>
                      <a:pt x="81" y="44"/>
                    </a:lnTo>
                    <a:lnTo>
                      <a:pt x="90" y="30"/>
                    </a:lnTo>
                    <a:lnTo>
                      <a:pt x="95" y="15"/>
                    </a:lnTo>
                    <a:lnTo>
                      <a:pt x="100" y="0"/>
                    </a:lnTo>
                    <a:lnTo>
                      <a:pt x="97" y="42"/>
                    </a:lnTo>
                    <a:lnTo>
                      <a:pt x="93" y="85"/>
                    </a:lnTo>
                    <a:lnTo>
                      <a:pt x="85" y="124"/>
                    </a:lnTo>
                    <a:lnTo>
                      <a:pt x="69" y="160"/>
                    </a:lnTo>
                    <a:close/>
                  </a:path>
                </a:pathLst>
              </a:custGeom>
              <a:solidFill>
                <a:srgbClr val="5E7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87"/>
              <p:cNvSpPr>
                <a:spLocks/>
              </p:cNvSpPr>
              <p:nvPr/>
            </p:nvSpPr>
            <p:spPr bwMode="auto">
              <a:xfrm flipH="1">
                <a:off x="1002" y="3876"/>
                <a:ext cx="137" cy="223"/>
              </a:xfrm>
              <a:custGeom>
                <a:avLst/>
                <a:gdLst/>
                <a:ahLst/>
                <a:cxnLst>
                  <a:cxn ang="0">
                    <a:pos x="127" y="48"/>
                  </a:cxn>
                  <a:cxn ang="0">
                    <a:pos x="137" y="87"/>
                  </a:cxn>
                  <a:cxn ang="0">
                    <a:pos x="136" y="126"/>
                  </a:cxn>
                  <a:cxn ang="0">
                    <a:pos x="124" y="163"/>
                  </a:cxn>
                  <a:cxn ang="0">
                    <a:pos x="107" y="199"/>
                  </a:cxn>
                  <a:cxn ang="0">
                    <a:pos x="86" y="223"/>
                  </a:cxn>
                  <a:cxn ang="0">
                    <a:pos x="80" y="203"/>
                  </a:cxn>
                  <a:cxn ang="0">
                    <a:pos x="83" y="184"/>
                  </a:cxn>
                  <a:cxn ang="0">
                    <a:pos x="91" y="169"/>
                  </a:cxn>
                  <a:cxn ang="0">
                    <a:pos x="103" y="152"/>
                  </a:cxn>
                  <a:cxn ang="0">
                    <a:pos x="115" y="136"/>
                  </a:cxn>
                  <a:cxn ang="0">
                    <a:pos x="122" y="121"/>
                  </a:cxn>
                  <a:cxn ang="0">
                    <a:pos x="124" y="102"/>
                  </a:cxn>
                  <a:cxn ang="0">
                    <a:pos x="115" y="82"/>
                  </a:cxn>
                  <a:cxn ang="0">
                    <a:pos x="108" y="95"/>
                  </a:cxn>
                  <a:cxn ang="0">
                    <a:pos x="100" y="109"/>
                  </a:cxn>
                  <a:cxn ang="0">
                    <a:pos x="91" y="123"/>
                  </a:cxn>
                  <a:cxn ang="0">
                    <a:pos x="83" y="136"/>
                  </a:cxn>
                  <a:cxn ang="0">
                    <a:pos x="75" y="150"/>
                  </a:cxn>
                  <a:cxn ang="0">
                    <a:pos x="66" y="163"/>
                  </a:cxn>
                  <a:cxn ang="0">
                    <a:pos x="59" y="177"/>
                  </a:cxn>
                  <a:cxn ang="0">
                    <a:pos x="52" y="192"/>
                  </a:cxn>
                  <a:cxn ang="0">
                    <a:pos x="44" y="199"/>
                  </a:cxn>
                  <a:cxn ang="0">
                    <a:pos x="34" y="197"/>
                  </a:cxn>
                  <a:cxn ang="0">
                    <a:pos x="25" y="192"/>
                  </a:cxn>
                  <a:cxn ang="0">
                    <a:pos x="15" y="189"/>
                  </a:cxn>
                  <a:cxn ang="0">
                    <a:pos x="3" y="169"/>
                  </a:cxn>
                  <a:cxn ang="0">
                    <a:pos x="0" y="143"/>
                  </a:cxn>
                  <a:cxn ang="0">
                    <a:pos x="1" y="116"/>
                  </a:cxn>
                  <a:cxn ang="0">
                    <a:pos x="5" y="90"/>
                  </a:cxn>
                  <a:cxn ang="0">
                    <a:pos x="13" y="77"/>
                  </a:cxn>
                  <a:cxn ang="0">
                    <a:pos x="22" y="65"/>
                  </a:cxn>
                  <a:cxn ang="0">
                    <a:pos x="29" y="53"/>
                  </a:cxn>
                  <a:cxn ang="0">
                    <a:pos x="37" y="41"/>
                  </a:cxn>
                  <a:cxn ang="0">
                    <a:pos x="46" y="29"/>
                  </a:cxn>
                  <a:cxn ang="0">
                    <a:pos x="56" y="19"/>
                  </a:cxn>
                  <a:cxn ang="0">
                    <a:pos x="68" y="9"/>
                  </a:cxn>
                  <a:cxn ang="0">
                    <a:pos x="81" y="0"/>
                  </a:cxn>
                  <a:cxn ang="0">
                    <a:pos x="95" y="7"/>
                  </a:cxn>
                  <a:cxn ang="0">
                    <a:pos x="107" y="19"/>
                  </a:cxn>
                  <a:cxn ang="0">
                    <a:pos x="117" y="34"/>
                  </a:cxn>
                  <a:cxn ang="0">
                    <a:pos x="127" y="48"/>
                  </a:cxn>
                </a:cxnLst>
                <a:rect l="0" t="0" r="r" b="b"/>
                <a:pathLst>
                  <a:path w="137" h="223">
                    <a:moveTo>
                      <a:pt x="127" y="48"/>
                    </a:moveTo>
                    <a:lnTo>
                      <a:pt x="137" y="87"/>
                    </a:lnTo>
                    <a:lnTo>
                      <a:pt x="136" y="126"/>
                    </a:lnTo>
                    <a:lnTo>
                      <a:pt x="124" y="163"/>
                    </a:lnTo>
                    <a:lnTo>
                      <a:pt x="107" y="199"/>
                    </a:lnTo>
                    <a:lnTo>
                      <a:pt x="86" y="223"/>
                    </a:lnTo>
                    <a:lnTo>
                      <a:pt x="80" y="203"/>
                    </a:lnTo>
                    <a:lnTo>
                      <a:pt x="83" y="184"/>
                    </a:lnTo>
                    <a:lnTo>
                      <a:pt x="91" y="169"/>
                    </a:lnTo>
                    <a:lnTo>
                      <a:pt x="103" y="152"/>
                    </a:lnTo>
                    <a:lnTo>
                      <a:pt x="115" y="136"/>
                    </a:lnTo>
                    <a:lnTo>
                      <a:pt x="122" y="121"/>
                    </a:lnTo>
                    <a:lnTo>
                      <a:pt x="124" y="102"/>
                    </a:lnTo>
                    <a:lnTo>
                      <a:pt x="115" y="82"/>
                    </a:lnTo>
                    <a:lnTo>
                      <a:pt x="108" y="95"/>
                    </a:lnTo>
                    <a:lnTo>
                      <a:pt x="100" y="109"/>
                    </a:lnTo>
                    <a:lnTo>
                      <a:pt x="91" y="123"/>
                    </a:lnTo>
                    <a:lnTo>
                      <a:pt x="83" y="136"/>
                    </a:lnTo>
                    <a:lnTo>
                      <a:pt x="75" y="150"/>
                    </a:lnTo>
                    <a:lnTo>
                      <a:pt x="66" y="163"/>
                    </a:lnTo>
                    <a:lnTo>
                      <a:pt x="59" y="177"/>
                    </a:lnTo>
                    <a:lnTo>
                      <a:pt x="52" y="192"/>
                    </a:lnTo>
                    <a:lnTo>
                      <a:pt x="44" y="199"/>
                    </a:lnTo>
                    <a:lnTo>
                      <a:pt x="34" y="197"/>
                    </a:lnTo>
                    <a:lnTo>
                      <a:pt x="25" y="192"/>
                    </a:lnTo>
                    <a:lnTo>
                      <a:pt x="15" y="189"/>
                    </a:lnTo>
                    <a:lnTo>
                      <a:pt x="3" y="169"/>
                    </a:lnTo>
                    <a:lnTo>
                      <a:pt x="0" y="143"/>
                    </a:lnTo>
                    <a:lnTo>
                      <a:pt x="1" y="116"/>
                    </a:lnTo>
                    <a:lnTo>
                      <a:pt x="5" y="90"/>
                    </a:lnTo>
                    <a:lnTo>
                      <a:pt x="13" y="77"/>
                    </a:lnTo>
                    <a:lnTo>
                      <a:pt x="22" y="65"/>
                    </a:lnTo>
                    <a:lnTo>
                      <a:pt x="29" y="53"/>
                    </a:lnTo>
                    <a:lnTo>
                      <a:pt x="37" y="41"/>
                    </a:lnTo>
                    <a:lnTo>
                      <a:pt x="46" y="29"/>
                    </a:lnTo>
                    <a:lnTo>
                      <a:pt x="56" y="19"/>
                    </a:lnTo>
                    <a:lnTo>
                      <a:pt x="68" y="9"/>
                    </a:lnTo>
                    <a:lnTo>
                      <a:pt x="81" y="0"/>
                    </a:lnTo>
                    <a:lnTo>
                      <a:pt x="95" y="7"/>
                    </a:lnTo>
                    <a:lnTo>
                      <a:pt x="107" y="19"/>
                    </a:lnTo>
                    <a:lnTo>
                      <a:pt x="117" y="34"/>
                    </a:lnTo>
                    <a:lnTo>
                      <a:pt x="127" y="48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88"/>
              <p:cNvSpPr>
                <a:spLocks/>
              </p:cNvSpPr>
              <p:nvPr/>
            </p:nvSpPr>
            <p:spPr bwMode="auto">
              <a:xfrm flipH="1">
                <a:off x="2408" y="3903"/>
                <a:ext cx="39" cy="136"/>
              </a:xfrm>
              <a:custGeom>
                <a:avLst/>
                <a:gdLst/>
                <a:ahLst/>
                <a:cxnLst>
                  <a:cxn ang="0">
                    <a:pos x="22" y="114"/>
                  </a:cxn>
                  <a:cxn ang="0">
                    <a:pos x="27" y="125"/>
                  </a:cxn>
                  <a:cxn ang="0">
                    <a:pos x="24" y="128"/>
                  </a:cxn>
                  <a:cxn ang="0">
                    <a:pos x="17" y="131"/>
                  </a:cxn>
                  <a:cxn ang="0">
                    <a:pos x="8" y="135"/>
                  </a:cxn>
                  <a:cxn ang="0">
                    <a:pos x="0" y="136"/>
                  </a:cxn>
                  <a:cxn ang="0">
                    <a:pos x="12" y="104"/>
                  </a:cxn>
                  <a:cxn ang="0">
                    <a:pos x="19" y="70"/>
                  </a:cxn>
                  <a:cxn ang="0">
                    <a:pos x="24" y="34"/>
                  </a:cxn>
                  <a:cxn ang="0">
                    <a:pos x="29" y="0"/>
                  </a:cxn>
                  <a:cxn ang="0">
                    <a:pos x="37" y="29"/>
                  </a:cxn>
                  <a:cxn ang="0">
                    <a:pos x="39" y="62"/>
                  </a:cxn>
                  <a:cxn ang="0">
                    <a:pos x="34" y="91"/>
                  </a:cxn>
                  <a:cxn ang="0">
                    <a:pos x="22" y="114"/>
                  </a:cxn>
                </a:cxnLst>
                <a:rect l="0" t="0" r="r" b="b"/>
                <a:pathLst>
                  <a:path w="39" h="136">
                    <a:moveTo>
                      <a:pt x="22" y="114"/>
                    </a:moveTo>
                    <a:lnTo>
                      <a:pt x="27" y="125"/>
                    </a:lnTo>
                    <a:lnTo>
                      <a:pt x="24" y="128"/>
                    </a:lnTo>
                    <a:lnTo>
                      <a:pt x="17" y="131"/>
                    </a:lnTo>
                    <a:lnTo>
                      <a:pt x="8" y="135"/>
                    </a:lnTo>
                    <a:lnTo>
                      <a:pt x="0" y="136"/>
                    </a:lnTo>
                    <a:lnTo>
                      <a:pt x="12" y="104"/>
                    </a:lnTo>
                    <a:lnTo>
                      <a:pt x="19" y="70"/>
                    </a:lnTo>
                    <a:lnTo>
                      <a:pt x="24" y="34"/>
                    </a:lnTo>
                    <a:lnTo>
                      <a:pt x="29" y="0"/>
                    </a:lnTo>
                    <a:lnTo>
                      <a:pt x="37" y="29"/>
                    </a:lnTo>
                    <a:lnTo>
                      <a:pt x="39" y="62"/>
                    </a:lnTo>
                    <a:lnTo>
                      <a:pt x="34" y="91"/>
                    </a:lnTo>
                    <a:lnTo>
                      <a:pt x="22" y="114"/>
                    </a:lnTo>
                    <a:close/>
                  </a:path>
                </a:pathLst>
              </a:custGeom>
              <a:solidFill>
                <a:srgbClr val="5E7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89"/>
              <p:cNvSpPr>
                <a:spLocks/>
              </p:cNvSpPr>
              <p:nvPr/>
            </p:nvSpPr>
            <p:spPr bwMode="auto">
              <a:xfrm flipH="1">
                <a:off x="963" y="3903"/>
                <a:ext cx="35" cy="33"/>
              </a:xfrm>
              <a:custGeom>
                <a:avLst/>
                <a:gdLst/>
                <a:ahLst/>
                <a:cxnLst>
                  <a:cxn ang="0">
                    <a:pos x="35" y="7"/>
                  </a:cxn>
                  <a:cxn ang="0">
                    <a:pos x="29" y="14"/>
                  </a:cxn>
                  <a:cxn ang="0">
                    <a:pos x="20" y="17"/>
                  </a:cxn>
                  <a:cxn ang="0">
                    <a:pos x="12" y="24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35" y="7"/>
                  </a:cxn>
                </a:cxnLst>
                <a:rect l="0" t="0" r="r" b="b"/>
                <a:pathLst>
                  <a:path w="35" h="33">
                    <a:moveTo>
                      <a:pt x="35" y="7"/>
                    </a:moveTo>
                    <a:lnTo>
                      <a:pt x="29" y="14"/>
                    </a:lnTo>
                    <a:lnTo>
                      <a:pt x="20" y="17"/>
                    </a:lnTo>
                    <a:lnTo>
                      <a:pt x="12" y="24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35" y="7"/>
                    </a:lnTo>
                    <a:close/>
                  </a:path>
                </a:pathLst>
              </a:custGeom>
              <a:solidFill>
                <a:srgbClr val="5E7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90"/>
              <p:cNvSpPr>
                <a:spLocks/>
              </p:cNvSpPr>
              <p:nvPr/>
            </p:nvSpPr>
            <p:spPr bwMode="auto">
              <a:xfrm flipH="1">
                <a:off x="407" y="3924"/>
                <a:ext cx="274" cy="362"/>
              </a:xfrm>
              <a:custGeom>
                <a:avLst/>
                <a:gdLst/>
                <a:ahLst/>
                <a:cxnLst>
                  <a:cxn ang="0">
                    <a:pos x="202" y="197"/>
                  </a:cxn>
                  <a:cxn ang="0">
                    <a:pos x="216" y="163"/>
                  </a:cxn>
                  <a:cxn ang="0">
                    <a:pos x="233" y="131"/>
                  </a:cxn>
                  <a:cxn ang="0">
                    <a:pos x="253" y="98"/>
                  </a:cxn>
                  <a:cxn ang="0">
                    <a:pos x="274" y="66"/>
                  </a:cxn>
                  <a:cxn ang="0">
                    <a:pos x="274" y="122"/>
                  </a:cxn>
                  <a:cxn ang="0">
                    <a:pos x="270" y="180"/>
                  </a:cxn>
                  <a:cxn ang="0">
                    <a:pos x="257" y="233"/>
                  </a:cxn>
                  <a:cxn ang="0">
                    <a:pos x="219" y="273"/>
                  </a:cxn>
                  <a:cxn ang="0">
                    <a:pos x="242" y="211"/>
                  </a:cxn>
                  <a:cxn ang="0">
                    <a:pos x="262" y="144"/>
                  </a:cxn>
                  <a:cxn ang="0">
                    <a:pos x="250" y="141"/>
                  </a:cxn>
                  <a:cxn ang="0">
                    <a:pos x="240" y="146"/>
                  </a:cxn>
                  <a:cxn ang="0">
                    <a:pos x="219" y="183"/>
                  </a:cxn>
                  <a:cxn ang="0">
                    <a:pos x="199" y="224"/>
                  </a:cxn>
                  <a:cxn ang="0">
                    <a:pos x="182" y="265"/>
                  </a:cxn>
                  <a:cxn ang="0">
                    <a:pos x="165" y="306"/>
                  </a:cxn>
                  <a:cxn ang="0">
                    <a:pos x="152" y="323"/>
                  </a:cxn>
                  <a:cxn ang="0">
                    <a:pos x="136" y="341"/>
                  </a:cxn>
                  <a:cxn ang="0">
                    <a:pos x="116" y="355"/>
                  </a:cxn>
                  <a:cxn ang="0">
                    <a:pos x="92" y="362"/>
                  </a:cxn>
                  <a:cxn ang="0">
                    <a:pos x="90" y="355"/>
                  </a:cxn>
                  <a:cxn ang="0">
                    <a:pos x="85" y="350"/>
                  </a:cxn>
                  <a:cxn ang="0">
                    <a:pos x="82" y="353"/>
                  </a:cxn>
                  <a:cxn ang="0">
                    <a:pos x="82" y="357"/>
                  </a:cxn>
                  <a:cxn ang="0">
                    <a:pos x="50" y="331"/>
                  </a:cxn>
                  <a:cxn ang="0">
                    <a:pos x="26" y="296"/>
                  </a:cxn>
                  <a:cxn ang="0">
                    <a:pos x="11" y="255"/>
                  </a:cxn>
                  <a:cxn ang="0">
                    <a:pos x="0" y="212"/>
                  </a:cxn>
                  <a:cxn ang="0">
                    <a:pos x="29" y="47"/>
                  </a:cxn>
                  <a:cxn ang="0">
                    <a:pos x="22" y="114"/>
                  </a:cxn>
                  <a:cxn ang="0">
                    <a:pos x="31" y="178"/>
                  </a:cxn>
                  <a:cxn ang="0">
                    <a:pos x="50" y="238"/>
                  </a:cxn>
                  <a:cxn ang="0">
                    <a:pos x="82" y="290"/>
                  </a:cxn>
                  <a:cxn ang="0">
                    <a:pos x="126" y="307"/>
                  </a:cxn>
                  <a:cxn ang="0">
                    <a:pos x="123" y="279"/>
                  </a:cxn>
                  <a:cxn ang="0">
                    <a:pos x="116" y="248"/>
                  </a:cxn>
                  <a:cxn ang="0">
                    <a:pos x="109" y="212"/>
                  </a:cxn>
                  <a:cxn ang="0">
                    <a:pos x="119" y="204"/>
                  </a:cxn>
                  <a:cxn ang="0">
                    <a:pos x="131" y="224"/>
                  </a:cxn>
                  <a:cxn ang="0">
                    <a:pos x="146" y="243"/>
                  </a:cxn>
                  <a:cxn ang="0">
                    <a:pos x="165" y="258"/>
                  </a:cxn>
                  <a:cxn ang="0">
                    <a:pos x="184" y="251"/>
                  </a:cxn>
                  <a:cxn ang="0">
                    <a:pos x="180" y="222"/>
                  </a:cxn>
                  <a:cxn ang="0">
                    <a:pos x="160" y="160"/>
                  </a:cxn>
                  <a:cxn ang="0">
                    <a:pos x="157" y="53"/>
                  </a:cxn>
                  <a:cxn ang="0">
                    <a:pos x="177" y="44"/>
                  </a:cxn>
                  <a:cxn ang="0">
                    <a:pos x="187" y="139"/>
                  </a:cxn>
                </a:cxnLst>
                <a:rect l="0" t="0" r="r" b="b"/>
                <a:pathLst>
                  <a:path w="274" h="362">
                    <a:moveTo>
                      <a:pt x="191" y="189"/>
                    </a:moveTo>
                    <a:lnTo>
                      <a:pt x="202" y="197"/>
                    </a:lnTo>
                    <a:lnTo>
                      <a:pt x="209" y="180"/>
                    </a:lnTo>
                    <a:lnTo>
                      <a:pt x="216" y="163"/>
                    </a:lnTo>
                    <a:lnTo>
                      <a:pt x="225" y="146"/>
                    </a:lnTo>
                    <a:lnTo>
                      <a:pt x="233" y="131"/>
                    </a:lnTo>
                    <a:lnTo>
                      <a:pt x="243" y="114"/>
                    </a:lnTo>
                    <a:lnTo>
                      <a:pt x="253" y="98"/>
                    </a:lnTo>
                    <a:lnTo>
                      <a:pt x="264" y="81"/>
                    </a:lnTo>
                    <a:lnTo>
                      <a:pt x="274" y="66"/>
                    </a:lnTo>
                    <a:lnTo>
                      <a:pt x="272" y="93"/>
                    </a:lnTo>
                    <a:lnTo>
                      <a:pt x="274" y="122"/>
                    </a:lnTo>
                    <a:lnTo>
                      <a:pt x="272" y="151"/>
                    </a:lnTo>
                    <a:lnTo>
                      <a:pt x="270" y="180"/>
                    </a:lnTo>
                    <a:lnTo>
                      <a:pt x="265" y="207"/>
                    </a:lnTo>
                    <a:lnTo>
                      <a:pt x="257" y="233"/>
                    </a:lnTo>
                    <a:lnTo>
                      <a:pt x="242" y="255"/>
                    </a:lnTo>
                    <a:lnTo>
                      <a:pt x="219" y="273"/>
                    </a:lnTo>
                    <a:lnTo>
                      <a:pt x="228" y="241"/>
                    </a:lnTo>
                    <a:lnTo>
                      <a:pt x="242" y="211"/>
                    </a:lnTo>
                    <a:lnTo>
                      <a:pt x="253" y="178"/>
                    </a:lnTo>
                    <a:lnTo>
                      <a:pt x="262" y="144"/>
                    </a:lnTo>
                    <a:lnTo>
                      <a:pt x="257" y="143"/>
                    </a:lnTo>
                    <a:lnTo>
                      <a:pt x="250" y="141"/>
                    </a:lnTo>
                    <a:lnTo>
                      <a:pt x="243" y="141"/>
                    </a:lnTo>
                    <a:lnTo>
                      <a:pt x="240" y="146"/>
                    </a:lnTo>
                    <a:lnTo>
                      <a:pt x="230" y="165"/>
                    </a:lnTo>
                    <a:lnTo>
                      <a:pt x="219" y="183"/>
                    </a:lnTo>
                    <a:lnTo>
                      <a:pt x="209" y="204"/>
                    </a:lnTo>
                    <a:lnTo>
                      <a:pt x="199" y="224"/>
                    </a:lnTo>
                    <a:lnTo>
                      <a:pt x="191" y="245"/>
                    </a:lnTo>
                    <a:lnTo>
                      <a:pt x="182" y="265"/>
                    </a:lnTo>
                    <a:lnTo>
                      <a:pt x="174" y="285"/>
                    </a:lnTo>
                    <a:lnTo>
                      <a:pt x="165" y="306"/>
                    </a:lnTo>
                    <a:lnTo>
                      <a:pt x="158" y="314"/>
                    </a:lnTo>
                    <a:lnTo>
                      <a:pt x="152" y="323"/>
                    </a:lnTo>
                    <a:lnTo>
                      <a:pt x="145" y="333"/>
                    </a:lnTo>
                    <a:lnTo>
                      <a:pt x="136" y="341"/>
                    </a:lnTo>
                    <a:lnTo>
                      <a:pt x="126" y="348"/>
                    </a:lnTo>
                    <a:lnTo>
                      <a:pt x="116" y="355"/>
                    </a:lnTo>
                    <a:lnTo>
                      <a:pt x="104" y="360"/>
                    </a:lnTo>
                    <a:lnTo>
                      <a:pt x="92" y="362"/>
                    </a:lnTo>
                    <a:lnTo>
                      <a:pt x="92" y="358"/>
                    </a:lnTo>
                    <a:lnTo>
                      <a:pt x="90" y="355"/>
                    </a:lnTo>
                    <a:lnTo>
                      <a:pt x="87" y="353"/>
                    </a:lnTo>
                    <a:lnTo>
                      <a:pt x="85" y="350"/>
                    </a:lnTo>
                    <a:lnTo>
                      <a:pt x="84" y="352"/>
                    </a:lnTo>
                    <a:lnTo>
                      <a:pt x="82" y="353"/>
                    </a:lnTo>
                    <a:lnTo>
                      <a:pt x="82" y="355"/>
                    </a:lnTo>
                    <a:lnTo>
                      <a:pt x="82" y="357"/>
                    </a:lnTo>
                    <a:lnTo>
                      <a:pt x="65" y="345"/>
                    </a:lnTo>
                    <a:lnTo>
                      <a:pt x="50" y="331"/>
                    </a:lnTo>
                    <a:lnTo>
                      <a:pt x="36" y="314"/>
                    </a:lnTo>
                    <a:lnTo>
                      <a:pt x="26" y="296"/>
                    </a:lnTo>
                    <a:lnTo>
                      <a:pt x="17" y="277"/>
                    </a:lnTo>
                    <a:lnTo>
                      <a:pt x="11" y="255"/>
                    </a:lnTo>
                    <a:lnTo>
                      <a:pt x="5" y="234"/>
                    </a:lnTo>
                    <a:lnTo>
                      <a:pt x="0" y="212"/>
                    </a:lnTo>
                    <a:lnTo>
                      <a:pt x="12" y="68"/>
                    </a:lnTo>
                    <a:lnTo>
                      <a:pt x="29" y="47"/>
                    </a:lnTo>
                    <a:lnTo>
                      <a:pt x="24" y="81"/>
                    </a:lnTo>
                    <a:lnTo>
                      <a:pt x="22" y="114"/>
                    </a:lnTo>
                    <a:lnTo>
                      <a:pt x="26" y="148"/>
                    </a:lnTo>
                    <a:lnTo>
                      <a:pt x="31" y="178"/>
                    </a:lnTo>
                    <a:lnTo>
                      <a:pt x="38" y="209"/>
                    </a:lnTo>
                    <a:lnTo>
                      <a:pt x="50" y="238"/>
                    </a:lnTo>
                    <a:lnTo>
                      <a:pt x="65" y="265"/>
                    </a:lnTo>
                    <a:lnTo>
                      <a:pt x="82" y="290"/>
                    </a:lnTo>
                    <a:lnTo>
                      <a:pt x="118" y="318"/>
                    </a:lnTo>
                    <a:lnTo>
                      <a:pt x="126" y="307"/>
                    </a:lnTo>
                    <a:lnTo>
                      <a:pt x="126" y="294"/>
                    </a:lnTo>
                    <a:lnTo>
                      <a:pt x="123" y="279"/>
                    </a:lnTo>
                    <a:lnTo>
                      <a:pt x="121" y="267"/>
                    </a:lnTo>
                    <a:lnTo>
                      <a:pt x="116" y="248"/>
                    </a:lnTo>
                    <a:lnTo>
                      <a:pt x="111" y="229"/>
                    </a:lnTo>
                    <a:lnTo>
                      <a:pt x="109" y="212"/>
                    </a:lnTo>
                    <a:lnTo>
                      <a:pt x="114" y="194"/>
                    </a:lnTo>
                    <a:lnTo>
                      <a:pt x="119" y="204"/>
                    </a:lnTo>
                    <a:lnTo>
                      <a:pt x="124" y="214"/>
                    </a:lnTo>
                    <a:lnTo>
                      <a:pt x="131" y="224"/>
                    </a:lnTo>
                    <a:lnTo>
                      <a:pt x="138" y="233"/>
                    </a:lnTo>
                    <a:lnTo>
                      <a:pt x="146" y="243"/>
                    </a:lnTo>
                    <a:lnTo>
                      <a:pt x="155" y="251"/>
                    </a:lnTo>
                    <a:lnTo>
                      <a:pt x="165" y="258"/>
                    </a:lnTo>
                    <a:lnTo>
                      <a:pt x="175" y="263"/>
                    </a:lnTo>
                    <a:lnTo>
                      <a:pt x="184" y="251"/>
                    </a:lnTo>
                    <a:lnTo>
                      <a:pt x="184" y="238"/>
                    </a:lnTo>
                    <a:lnTo>
                      <a:pt x="180" y="222"/>
                    </a:lnTo>
                    <a:lnTo>
                      <a:pt x="177" y="207"/>
                    </a:lnTo>
                    <a:lnTo>
                      <a:pt x="160" y="160"/>
                    </a:lnTo>
                    <a:lnTo>
                      <a:pt x="155" y="107"/>
                    </a:lnTo>
                    <a:lnTo>
                      <a:pt x="157" y="53"/>
                    </a:lnTo>
                    <a:lnTo>
                      <a:pt x="163" y="0"/>
                    </a:lnTo>
                    <a:lnTo>
                      <a:pt x="177" y="44"/>
                    </a:lnTo>
                    <a:lnTo>
                      <a:pt x="184" y="92"/>
                    </a:lnTo>
                    <a:lnTo>
                      <a:pt x="187" y="139"/>
                    </a:lnTo>
                    <a:lnTo>
                      <a:pt x="191" y="189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91"/>
              <p:cNvSpPr>
                <a:spLocks/>
              </p:cNvSpPr>
              <p:nvPr/>
            </p:nvSpPr>
            <p:spPr bwMode="auto">
              <a:xfrm flipH="1">
                <a:off x="0" y="3948"/>
                <a:ext cx="105" cy="178"/>
              </a:xfrm>
              <a:custGeom>
                <a:avLst/>
                <a:gdLst/>
                <a:ahLst/>
                <a:cxnLst>
                  <a:cxn ang="0">
                    <a:pos x="105" y="178"/>
                  </a:cxn>
                  <a:cxn ang="0">
                    <a:pos x="95" y="165"/>
                  </a:cxn>
                  <a:cxn ang="0">
                    <a:pos x="85" y="151"/>
                  </a:cxn>
                  <a:cxn ang="0">
                    <a:pos x="73" y="139"/>
                  </a:cxn>
                  <a:cxn ang="0">
                    <a:pos x="61" y="125"/>
                  </a:cxn>
                  <a:cxn ang="0">
                    <a:pos x="49" y="114"/>
                  </a:cxn>
                  <a:cxn ang="0">
                    <a:pos x="34" y="103"/>
                  </a:cxn>
                  <a:cxn ang="0">
                    <a:pos x="19" y="93"/>
                  </a:cxn>
                  <a:cxn ang="0">
                    <a:pos x="0" y="85"/>
                  </a:cxn>
                  <a:cxn ang="0">
                    <a:pos x="7" y="74"/>
                  </a:cxn>
                  <a:cxn ang="0">
                    <a:pos x="15" y="71"/>
                  </a:cxn>
                  <a:cxn ang="0">
                    <a:pos x="26" y="71"/>
                  </a:cxn>
                  <a:cxn ang="0">
                    <a:pos x="38" y="73"/>
                  </a:cxn>
                  <a:cxn ang="0">
                    <a:pos x="48" y="73"/>
                  </a:cxn>
                  <a:cxn ang="0">
                    <a:pos x="56" y="71"/>
                  </a:cxn>
                  <a:cxn ang="0">
                    <a:pos x="63" y="64"/>
                  </a:cxn>
                  <a:cxn ang="0">
                    <a:pos x="66" y="51"/>
                  </a:cxn>
                  <a:cxn ang="0">
                    <a:pos x="70" y="12"/>
                  </a:cxn>
                  <a:cxn ang="0">
                    <a:pos x="78" y="8"/>
                  </a:cxn>
                  <a:cxn ang="0">
                    <a:pos x="88" y="5"/>
                  </a:cxn>
                  <a:cxn ang="0">
                    <a:pos x="97" y="3"/>
                  </a:cxn>
                  <a:cxn ang="0">
                    <a:pos x="105" y="0"/>
                  </a:cxn>
                  <a:cxn ang="0">
                    <a:pos x="105" y="178"/>
                  </a:cxn>
                </a:cxnLst>
                <a:rect l="0" t="0" r="r" b="b"/>
                <a:pathLst>
                  <a:path w="105" h="178">
                    <a:moveTo>
                      <a:pt x="105" y="178"/>
                    </a:moveTo>
                    <a:lnTo>
                      <a:pt x="95" y="165"/>
                    </a:lnTo>
                    <a:lnTo>
                      <a:pt x="85" y="151"/>
                    </a:lnTo>
                    <a:lnTo>
                      <a:pt x="73" y="139"/>
                    </a:lnTo>
                    <a:lnTo>
                      <a:pt x="61" y="125"/>
                    </a:lnTo>
                    <a:lnTo>
                      <a:pt x="49" y="114"/>
                    </a:lnTo>
                    <a:lnTo>
                      <a:pt x="34" y="103"/>
                    </a:lnTo>
                    <a:lnTo>
                      <a:pt x="19" y="93"/>
                    </a:lnTo>
                    <a:lnTo>
                      <a:pt x="0" y="85"/>
                    </a:lnTo>
                    <a:lnTo>
                      <a:pt x="7" y="74"/>
                    </a:lnTo>
                    <a:lnTo>
                      <a:pt x="15" y="71"/>
                    </a:lnTo>
                    <a:lnTo>
                      <a:pt x="26" y="71"/>
                    </a:lnTo>
                    <a:lnTo>
                      <a:pt x="38" y="73"/>
                    </a:lnTo>
                    <a:lnTo>
                      <a:pt x="48" y="73"/>
                    </a:lnTo>
                    <a:lnTo>
                      <a:pt x="56" y="71"/>
                    </a:lnTo>
                    <a:lnTo>
                      <a:pt x="63" y="64"/>
                    </a:lnTo>
                    <a:lnTo>
                      <a:pt x="66" y="51"/>
                    </a:lnTo>
                    <a:lnTo>
                      <a:pt x="70" y="12"/>
                    </a:lnTo>
                    <a:lnTo>
                      <a:pt x="78" y="8"/>
                    </a:lnTo>
                    <a:lnTo>
                      <a:pt x="88" y="5"/>
                    </a:lnTo>
                    <a:lnTo>
                      <a:pt x="97" y="3"/>
                    </a:lnTo>
                    <a:lnTo>
                      <a:pt x="105" y="0"/>
                    </a:lnTo>
                    <a:lnTo>
                      <a:pt x="105" y="178"/>
                    </a:lnTo>
                    <a:close/>
                  </a:path>
                </a:pathLst>
              </a:custGeom>
              <a:solidFill>
                <a:srgbClr val="5B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92"/>
              <p:cNvSpPr>
                <a:spLocks/>
              </p:cNvSpPr>
              <p:nvPr/>
            </p:nvSpPr>
            <p:spPr bwMode="auto">
              <a:xfrm flipH="1">
                <a:off x="743" y="3965"/>
                <a:ext cx="240" cy="380"/>
              </a:xfrm>
              <a:custGeom>
                <a:avLst/>
                <a:gdLst/>
                <a:ahLst/>
                <a:cxnLst>
                  <a:cxn ang="0">
                    <a:pos x="240" y="105"/>
                  </a:cxn>
                  <a:cxn ang="0">
                    <a:pos x="236" y="108"/>
                  </a:cxn>
                  <a:cxn ang="0">
                    <a:pos x="224" y="105"/>
                  </a:cxn>
                  <a:cxn ang="0">
                    <a:pos x="204" y="95"/>
                  </a:cxn>
                  <a:cxn ang="0">
                    <a:pos x="182" y="83"/>
                  </a:cxn>
                  <a:cxn ang="0">
                    <a:pos x="160" y="73"/>
                  </a:cxn>
                  <a:cxn ang="0">
                    <a:pos x="141" y="64"/>
                  </a:cxn>
                  <a:cxn ang="0">
                    <a:pos x="126" y="54"/>
                  </a:cxn>
                  <a:cxn ang="0">
                    <a:pos x="110" y="59"/>
                  </a:cxn>
                  <a:cxn ang="0">
                    <a:pos x="109" y="69"/>
                  </a:cxn>
                  <a:cxn ang="0">
                    <a:pos x="124" y="83"/>
                  </a:cxn>
                  <a:cxn ang="0">
                    <a:pos x="151" y="102"/>
                  </a:cxn>
                  <a:cxn ang="0">
                    <a:pos x="175" y="124"/>
                  </a:cxn>
                  <a:cxn ang="0">
                    <a:pos x="199" y="146"/>
                  </a:cxn>
                  <a:cxn ang="0">
                    <a:pos x="204" y="159"/>
                  </a:cxn>
                  <a:cxn ang="0">
                    <a:pos x="189" y="161"/>
                  </a:cxn>
                  <a:cxn ang="0">
                    <a:pos x="173" y="149"/>
                  </a:cxn>
                  <a:cxn ang="0">
                    <a:pos x="151" y="129"/>
                  </a:cxn>
                  <a:cxn ang="0">
                    <a:pos x="126" y="107"/>
                  </a:cxn>
                  <a:cxn ang="0">
                    <a:pos x="100" y="86"/>
                  </a:cxn>
                  <a:cxn ang="0">
                    <a:pos x="78" y="74"/>
                  </a:cxn>
                  <a:cxn ang="0">
                    <a:pos x="65" y="63"/>
                  </a:cxn>
                  <a:cxn ang="0">
                    <a:pos x="53" y="47"/>
                  </a:cxn>
                  <a:cxn ang="0">
                    <a:pos x="39" y="35"/>
                  </a:cxn>
                  <a:cxn ang="0">
                    <a:pos x="27" y="35"/>
                  </a:cxn>
                  <a:cxn ang="0">
                    <a:pos x="24" y="40"/>
                  </a:cxn>
                  <a:cxn ang="0">
                    <a:pos x="36" y="64"/>
                  </a:cxn>
                  <a:cxn ang="0">
                    <a:pos x="65" y="110"/>
                  </a:cxn>
                  <a:cxn ang="0">
                    <a:pos x="92" y="158"/>
                  </a:cxn>
                  <a:cxn ang="0">
                    <a:pos x="116" y="209"/>
                  </a:cxn>
                  <a:cxn ang="0">
                    <a:pos x="133" y="270"/>
                  </a:cxn>
                  <a:cxn ang="0">
                    <a:pos x="148" y="341"/>
                  </a:cxn>
                  <a:cxn ang="0">
                    <a:pos x="146" y="379"/>
                  </a:cxn>
                  <a:cxn ang="0">
                    <a:pos x="138" y="334"/>
                  </a:cxn>
                  <a:cxn ang="0">
                    <a:pos x="126" y="292"/>
                  </a:cxn>
                  <a:cxn ang="0">
                    <a:pos x="110" y="248"/>
                  </a:cxn>
                  <a:cxn ang="0">
                    <a:pos x="93" y="205"/>
                  </a:cxn>
                  <a:cxn ang="0">
                    <a:pos x="70" y="214"/>
                  </a:cxn>
                  <a:cxn ang="0">
                    <a:pos x="99" y="294"/>
                  </a:cxn>
                  <a:cxn ang="0">
                    <a:pos x="114" y="380"/>
                  </a:cxn>
                  <a:cxn ang="0">
                    <a:pos x="85" y="368"/>
                  </a:cxn>
                  <a:cxn ang="0">
                    <a:pos x="66" y="343"/>
                  </a:cxn>
                  <a:cxn ang="0">
                    <a:pos x="56" y="210"/>
                  </a:cxn>
                  <a:cxn ang="0">
                    <a:pos x="20" y="86"/>
                  </a:cxn>
                  <a:cxn ang="0">
                    <a:pos x="9" y="44"/>
                  </a:cxn>
                  <a:cxn ang="0">
                    <a:pos x="0" y="0"/>
                  </a:cxn>
                  <a:cxn ang="0">
                    <a:pos x="63" y="22"/>
                  </a:cxn>
                  <a:cxn ang="0">
                    <a:pos x="126" y="40"/>
                  </a:cxn>
                  <a:cxn ang="0">
                    <a:pos x="187" y="66"/>
                  </a:cxn>
                  <a:cxn ang="0">
                    <a:pos x="240" y="103"/>
                  </a:cxn>
                </a:cxnLst>
                <a:rect l="0" t="0" r="r" b="b"/>
                <a:pathLst>
                  <a:path w="240" h="380">
                    <a:moveTo>
                      <a:pt x="240" y="103"/>
                    </a:moveTo>
                    <a:lnTo>
                      <a:pt x="240" y="105"/>
                    </a:lnTo>
                    <a:lnTo>
                      <a:pt x="238" y="107"/>
                    </a:lnTo>
                    <a:lnTo>
                      <a:pt x="236" y="108"/>
                    </a:lnTo>
                    <a:lnTo>
                      <a:pt x="234" y="110"/>
                    </a:lnTo>
                    <a:lnTo>
                      <a:pt x="224" y="105"/>
                    </a:lnTo>
                    <a:lnTo>
                      <a:pt x="214" y="100"/>
                    </a:lnTo>
                    <a:lnTo>
                      <a:pt x="204" y="95"/>
                    </a:lnTo>
                    <a:lnTo>
                      <a:pt x="192" y="88"/>
                    </a:lnTo>
                    <a:lnTo>
                      <a:pt x="182" y="83"/>
                    </a:lnTo>
                    <a:lnTo>
                      <a:pt x="172" y="78"/>
                    </a:lnTo>
                    <a:lnTo>
                      <a:pt x="160" y="73"/>
                    </a:lnTo>
                    <a:lnTo>
                      <a:pt x="149" y="68"/>
                    </a:lnTo>
                    <a:lnTo>
                      <a:pt x="141" y="64"/>
                    </a:lnTo>
                    <a:lnTo>
                      <a:pt x="134" y="59"/>
                    </a:lnTo>
                    <a:lnTo>
                      <a:pt x="126" y="54"/>
                    </a:lnTo>
                    <a:lnTo>
                      <a:pt x="114" y="56"/>
                    </a:lnTo>
                    <a:lnTo>
                      <a:pt x="110" y="59"/>
                    </a:lnTo>
                    <a:lnTo>
                      <a:pt x="109" y="64"/>
                    </a:lnTo>
                    <a:lnTo>
                      <a:pt x="109" y="69"/>
                    </a:lnTo>
                    <a:lnTo>
                      <a:pt x="110" y="74"/>
                    </a:lnTo>
                    <a:lnTo>
                      <a:pt x="124" y="83"/>
                    </a:lnTo>
                    <a:lnTo>
                      <a:pt x="138" y="93"/>
                    </a:lnTo>
                    <a:lnTo>
                      <a:pt x="151" y="102"/>
                    </a:lnTo>
                    <a:lnTo>
                      <a:pt x="163" y="112"/>
                    </a:lnTo>
                    <a:lnTo>
                      <a:pt x="175" y="124"/>
                    </a:lnTo>
                    <a:lnTo>
                      <a:pt x="187" y="134"/>
                    </a:lnTo>
                    <a:lnTo>
                      <a:pt x="199" y="146"/>
                    </a:lnTo>
                    <a:lnTo>
                      <a:pt x="211" y="156"/>
                    </a:lnTo>
                    <a:lnTo>
                      <a:pt x="204" y="159"/>
                    </a:lnTo>
                    <a:lnTo>
                      <a:pt x="197" y="161"/>
                    </a:lnTo>
                    <a:lnTo>
                      <a:pt x="189" y="161"/>
                    </a:lnTo>
                    <a:lnTo>
                      <a:pt x="182" y="159"/>
                    </a:lnTo>
                    <a:lnTo>
                      <a:pt x="173" y="149"/>
                    </a:lnTo>
                    <a:lnTo>
                      <a:pt x="163" y="139"/>
                    </a:lnTo>
                    <a:lnTo>
                      <a:pt x="151" y="129"/>
                    </a:lnTo>
                    <a:lnTo>
                      <a:pt x="138" y="117"/>
                    </a:lnTo>
                    <a:lnTo>
                      <a:pt x="126" y="107"/>
                    </a:lnTo>
                    <a:lnTo>
                      <a:pt x="112" y="97"/>
                    </a:lnTo>
                    <a:lnTo>
                      <a:pt x="100" y="86"/>
                    </a:lnTo>
                    <a:lnTo>
                      <a:pt x="88" y="76"/>
                    </a:lnTo>
                    <a:lnTo>
                      <a:pt x="78" y="74"/>
                    </a:lnTo>
                    <a:lnTo>
                      <a:pt x="70" y="69"/>
                    </a:lnTo>
                    <a:lnTo>
                      <a:pt x="65" y="63"/>
                    </a:lnTo>
                    <a:lnTo>
                      <a:pt x="59" y="56"/>
                    </a:lnTo>
                    <a:lnTo>
                      <a:pt x="53" y="47"/>
                    </a:lnTo>
                    <a:lnTo>
                      <a:pt x="48" y="40"/>
                    </a:lnTo>
                    <a:lnTo>
                      <a:pt x="39" y="35"/>
                    </a:lnTo>
                    <a:lnTo>
                      <a:pt x="29" y="34"/>
                    </a:lnTo>
                    <a:lnTo>
                      <a:pt x="27" y="35"/>
                    </a:lnTo>
                    <a:lnTo>
                      <a:pt x="26" y="39"/>
                    </a:lnTo>
                    <a:lnTo>
                      <a:pt x="24" y="40"/>
                    </a:lnTo>
                    <a:lnTo>
                      <a:pt x="20" y="44"/>
                    </a:lnTo>
                    <a:lnTo>
                      <a:pt x="36" y="64"/>
                    </a:lnTo>
                    <a:lnTo>
                      <a:pt x="51" y="86"/>
                    </a:lnTo>
                    <a:lnTo>
                      <a:pt x="65" y="110"/>
                    </a:lnTo>
                    <a:lnTo>
                      <a:pt x="80" y="134"/>
                    </a:lnTo>
                    <a:lnTo>
                      <a:pt x="92" y="158"/>
                    </a:lnTo>
                    <a:lnTo>
                      <a:pt x="105" y="183"/>
                    </a:lnTo>
                    <a:lnTo>
                      <a:pt x="116" y="209"/>
                    </a:lnTo>
                    <a:lnTo>
                      <a:pt x="124" y="234"/>
                    </a:lnTo>
                    <a:lnTo>
                      <a:pt x="133" y="270"/>
                    </a:lnTo>
                    <a:lnTo>
                      <a:pt x="141" y="304"/>
                    </a:lnTo>
                    <a:lnTo>
                      <a:pt x="148" y="341"/>
                    </a:lnTo>
                    <a:lnTo>
                      <a:pt x="149" y="379"/>
                    </a:lnTo>
                    <a:lnTo>
                      <a:pt x="146" y="379"/>
                    </a:lnTo>
                    <a:lnTo>
                      <a:pt x="143" y="357"/>
                    </a:lnTo>
                    <a:lnTo>
                      <a:pt x="138" y="334"/>
                    </a:lnTo>
                    <a:lnTo>
                      <a:pt x="131" y="312"/>
                    </a:lnTo>
                    <a:lnTo>
                      <a:pt x="126" y="292"/>
                    </a:lnTo>
                    <a:lnTo>
                      <a:pt x="117" y="270"/>
                    </a:lnTo>
                    <a:lnTo>
                      <a:pt x="110" y="248"/>
                    </a:lnTo>
                    <a:lnTo>
                      <a:pt x="102" y="226"/>
                    </a:lnTo>
                    <a:lnTo>
                      <a:pt x="93" y="205"/>
                    </a:lnTo>
                    <a:lnTo>
                      <a:pt x="85" y="198"/>
                    </a:lnTo>
                    <a:lnTo>
                      <a:pt x="70" y="214"/>
                    </a:lnTo>
                    <a:lnTo>
                      <a:pt x="87" y="253"/>
                    </a:lnTo>
                    <a:lnTo>
                      <a:pt x="99" y="294"/>
                    </a:lnTo>
                    <a:lnTo>
                      <a:pt x="109" y="336"/>
                    </a:lnTo>
                    <a:lnTo>
                      <a:pt x="114" y="380"/>
                    </a:lnTo>
                    <a:lnTo>
                      <a:pt x="97" y="377"/>
                    </a:lnTo>
                    <a:lnTo>
                      <a:pt x="85" y="368"/>
                    </a:lnTo>
                    <a:lnTo>
                      <a:pt x="75" y="357"/>
                    </a:lnTo>
                    <a:lnTo>
                      <a:pt x="66" y="343"/>
                    </a:lnTo>
                    <a:lnTo>
                      <a:pt x="63" y="277"/>
                    </a:lnTo>
                    <a:lnTo>
                      <a:pt x="56" y="210"/>
                    </a:lnTo>
                    <a:lnTo>
                      <a:pt x="44" y="146"/>
                    </a:lnTo>
                    <a:lnTo>
                      <a:pt x="20" y="86"/>
                    </a:lnTo>
                    <a:lnTo>
                      <a:pt x="14" y="66"/>
                    </a:lnTo>
                    <a:lnTo>
                      <a:pt x="9" y="44"/>
                    </a:lnTo>
                    <a:lnTo>
                      <a:pt x="5" y="22"/>
                    </a:lnTo>
                    <a:lnTo>
                      <a:pt x="0" y="0"/>
                    </a:lnTo>
                    <a:lnTo>
                      <a:pt x="31" y="12"/>
                    </a:lnTo>
                    <a:lnTo>
                      <a:pt x="63" y="22"/>
                    </a:lnTo>
                    <a:lnTo>
                      <a:pt x="93" y="30"/>
                    </a:lnTo>
                    <a:lnTo>
                      <a:pt x="126" y="40"/>
                    </a:lnTo>
                    <a:lnTo>
                      <a:pt x="156" y="52"/>
                    </a:lnTo>
                    <a:lnTo>
                      <a:pt x="187" y="66"/>
                    </a:lnTo>
                    <a:lnTo>
                      <a:pt x="214" y="83"/>
                    </a:lnTo>
                    <a:lnTo>
                      <a:pt x="240" y="103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93"/>
              <p:cNvSpPr>
                <a:spLocks/>
              </p:cNvSpPr>
              <p:nvPr/>
            </p:nvSpPr>
            <p:spPr bwMode="auto">
              <a:xfrm flipH="1">
                <a:off x="3036" y="3971"/>
                <a:ext cx="131" cy="128"/>
              </a:xfrm>
              <a:custGeom>
                <a:avLst/>
                <a:gdLst/>
                <a:ahLst/>
                <a:cxnLst>
                  <a:cxn ang="0">
                    <a:pos x="61" y="9"/>
                  </a:cxn>
                  <a:cxn ang="0">
                    <a:pos x="35" y="11"/>
                  </a:cxn>
                  <a:cxn ang="0">
                    <a:pos x="29" y="24"/>
                  </a:cxn>
                  <a:cxn ang="0">
                    <a:pos x="47" y="31"/>
                  </a:cxn>
                  <a:cxn ang="0">
                    <a:pos x="76" y="28"/>
                  </a:cxn>
                  <a:cxn ang="0">
                    <a:pos x="105" y="24"/>
                  </a:cxn>
                  <a:cxn ang="0">
                    <a:pos x="117" y="34"/>
                  </a:cxn>
                  <a:cxn ang="0">
                    <a:pos x="97" y="34"/>
                  </a:cxn>
                  <a:cxn ang="0">
                    <a:pos x="76" y="36"/>
                  </a:cxn>
                  <a:cxn ang="0">
                    <a:pos x="54" y="40"/>
                  </a:cxn>
                  <a:cxn ang="0">
                    <a:pos x="34" y="43"/>
                  </a:cxn>
                  <a:cxn ang="0">
                    <a:pos x="29" y="51"/>
                  </a:cxn>
                  <a:cxn ang="0">
                    <a:pos x="32" y="63"/>
                  </a:cxn>
                  <a:cxn ang="0">
                    <a:pos x="58" y="65"/>
                  </a:cxn>
                  <a:cxn ang="0">
                    <a:pos x="81" y="62"/>
                  </a:cxn>
                  <a:cxn ang="0">
                    <a:pos x="107" y="58"/>
                  </a:cxn>
                  <a:cxn ang="0">
                    <a:pos x="131" y="58"/>
                  </a:cxn>
                  <a:cxn ang="0">
                    <a:pos x="32" y="74"/>
                  </a:cxn>
                  <a:cxn ang="0">
                    <a:pos x="27" y="84"/>
                  </a:cxn>
                  <a:cxn ang="0">
                    <a:pos x="24" y="94"/>
                  </a:cxn>
                  <a:cxn ang="0">
                    <a:pos x="42" y="96"/>
                  </a:cxn>
                  <a:cxn ang="0">
                    <a:pos x="63" y="92"/>
                  </a:cxn>
                  <a:cxn ang="0">
                    <a:pos x="83" y="91"/>
                  </a:cxn>
                  <a:cxn ang="0">
                    <a:pos x="103" y="92"/>
                  </a:cxn>
                  <a:cxn ang="0">
                    <a:pos x="81" y="101"/>
                  </a:cxn>
                  <a:cxn ang="0">
                    <a:pos x="56" y="102"/>
                  </a:cxn>
                  <a:cxn ang="0">
                    <a:pos x="30" y="104"/>
                  </a:cxn>
                  <a:cxn ang="0">
                    <a:pos x="12" y="116"/>
                  </a:cxn>
                  <a:cxn ang="0">
                    <a:pos x="0" y="128"/>
                  </a:cxn>
                  <a:cxn ang="0">
                    <a:pos x="8" y="102"/>
                  </a:cxn>
                  <a:cxn ang="0">
                    <a:pos x="20" y="79"/>
                  </a:cxn>
                  <a:cxn ang="0">
                    <a:pos x="20" y="40"/>
                  </a:cxn>
                  <a:cxn ang="0">
                    <a:pos x="12" y="6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8" y="4"/>
                  </a:cxn>
                  <a:cxn ang="0">
                    <a:pos x="73" y="2"/>
                  </a:cxn>
                </a:cxnLst>
                <a:rect l="0" t="0" r="r" b="b"/>
                <a:pathLst>
                  <a:path w="131" h="128">
                    <a:moveTo>
                      <a:pt x="73" y="7"/>
                    </a:moveTo>
                    <a:lnTo>
                      <a:pt x="61" y="9"/>
                    </a:lnTo>
                    <a:lnTo>
                      <a:pt x="47" y="9"/>
                    </a:lnTo>
                    <a:lnTo>
                      <a:pt x="35" y="11"/>
                    </a:lnTo>
                    <a:lnTo>
                      <a:pt x="24" y="12"/>
                    </a:lnTo>
                    <a:lnTo>
                      <a:pt x="29" y="24"/>
                    </a:lnTo>
                    <a:lnTo>
                      <a:pt x="37" y="31"/>
                    </a:lnTo>
                    <a:lnTo>
                      <a:pt x="47" y="31"/>
                    </a:lnTo>
                    <a:lnTo>
                      <a:pt x="61" y="29"/>
                    </a:lnTo>
                    <a:lnTo>
                      <a:pt x="76" y="28"/>
                    </a:lnTo>
                    <a:lnTo>
                      <a:pt x="90" y="24"/>
                    </a:lnTo>
                    <a:lnTo>
                      <a:pt x="105" y="24"/>
                    </a:lnTo>
                    <a:lnTo>
                      <a:pt x="117" y="28"/>
                    </a:lnTo>
                    <a:lnTo>
                      <a:pt x="117" y="34"/>
                    </a:lnTo>
                    <a:lnTo>
                      <a:pt x="107" y="34"/>
                    </a:lnTo>
                    <a:lnTo>
                      <a:pt x="97" y="34"/>
                    </a:lnTo>
                    <a:lnTo>
                      <a:pt x="86" y="36"/>
                    </a:lnTo>
                    <a:lnTo>
                      <a:pt x="76" y="36"/>
                    </a:lnTo>
                    <a:lnTo>
                      <a:pt x="64" y="38"/>
                    </a:lnTo>
                    <a:lnTo>
                      <a:pt x="54" y="40"/>
                    </a:lnTo>
                    <a:lnTo>
                      <a:pt x="44" y="41"/>
                    </a:lnTo>
                    <a:lnTo>
                      <a:pt x="34" y="43"/>
                    </a:lnTo>
                    <a:lnTo>
                      <a:pt x="30" y="46"/>
                    </a:lnTo>
                    <a:lnTo>
                      <a:pt x="29" y="51"/>
                    </a:lnTo>
                    <a:lnTo>
                      <a:pt x="29" y="58"/>
                    </a:lnTo>
                    <a:lnTo>
                      <a:pt x="32" y="63"/>
                    </a:lnTo>
                    <a:lnTo>
                      <a:pt x="44" y="65"/>
                    </a:lnTo>
                    <a:lnTo>
                      <a:pt x="58" y="65"/>
                    </a:lnTo>
                    <a:lnTo>
                      <a:pt x="69" y="63"/>
                    </a:lnTo>
                    <a:lnTo>
                      <a:pt x="81" y="62"/>
                    </a:lnTo>
                    <a:lnTo>
                      <a:pt x="95" y="60"/>
                    </a:lnTo>
                    <a:lnTo>
                      <a:pt x="107" y="58"/>
                    </a:lnTo>
                    <a:lnTo>
                      <a:pt x="119" y="57"/>
                    </a:lnTo>
                    <a:lnTo>
                      <a:pt x="131" y="58"/>
                    </a:lnTo>
                    <a:lnTo>
                      <a:pt x="131" y="67"/>
                    </a:lnTo>
                    <a:lnTo>
                      <a:pt x="32" y="74"/>
                    </a:lnTo>
                    <a:lnTo>
                      <a:pt x="29" y="79"/>
                    </a:lnTo>
                    <a:lnTo>
                      <a:pt x="27" y="84"/>
                    </a:lnTo>
                    <a:lnTo>
                      <a:pt x="25" y="89"/>
                    </a:lnTo>
                    <a:lnTo>
                      <a:pt x="24" y="94"/>
                    </a:lnTo>
                    <a:lnTo>
                      <a:pt x="32" y="96"/>
                    </a:lnTo>
                    <a:lnTo>
                      <a:pt x="42" y="96"/>
                    </a:lnTo>
                    <a:lnTo>
                      <a:pt x="52" y="94"/>
                    </a:lnTo>
                    <a:lnTo>
                      <a:pt x="63" y="92"/>
                    </a:lnTo>
                    <a:lnTo>
                      <a:pt x="73" y="91"/>
                    </a:lnTo>
                    <a:lnTo>
                      <a:pt x="83" y="91"/>
                    </a:lnTo>
                    <a:lnTo>
                      <a:pt x="93" y="91"/>
                    </a:lnTo>
                    <a:lnTo>
                      <a:pt x="103" y="92"/>
                    </a:lnTo>
                    <a:lnTo>
                      <a:pt x="93" y="99"/>
                    </a:lnTo>
                    <a:lnTo>
                      <a:pt x="81" y="101"/>
                    </a:lnTo>
                    <a:lnTo>
                      <a:pt x="69" y="102"/>
                    </a:lnTo>
                    <a:lnTo>
                      <a:pt x="56" y="102"/>
                    </a:lnTo>
                    <a:lnTo>
                      <a:pt x="42" y="102"/>
                    </a:lnTo>
                    <a:lnTo>
                      <a:pt x="30" y="104"/>
                    </a:lnTo>
                    <a:lnTo>
                      <a:pt x="20" y="109"/>
                    </a:lnTo>
                    <a:lnTo>
                      <a:pt x="12" y="116"/>
                    </a:lnTo>
                    <a:lnTo>
                      <a:pt x="7" y="128"/>
                    </a:lnTo>
                    <a:lnTo>
                      <a:pt x="0" y="128"/>
                    </a:lnTo>
                    <a:lnTo>
                      <a:pt x="3" y="114"/>
                    </a:lnTo>
                    <a:lnTo>
                      <a:pt x="8" y="102"/>
                    </a:lnTo>
                    <a:lnTo>
                      <a:pt x="13" y="89"/>
                    </a:lnTo>
                    <a:lnTo>
                      <a:pt x="20" y="79"/>
                    </a:lnTo>
                    <a:lnTo>
                      <a:pt x="20" y="58"/>
                    </a:lnTo>
                    <a:lnTo>
                      <a:pt x="20" y="40"/>
                    </a:lnTo>
                    <a:lnTo>
                      <a:pt x="17" y="21"/>
                    </a:lnTo>
                    <a:lnTo>
                      <a:pt x="12" y="6"/>
                    </a:lnTo>
                    <a:lnTo>
                      <a:pt x="18" y="2"/>
                    </a:lnTo>
                    <a:lnTo>
                      <a:pt x="27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6" y="4"/>
                    </a:lnTo>
                    <a:lnTo>
                      <a:pt x="73" y="2"/>
                    </a:lnTo>
                    <a:lnTo>
                      <a:pt x="7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94"/>
              <p:cNvSpPr>
                <a:spLocks/>
              </p:cNvSpPr>
              <p:nvPr/>
            </p:nvSpPr>
            <p:spPr bwMode="auto">
              <a:xfrm flipH="1">
                <a:off x="3160" y="3975"/>
                <a:ext cx="67" cy="107"/>
              </a:xfrm>
              <a:custGeom>
                <a:avLst/>
                <a:gdLst/>
                <a:ahLst/>
                <a:cxnLst>
                  <a:cxn ang="0">
                    <a:pos x="65" y="20"/>
                  </a:cxn>
                  <a:cxn ang="0">
                    <a:pos x="67" y="39"/>
                  </a:cxn>
                  <a:cxn ang="0">
                    <a:pos x="67" y="56"/>
                  </a:cxn>
                  <a:cxn ang="0">
                    <a:pos x="65" y="73"/>
                  </a:cxn>
                  <a:cxn ang="0">
                    <a:pos x="58" y="90"/>
                  </a:cxn>
                  <a:cxn ang="0">
                    <a:pos x="51" y="98"/>
                  </a:cxn>
                  <a:cxn ang="0">
                    <a:pos x="43" y="100"/>
                  </a:cxn>
                  <a:cxn ang="0">
                    <a:pos x="33" y="104"/>
                  </a:cxn>
                  <a:cxn ang="0">
                    <a:pos x="24" y="107"/>
                  </a:cxn>
                  <a:cxn ang="0">
                    <a:pos x="11" y="87"/>
                  </a:cxn>
                  <a:cxn ang="0">
                    <a:pos x="2" y="64"/>
                  </a:cxn>
                  <a:cxn ang="0">
                    <a:pos x="0" y="41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6" y="5"/>
                  </a:cxn>
                  <a:cxn ang="0">
                    <a:pos x="24" y="2"/>
                  </a:cxn>
                  <a:cxn ang="0">
                    <a:pos x="33" y="0"/>
                  </a:cxn>
                  <a:cxn ang="0">
                    <a:pos x="43" y="2"/>
                  </a:cxn>
                  <a:cxn ang="0">
                    <a:pos x="51" y="7"/>
                  </a:cxn>
                  <a:cxn ang="0">
                    <a:pos x="60" y="12"/>
                  </a:cxn>
                  <a:cxn ang="0">
                    <a:pos x="65" y="20"/>
                  </a:cxn>
                </a:cxnLst>
                <a:rect l="0" t="0" r="r" b="b"/>
                <a:pathLst>
                  <a:path w="67" h="107">
                    <a:moveTo>
                      <a:pt x="65" y="20"/>
                    </a:moveTo>
                    <a:lnTo>
                      <a:pt x="67" y="39"/>
                    </a:lnTo>
                    <a:lnTo>
                      <a:pt x="67" y="56"/>
                    </a:lnTo>
                    <a:lnTo>
                      <a:pt x="65" y="73"/>
                    </a:lnTo>
                    <a:lnTo>
                      <a:pt x="58" y="90"/>
                    </a:lnTo>
                    <a:lnTo>
                      <a:pt x="51" y="98"/>
                    </a:lnTo>
                    <a:lnTo>
                      <a:pt x="43" y="100"/>
                    </a:lnTo>
                    <a:lnTo>
                      <a:pt x="33" y="104"/>
                    </a:lnTo>
                    <a:lnTo>
                      <a:pt x="24" y="107"/>
                    </a:lnTo>
                    <a:lnTo>
                      <a:pt x="11" y="87"/>
                    </a:lnTo>
                    <a:lnTo>
                      <a:pt x="2" y="64"/>
                    </a:lnTo>
                    <a:lnTo>
                      <a:pt x="0" y="41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6" y="5"/>
                    </a:lnTo>
                    <a:lnTo>
                      <a:pt x="24" y="2"/>
                    </a:lnTo>
                    <a:lnTo>
                      <a:pt x="33" y="0"/>
                    </a:lnTo>
                    <a:lnTo>
                      <a:pt x="43" y="2"/>
                    </a:lnTo>
                    <a:lnTo>
                      <a:pt x="51" y="7"/>
                    </a:lnTo>
                    <a:lnTo>
                      <a:pt x="60" y="12"/>
                    </a:lnTo>
                    <a:lnTo>
                      <a:pt x="6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95"/>
              <p:cNvSpPr>
                <a:spLocks/>
              </p:cNvSpPr>
              <p:nvPr/>
            </p:nvSpPr>
            <p:spPr bwMode="auto">
              <a:xfrm flipH="1">
                <a:off x="1294" y="3995"/>
                <a:ext cx="39" cy="22"/>
              </a:xfrm>
              <a:custGeom>
                <a:avLst/>
                <a:gdLst/>
                <a:ahLst/>
                <a:cxnLst>
                  <a:cxn ang="0">
                    <a:pos x="39" y="14"/>
                  </a:cxn>
                  <a:cxn ang="0">
                    <a:pos x="39" y="22"/>
                  </a:cxn>
                  <a:cxn ang="0">
                    <a:pos x="31" y="17"/>
                  </a:cxn>
                  <a:cxn ang="0">
                    <a:pos x="19" y="16"/>
                  </a:cxn>
                  <a:cxn ang="0">
                    <a:pos x="7" y="16"/>
                  </a:cxn>
                  <a:cxn ang="0">
                    <a:pos x="0" y="9"/>
                  </a:cxn>
                  <a:cxn ang="0">
                    <a:pos x="10" y="4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39" y="14"/>
                  </a:cxn>
                </a:cxnLst>
                <a:rect l="0" t="0" r="r" b="b"/>
                <a:pathLst>
                  <a:path w="39" h="22">
                    <a:moveTo>
                      <a:pt x="39" y="14"/>
                    </a:moveTo>
                    <a:lnTo>
                      <a:pt x="39" y="22"/>
                    </a:lnTo>
                    <a:lnTo>
                      <a:pt x="31" y="17"/>
                    </a:lnTo>
                    <a:lnTo>
                      <a:pt x="19" y="16"/>
                    </a:lnTo>
                    <a:lnTo>
                      <a:pt x="7" y="16"/>
                    </a:lnTo>
                    <a:lnTo>
                      <a:pt x="0" y="9"/>
                    </a:lnTo>
                    <a:lnTo>
                      <a:pt x="10" y="4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002D0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96"/>
              <p:cNvSpPr>
                <a:spLocks/>
              </p:cNvSpPr>
              <p:nvPr/>
            </p:nvSpPr>
            <p:spPr bwMode="auto">
              <a:xfrm flipH="1">
                <a:off x="1260" y="3995"/>
                <a:ext cx="5" cy="56"/>
              </a:xfrm>
              <a:custGeom>
                <a:avLst/>
                <a:gdLst/>
                <a:ahLst/>
                <a:cxnLst>
                  <a:cxn ang="0">
                    <a:pos x="5" y="56"/>
                  </a:cxn>
                  <a:cxn ang="0">
                    <a:pos x="2" y="44"/>
                  </a:cxn>
                  <a:cxn ang="0">
                    <a:pos x="0" y="29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5" y="56"/>
                  </a:cxn>
                </a:cxnLst>
                <a:rect l="0" t="0" r="r" b="b"/>
                <a:pathLst>
                  <a:path w="5" h="56">
                    <a:moveTo>
                      <a:pt x="5" y="56"/>
                    </a:moveTo>
                    <a:lnTo>
                      <a:pt x="2" y="44"/>
                    </a:lnTo>
                    <a:lnTo>
                      <a:pt x="0" y="29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5" y="56"/>
                    </a:lnTo>
                    <a:close/>
                  </a:path>
                </a:pathLst>
              </a:custGeom>
              <a:solidFill>
                <a:srgbClr val="002D0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97"/>
              <p:cNvSpPr>
                <a:spLocks/>
              </p:cNvSpPr>
              <p:nvPr/>
            </p:nvSpPr>
            <p:spPr bwMode="auto">
              <a:xfrm flipH="1">
                <a:off x="1070" y="3995"/>
                <a:ext cx="52" cy="46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31"/>
                  </a:cxn>
                  <a:cxn ang="0">
                    <a:pos x="51" y="33"/>
                  </a:cxn>
                  <a:cxn ang="0">
                    <a:pos x="49" y="34"/>
                  </a:cxn>
                  <a:cxn ang="0">
                    <a:pos x="47" y="34"/>
                  </a:cxn>
                  <a:cxn ang="0">
                    <a:pos x="37" y="29"/>
                  </a:cxn>
                  <a:cxn ang="0">
                    <a:pos x="29" y="17"/>
                  </a:cxn>
                  <a:cxn ang="0">
                    <a:pos x="20" y="10"/>
                  </a:cxn>
                  <a:cxn ang="0">
                    <a:pos x="12" y="22"/>
                  </a:cxn>
                  <a:cxn ang="0">
                    <a:pos x="13" y="29"/>
                  </a:cxn>
                  <a:cxn ang="0">
                    <a:pos x="15" y="36"/>
                  </a:cxn>
                  <a:cxn ang="0">
                    <a:pos x="15" y="41"/>
                  </a:cxn>
                  <a:cxn ang="0">
                    <a:pos x="12" y="46"/>
                  </a:cxn>
                  <a:cxn ang="0">
                    <a:pos x="7" y="41"/>
                  </a:cxn>
                  <a:cxn ang="0">
                    <a:pos x="3" y="34"/>
                  </a:cxn>
                  <a:cxn ang="0">
                    <a:pos x="3" y="26"/>
                  </a:cxn>
                  <a:cxn ang="0">
                    <a:pos x="0" y="19"/>
                  </a:cxn>
                  <a:cxn ang="0">
                    <a:pos x="3" y="14"/>
                  </a:cxn>
                  <a:cxn ang="0">
                    <a:pos x="7" y="7"/>
                  </a:cxn>
                  <a:cxn ang="0">
                    <a:pos x="10" y="2"/>
                  </a:cxn>
                  <a:cxn ang="0">
                    <a:pos x="17" y="0"/>
                  </a:cxn>
                  <a:cxn ang="0">
                    <a:pos x="30" y="0"/>
                  </a:cxn>
                  <a:cxn ang="0">
                    <a:pos x="41" y="7"/>
                  </a:cxn>
                  <a:cxn ang="0">
                    <a:pos x="47" y="17"/>
                  </a:cxn>
                  <a:cxn ang="0">
                    <a:pos x="52" y="27"/>
                  </a:cxn>
                </a:cxnLst>
                <a:rect l="0" t="0" r="r" b="b"/>
                <a:pathLst>
                  <a:path w="52" h="46">
                    <a:moveTo>
                      <a:pt x="52" y="27"/>
                    </a:moveTo>
                    <a:lnTo>
                      <a:pt x="52" y="31"/>
                    </a:lnTo>
                    <a:lnTo>
                      <a:pt x="51" y="33"/>
                    </a:lnTo>
                    <a:lnTo>
                      <a:pt x="49" y="34"/>
                    </a:lnTo>
                    <a:lnTo>
                      <a:pt x="47" y="34"/>
                    </a:lnTo>
                    <a:lnTo>
                      <a:pt x="37" y="29"/>
                    </a:lnTo>
                    <a:lnTo>
                      <a:pt x="29" y="17"/>
                    </a:lnTo>
                    <a:lnTo>
                      <a:pt x="20" y="10"/>
                    </a:lnTo>
                    <a:lnTo>
                      <a:pt x="12" y="22"/>
                    </a:lnTo>
                    <a:lnTo>
                      <a:pt x="13" y="29"/>
                    </a:lnTo>
                    <a:lnTo>
                      <a:pt x="15" y="36"/>
                    </a:lnTo>
                    <a:lnTo>
                      <a:pt x="15" y="41"/>
                    </a:lnTo>
                    <a:lnTo>
                      <a:pt x="12" y="46"/>
                    </a:lnTo>
                    <a:lnTo>
                      <a:pt x="7" y="41"/>
                    </a:lnTo>
                    <a:lnTo>
                      <a:pt x="3" y="34"/>
                    </a:lnTo>
                    <a:lnTo>
                      <a:pt x="3" y="26"/>
                    </a:lnTo>
                    <a:lnTo>
                      <a:pt x="0" y="19"/>
                    </a:lnTo>
                    <a:lnTo>
                      <a:pt x="3" y="14"/>
                    </a:lnTo>
                    <a:lnTo>
                      <a:pt x="7" y="7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41" y="7"/>
                    </a:lnTo>
                    <a:lnTo>
                      <a:pt x="47" y="17"/>
                    </a:lnTo>
                    <a:lnTo>
                      <a:pt x="5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98"/>
              <p:cNvSpPr>
                <a:spLocks/>
              </p:cNvSpPr>
              <p:nvPr/>
            </p:nvSpPr>
            <p:spPr bwMode="auto">
              <a:xfrm flipH="1">
                <a:off x="1285" y="4034"/>
                <a:ext cx="50" cy="48"/>
              </a:xfrm>
              <a:custGeom>
                <a:avLst/>
                <a:gdLst/>
                <a:ahLst/>
                <a:cxnLst>
                  <a:cxn ang="0">
                    <a:pos x="46" y="24"/>
                  </a:cxn>
                  <a:cxn ang="0">
                    <a:pos x="48" y="31"/>
                  </a:cxn>
                  <a:cxn ang="0">
                    <a:pos x="50" y="38"/>
                  </a:cxn>
                  <a:cxn ang="0">
                    <a:pos x="48" y="45"/>
                  </a:cxn>
                  <a:cxn ang="0">
                    <a:pos x="41" y="48"/>
                  </a:cxn>
                  <a:cxn ang="0">
                    <a:pos x="0" y="46"/>
                  </a:cxn>
                  <a:cxn ang="0">
                    <a:pos x="0" y="34"/>
                  </a:cxn>
                  <a:cxn ang="0">
                    <a:pos x="0" y="22"/>
                  </a:cxn>
                  <a:cxn ang="0">
                    <a:pos x="4" y="12"/>
                  </a:cxn>
                  <a:cxn ang="0">
                    <a:pos x="6" y="0"/>
                  </a:cxn>
                  <a:cxn ang="0">
                    <a:pos x="17" y="2"/>
                  </a:cxn>
                  <a:cxn ang="0">
                    <a:pos x="29" y="7"/>
                  </a:cxn>
                  <a:cxn ang="0">
                    <a:pos x="38" y="14"/>
                  </a:cxn>
                  <a:cxn ang="0">
                    <a:pos x="46" y="24"/>
                  </a:cxn>
                </a:cxnLst>
                <a:rect l="0" t="0" r="r" b="b"/>
                <a:pathLst>
                  <a:path w="50" h="48">
                    <a:moveTo>
                      <a:pt x="46" y="24"/>
                    </a:moveTo>
                    <a:lnTo>
                      <a:pt x="48" y="31"/>
                    </a:lnTo>
                    <a:lnTo>
                      <a:pt x="50" y="38"/>
                    </a:lnTo>
                    <a:lnTo>
                      <a:pt x="48" y="45"/>
                    </a:lnTo>
                    <a:lnTo>
                      <a:pt x="41" y="48"/>
                    </a:lnTo>
                    <a:lnTo>
                      <a:pt x="0" y="46"/>
                    </a:lnTo>
                    <a:lnTo>
                      <a:pt x="0" y="34"/>
                    </a:lnTo>
                    <a:lnTo>
                      <a:pt x="0" y="22"/>
                    </a:lnTo>
                    <a:lnTo>
                      <a:pt x="4" y="12"/>
                    </a:lnTo>
                    <a:lnTo>
                      <a:pt x="6" y="0"/>
                    </a:lnTo>
                    <a:lnTo>
                      <a:pt x="17" y="2"/>
                    </a:lnTo>
                    <a:lnTo>
                      <a:pt x="29" y="7"/>
                    </a:lnTo>
                    <a:lnTo>
                      <a:pt x="38" y="14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99"/>
              <p:cNvSpPr>
                <a:spLocks/>
              </p:cNvSpPr>
              <p:nvPr/>
            </p:nvSpPr>
            <p:spPr bwMode="auto">
              <a:xfrm flipH="1">
                <a:off x="947" y="4039"/>
                <a:ext cx="104" cy="230"/>
              </a:xfrm>
              <a:custGeom>
                <a:avLst/>
                <a:gdLst/>
                <a:ahLst/>
                <a:cxnLst>
                  <a:cxn ang="0">
                    <a:pos x="100" y="198"/>
                  </a:cxn>
                  <a:cxn ang="0">
                    <a:pos x="100" y="206"/>
                  </a:cxn>
                  <a:cxn ang="0">
                    <a:pos x="100" y="215"/>
                  </a:cxn>
                  <a:cxn ang="0">
                    <a:pos x="97" y="223"/>
                  </a:cxn>
                  <a:cxn ang="0">
                    <a:pos x="94" y="230"/>
                  </a:cxn>
                  <a:cxn ang="0">
                    <a:pos x="88" y="226"/>
                  </a:cxn>
                  <a:cxn ang="0">
                    <a:pos x="82" y="225"/>
                  </a:cxn>
                  <a:cxn ang="0">
                    <a:pos x="77" y="225"/>
                  </a:cxn>
                  <a:cxn ang="0">
                    <a:pos x="70" y="223"/>
                  </a:cxn>
                  <a:cxn ang="0">
                    <a:pos x="65" y="187"/>
                  </a:cxn>
                  <a:cxn ang="0">
                    <a:pos x="65" y="152"/>
                  </a:cxn>
                  <a:cxn ang="0">
                    <a:pos x="61" y="116"/>
                  </a:cxn>
                  <a:cxn ang="0">
                    <a:pos x="51" y="82"/>
                  </a:cxn>
                  <a:cxn ang="0">
                    <a:pos x="46" y="82"/>
                  </a:cxn>
                  <a:cxn ang="0">
                    <a:pos x="34" y="191"/>
                  </a:cxn>
                  <a:cxn ang="0">
                    <a:pos x="27" y="182"/>
                  </a:cxn>
                  <a:cxn ang="0">
                    <a:pos x="24" y="170"/>
                  </a:cxn>
                  <a:cxn ang="0">
                    <a:pos x="20" y="157"/>
                  </a:cxn>
                  <a:cxn ang="0">
                    <a:pos x="15" y="143"/>
                  </a:cxn>
                  <a:cxn ang="0">
                    <a:pos x="0" y="126"/>
                  </a:cxn>
                  <a:cxn ang="0">
                    <a:pos x="3" y="107"/>
                  </a:cxn>
                  <a:cxn ang="0">
                    <a:pos x="15" y="89"/>
                  </a:cxn>
                  <a:cxn ang="0">
                    <a:pos x="20" y="67"/>
                  </a:cxn>
                  <a:cxn ang="0">
                    <a:pos x="36" y="51"/>
                  </a:cxn>
                  <a:cxn ang="0">
                    <a:pos x="44" y="34"/>
                  </a:cxn>
                  <a:cxn ang="0">
                    <a:pos x="53" y="17"/>
                  </a:cxn>
                  <a:cxn ang="0">
                    <a:pos x="61" y="0"/>
                  </a:cxn>
                  <a:cxn ang="0">
                    <a:pos x="70" y="23"/>
                  </a:cxn>
                  <a:cxn ang="0">
                    <a:pos x="78" y="46"/>
                  </a:cxn>
                  <a:cxn ang="0">
                    <a:pos x="87" y="70"/>
                  </a:cxn>
                  <a:cxn ang="0">
                    <a:pos x="94" y="94"/>
                  </a:cxn>
                  <a:cxn ang="0">
                    <a:pos x="99" y="119"/>
                  </a:cxn>
                  <a:cxn ang="0">
                    <a:pos x="102" y="145"/>
                  </a:cxn>
                  <a:cxn ang="0">
                    <a:pos x="104" y="170"/>
                  </a:cxn>
                  <a:cxn ang="0">
                    <a:pos x="100" y="198"/>
                  </a:cxn>
                </a:cxnLst>
                <a:rect l="0" t="0" r="r" b="b"/>
                <a:pathLst>
                  <a:path w="104" h="230">
                    <a:moveTo>
                      <a:pt x="100" y="198"/>
                    </a:moveTo>
                    <a:lnTo>
                      <a:pt x="100" y="206"/>
                    </a:lnTo>
                    <a:lnTo>
                      <a:pt x="100" y="215"/>
                    </a:lnTo>
                    <a:lnTo>
                      <a:pt x="97" y="223"/>
                    </a:lnTo>
                    <a:lnTo>
                      <a:pt x="94" y="230"/>
                    </a:lnTo>
                    <a:lnTo>
                      <a:pt x="88" y="226"/>
                    </a:lnTo>
                    <a:lnTo>
                      <a:pt x="82" y="225"/>
                    </a:lnTo>
                    <a:lnTo>
                      <a:pt x="77" y="225"/>
                    </a:lnTo>
                    <a:lnTo>
                      <a:pt x="70" y="223"/>
                    </a:lnTo>
                    <a:lnTo>
                      <a:pt x="65" y="187"/>
                    </a:lnTo>
                    <a:lnTo>
                      <a:pt x="65" y="152"/>
                    </a:lnTo>
                    <a:lnTo>
                      <a:pt x="61" y="116"/>
                    </a:lnTo>
                    <a:lnTo>
                      <a:pt x="51" y="82"/>
                    </a:lnTo>
                    <a:lnTo>
                      <a:pt x="46" y="82"/>
                    </a:lnTo>
                    <a:lnTo>
                      <a:pt x="34" y="191"/>
                    </a:lnTo>
                    <a:lnTo>
                      <a:pt x="27" y="182"/>
                    </a:lnTo>
                    <a:lnTo>
                      <a:pt x="24" y="170"/>
                    </a:lnTo>
                    <a:lnTo>
                      <a:pt x="20" y="157"/>
                    </a:lnTo>
                    <a:lnTo>
                      <a:pt x="15" y="143"/>
                    </a:lnTo>
                    <a:lnTo>
                      <a:pt x="0" y="126"/>
                    </a:lnTo>
                    <a:lnTo>
                      <a:pt x="3" y="107"/>
                    </a:lnTo>
                    <a:lnTo>
                      <a:pt x="15" y="89"/>
                    </a:lnTo>
                    <a:lnTo>
                      <a:pt x="20" y="67"/>
                    </a:lnTo>
                    <a:lnTo>
                      <a:pt x="36" y="51"/>
                    </a:lnTo>
                    <a:lnTo>
                      <a:pt x="44" y="34"/>
                    </a:lnTo>
                    <a:lnTo>
                      <a:pt x="53" y="17"/>
                    </a:lnTo>
                    <a:lnTo>
                      <a:pt x="61" y="0"/>
                    </a:lnTo>
                    <a:lnTo>
                      <a:pt x="70" y="23"/>
                    </a:lnTo>
                    <a:lnTo>
                      <a:pt x="78" y="46"/>
                    </a:lnTo>
                    <a:lnTo>
                      <a:pt x="87" y="70"/>
                    </a:lnTo>
                    <a:lnTo>
                      <a:pt x="94" y="94"/>
                    </a:lnTo>
                    <a:lnTo>
                      <a:pt x="99" y="119"/>
                    </a:lnTo>
                    <a:lnTo>
                      <a:pt x="102" y="145"/>
                    </a:lnTo>
                    <a:lnTo>
                      <a:pt x="104" y="170"/>
                    </a:lnTo>
                    <a:lnTo>
                      <a:pt x="100" y="198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00"/>
              <p:cNvSpPr>
                <a:spLocks/>
              </p:cNvSpPr>
              <p:nvPr/>
            </p:nvSpPr>
            <p:spPr bwMode="auto">
              <a:xfrm flipH="1">
                <a:off x="1143" y="4055"/>
                <a:ext cx="180" cy="148"/>
              </a:xfrm>
              <a:custGeom>
                <a:avLst/>
                <a:gdLst/>
                <a:ahLst/>
                <a:cxnLst>
                  <a:cxn ang="0">
                    <a:pos x="180" y="37"/>
                  </a:cxn>
                  <a:cxn ang="0">
                    <a:pos x="175" y="64"/>
                  </a:cxn>
                  <a:cxn ang="0">
                    <a:pos x="168" y="91"/>
                  </a:cxn>
                  <a:cxn ang="0">
                    <a:pos x="157" y="117"/>
                  </a:cxn>
                  <a:cxn ang="0">
                    <a:pos x="136" y="136"/>
                  </a:cxn>
                  <a:cxn ang="0">
                    <a:pos x="124" y="137"/>
                  </a:cxn>
                  <a:cxn ang="0">
                    <a:pos x="112" y="141"/>
                  </a:cxn>
                  <a:cxn ang="0">
                    <a:pos x="101" y="144"/>
                  </a:cxn>
                  <a:cxn ang="0">
                    <a:pos x="90" y="146"/>
                  </a:cxn>
                  <a:cxn ang="0">
                    <a:pos x="78" y="148"/>
                  </a:cxn>
                  <a:cxn ang="0">
                    <a:pos x="67" y="146"/>
                  </a:cxn>
                  <a:cxn ang="0">
                    <a:pos x="55" y="144"/>
                  </a:cxn>
                  <a:cxn ang="0">
                    <a:pos x="45" y="139"/>
                  </a:cxn>
                  <a:cxn ang="0">
                    <a:pos x="39" y="136"/>
                  </a:cxn>
                  <a:cxn ang="0">
                    <a:pos x="33" y="134"/>
                  </a:cxn>
                  <a:cxn ang="0">
                    <a:pos x="28" y="134"/>
                  </a:cxn>
                  <a:cxn ang="0">
                    <a:pos x="22" y="136"/>
                  </a:cxn>
                  <a:cxn ang="0">
                    <a:pos x="0" y="114"/>
                  </a:cxn>
                  <a:cxn ang="0">
                    <a:pos x="12" y="95"/>
                  </a:cxn>
                  <a:cxn ang="0">
                    <a:pos x="28" y="83"/>
                  </a:cxn>
                  <a:cxn ang="0">
                    <a:pos x="46" y="73"/>
                  </a:cxn>
                  <a:cxn ang="0">
                    <a:pos x="65" y="64"/>
                  </a:cxn>
                  <a:cxn ang="0">
                    <a:pos x="85" y="56"/>
                  </a:cxn>
                  <a:cxn ang="0">
                    <a:pos x="102" y="44"/>
                  </a:cxn>
                  <a:cxn ang="0">
                    <a:pos x="116" y="29"/>
                  </a:cxn>
                  <a:cxn ang="0">
                    <a:pos x="124" y="8"/>
                  </a:cxn>
                  <a:cxn ang="0">
                    <a:pos x="135" y="3"/>
                  </a:cxn>
                  <a:cxn ang="0">
                    <a:pos x="145" y="0"/>
                  </a:cxn>
                  <a:cxn ang="0">
                    <a:pos x="153" y="0"/>
                  </a:cxn>
                  <a:cxn ang="0">
                    <a:pos x="163" y="3"/>
                  </a:cxn>
                  <a:cxn ang="0">
                    <a:pos x="180" y="37"/>
                  </a:cxn>
                </a:cxnLst>
                <a:rect l="0" t="0" r="r" b="b"/>
                <a:pathLst>
                  <a:path w="180" h="148">
                    <a:moveTo>
                      <a:pt x="180" y="37"/>
                    </a:moveTo>
                    <a:lnTo>
                      <a:pt x="175" y="64"/>
                    </a:lnTo>
                    <a:lnTo>
                      <a:pt x="168" y="91"/>
                    </a:lnTo>
                    <a:lnTo>
                      <a:pt x="157" y="117"/>
                    </a:lnTo>
                    <a:lnTo>
                      <a:pt x="136" y="136"/>
                    </a:lnTo>
                    <a:lnTo>
                      <a:pt x="124" y="137"/>
                    </a:lnTo>
                    <a:lnTo>
                      <a:pt x="112" y="141"/>
                    </a:lnTo>
                    <a:lnTo>
                      <a:pt x="101" y="144"/>
                    </a:lnTo>
                    <a:lnTo>
                      <a:pt x="90" y="146"/>
                    </a:lnTo>
                    <a:lnTo>
                      <a:pt x="78" y="148"/>
                    </a:lnTo>
                    <a:lnTo>
                      <a:pt x="67" y="146"/>
                    </a:lnTo>
                    <a:lnTo>
                      <a:pt x="55" y="144"/>
                    </a:lnTo>
                    <a:lnTo>
                      <a:pt x="45" y="139"/>
                    </a:lnTo>
                    <a:lnTo>
                      <a:pt x="39" y="136"/>
                    </a:lnTo>
                    <a:lnTo>
                      <a:pt x="33" y="134"/>
                    </a:lnTo>
                    <a:lnTo>
                      <a:pt x="28" y="134"/>
                    </a:lnTo>
                    <a:lnTo>
                      <a:pt x="22" y="136"/>
                    </a:lnTo>
                    <a:lnTo>
                      <a:pt x="0" y="114"/>
                    </a:lnTo>
                    <a:lnTo>
                      <a:pt x="12" y="95"/>
                    </a:lnTo>
                    <a:lnTo>
                      <a:pt x="28" y="83"/>
                    </a:lnTo>
                    <a:lnTo>
                      <a:pt x="46" y="73"/>
                    </a:lnTo>
                    <a:lnTo>
                      <a:pt x="65" y="64"/>
                    </a:lnTo>
                    <a:lnTo>
                      <a:pt x="85" y="56"/>
                    </a:lnTo>
                    <a:lnTo>
                      <a:pt x="102" y="44"/>
                    </a:lnTo>
                    <a:lnTo>
                      <a:pt x="116" y="29"/>
                    </a:lnTo>
                    <a:lnTo>
                      <a:pt x="124" y="8"/>
                    </a:lnTo>
                    <a:lnTo>
                      <a:pt x="135" y="3"/>
                    </a:lnTo>
                    <a:lnTo>
                      <a:pt x="145" y="0"/>
                    </a:lnTo>
                    <a:lnTo>
                      <a:pt x="153" y="0"/>
                    </a:lnTo>
                    <a:lnTo>
                      <a:pt x="163" y="3"/>
                    </a:lnTo>
                    <a:lnTo>
                      <a:pt x="180" y="37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01"/>
              <p:cNvSpPr>
                <a:spLocks/>
              </p:cNvSpPr>
              <p:nvPr/>
            </p:nvSpPr>
            <p:spPr bwMode="auto">
              <a:xfrm flipH="1">
                <a:off x="2377" y="4080"/>
                <a:ext cx="145" cy="44"/>
              </a:xfrm>
              <a:custGeom>
                <a:avLst/>
                <a:gdLst/>
                <a:ahLst/>
                <a:cxnLst>
                  <a:cxn ang="0">
                    <a:pos x="92" y="21"/>
                  </a:cxn>
                  <a:cxn ang="0">
                    <a:pos x="100" y="21"/>
                  </a:cxn>
                  <a:cxn ang="0">
                    <a:pos x="107" y="21"/>
                  </a:cxn>
                  <a:cxn ang="0">
                    <a:pos x="116" y="21"/>
                  </a:cxn>
                  <a:cxn ang="0">
                    <a:pos x="124" y="22"/>
                  </a:cxn>
                  <a:cxn ang="0">
                    <a:pos x="131" y="24"/>
                  </a:cxn>
                  <a:cxn ang="0">
                    <a:pos x="138" y="27"/>
                  </a:cxn>
                  <a:cxn ang="0">
                    <a:pos x="141" y="33"/>
                  </a:cxn>
                  <a:cxn ang="0">
                    <a:pos x="145" y="41"/>
                  </a:cxn>
                  <a:cxn ang="0">
                    <a:pos x="134" y="44"/>
                  </a:cxn>
                  <a:cxn ang="0">
                    <a:pos x="126" y="44"/>
                  </a:cxn>
                  <a:cxn ang="0">
                    <a:pos x="121" y="41"/>
                  </a:cxn>
                  <a:cxn ang="0">
                    <a:pos x="114" y="41"/>
                  </a:cxn>
                  <a:cxn ang="0">
                    <a:pos x="106" y="44"/>
                  </a:cxn>
                  <a:cxn ang="0">
                    <a:pos x="100" y="39"/>
                  </a:cxn>
                  <a:cxn ang="0">
                    <a:pos x="95" y="41"/>
                  </a:cxn>
                  <a:cxn ang="0">
                    <a:pos x="89" y="43"/>
                  </a:cxn>
                  <a:cxn ang="0">
                    <a:pos x="82" y="44"/>
                  </a:cxn>
                  <a:cxn ang="0">
                    <a:pos x="83" y="44"/>
                  </a:cxn>
                  <a:cxn ang="0">
                    <a:pos x="85" y="43"/>
                  </a:cxn>
                  <a:cxn ang="0">
                    <a:pos x="87" y="43"/>
                  </a:cxn>
                  <a:cxn ang="0">
                    <a:pos x="87" y="41"/>
                  </a:cxn>
                  <a:cxn ang="0">
                    <a:pos x="77" y="38"/>
                  </a:cxn>
                  <a:cxn ang="0">
                    <a:pos x="68" y="34"/>
                  </a:cxn>
                  <a:cxn ang="0">
                    <a:pos x="56" y="34"/>
                  </a:cxn>
                  <a:cxn ang="0">
                    <a:pos x="46" y="34"/>
                  </a:cxn>
                  <a:cxn ang="0">
                    <a:pos x="34" y="34"/>
                  </a:cxn>
                  <a:cxn ang="0">
                    <a:pos x="24" y="34"/>
                  </a:cxn>
                  <a:cxn ang="0">
                    <a:pos x="14" y="36"/>
                  </a:cxn>
                  <a:cxn ang="0">
                    <a:pos x="4" y="38"/>
                  </a:cxn>
                  <a:cxn ang="0">
                    <a:pos x="2" y="33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9" y="17"/>
                  </a:cxn>
                  <a:cxn ang="0">
                    <a:pos x="17" y="17"/>
                  </a:cxn>
                  <a:cxn ang="0">
                    <a:pos x="26" y="19"/>
                  </a:cxn>
                  <a:cxn ang="0">
                    <a:pos x="34" y="17"/>
                  </a:cxn>
                  <a:cxn ang="0">
                    <a:pos x="41" y="17"/>
                  </a:cxn>
                  <a:cxn ang="0">
                    <a:pos x="48" y="14"/>
                  </a:cxn>
                  <a:cxn ang="0">
                    <a:pos x="55" y="7"/>
                  </a:cxn>
                  <a:cxn ang="0">
                    <a:pos x="58" y="0"/>
                  </a:cxn>
                  <a:cxn ang="0">
                    <a:pos x="70" y="0"/>
                  </a:cxn>
                  <a:cxn ang="0">
                    <a:pos x="77" y="7"/>
                  </a:cxn>
                  <a:cxn ang="0">
                    <a:pos x="83" y="16"/>
                  </a:cxn>
                  <a:cxn ang="0">
                    <a:pos x="92" y="21"/>
                  </a:cxn>
                </a:cxnLst>
                <a:rect l="0" t="0" r="r" b="b"/>
                <a:pathLst>
                  <a:path w="145" h="44">
                    <a:moveTo>
                      <a:pt x="92" y="21"/>
                    </a:moveTo>
                    <a:lnTo>
                      <a:pt x="100" y="21"/>
                    </a:lnTo>
                    <a:lnTo>
                      <a:pt x="107" y="21"/>
                    </a:lnTo>
                    <a:lnTo>
                      <a:pt x="116" y="21"/>
                    </a:lnTo>
                    <a:lnTo>
                      <a:pt x="124" y="22"/>
                    </a:lnTo>
                    <a:lnTo>
                      <a:pt x="131" y="24"/>
                    </a:lnTo>
                    <a:lnTo>
                      <a:pt x="138" y="27"/>
                    </a:lnTo>
                    <a:lnTo>
                      <a:pt x="141" y="33"/>
                    </a:lnTo>
                    <a:lnTo>
                      <a:pt x="145" y="41"/>
                    </a:lnTo>
                    <a:lnTo>
                      <a:pt x="134" y="44"/>
                    </a:lnTo>
                    <a:lnTo>
                      <a:pt x="126" y="44"/>
                    </a:lnTo>
                    <a:lnTo>
                      <a:pt x="121" y="41"/>
                    </a:lnTo>
                    <a:lnTo>
                      <a:pt x="114" y="41"/>
                    </a:lnTo>
                    <a:lnTo>
                      <a:pt x="106" y="44"/>
                    </a:lnTo>
                    <a:lnTo>
                      <a:pt x="100" y="39"/>
                    </a:lnTo>
                    <a:lnTo>
                      <a:pt x="95" y="41"/>
                    </a:lnTo>
                    <a:lnTo>
                      <a:pt x="89" y="43"/>
                    </a:lnTo>
                    <a:lnTo>
                      <a:pt x="82" y="44"/>
                    </a:lnTo>
                    <a:lnTo>
                      <a:pt x="83" y="44"/>
                    </a:lnTo>
                    <a:lnTo>
                      <a:pt x="85" y="43"/>
                    </a:lnTo>
                    <a:lnTo>
                      <a:pt x="87" y="43"/>
                    </a:lnTo>
                    <a:lnTo>
                      <a:pt x="87" y="41"/>
                    </a:lnTo>
                    <a:lnTo>
                      <a:pt x="77" y="38"/>
                    </a:lnTo>
                    <a:lnTo>
                      <a:pt x="68" y="34"/>
                    </a:lnTo>
                    <a:lnTo>
                      <a:pt x="56" y="34"/>
                    </a:lnTo>
                    <a:lnTo>
                      <a:pt x="46" y="34"/>
                    </a:lnTo>
                    <a:lnTo>
                      <a:pt x="34" y="34"/>
                    </a:lnTo>
                    <a:lnTo>
                      <a:pt x="24" y="34"/>
                    </a:lnTo>
                    <a:lnTo>
                      <a:pt x="14" y="36"/>
                    </a:lnTo>
                    <a:lnTo>
                      <a:pt x="4" y="38"/>
                    </a:lnTo>
                    <a:lnTo>
                      <a:pt x="2" y="33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9" y="17"/>
                    </a:lnTo>
                    <a:lnTo>
                      <a:pt x="17" y="17"/>
                    </a:lnTo>
                    <a:lnTo>
                      <a:pt x="26" y="19"/>
                    </a:lnTo>
                    <a:lnTo>
                      <a:pt x="34" y="17"/>
                    </a:lnTo>
                    <a:lnTo>
                      <a:pt x="41" y="17"/>
                    </a:lnTo>
                    <a:lnTo>
                      <a:pt x="48" y="14"/>
                    </a:lnTo>
                    <a:lnTo>
                      <a:pt x="55" y="7"/>
                    </a:lnTo>
                    <a:lnTo>
                      <a:pt x="58" y="0"/>
                    </a:lnTo>
                    <a:lnTo>
                      <a:pt x="70" y="0"/>
                    </a:lnTo>
                    <a:lnTo>
                      <a:pt x="77" y="7"/>
                    </a:lnTo>
                    <a:lnTo>
                      <a:pt x="83" y="16"/>
                    </a:lnTo>
                    <a:lnTo>
                      <a:pt x="92" y="21"/>
                    </a:lnTo>
                    <a:close/>
                  </a:path>
                </a:pathLst>
              </a:custGeom>
              <a:solidFill>
                <a:srgbClr val="C6B56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02"/>
              <p:cNvSpPr>
                <a:spLocks/>
              </p:cNvSpPr>
              <p:nvPr/>
            </p:nvSpPr>
            <p:spPr bwMode="auto">
              <a:xfrm flipH="1">
                <a:off x="1071" y="4101"/>
                <a:ext cx="22" cy="51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0" y="15"/>
                  </a:cxn>
                  <a:cxn ang="0">
                    <a:pos x="22" y="28"/>
                  </a:cxn>
                  <a:cxn ang="0">
                    <a:pos x="20" y="40"/>
                  </a:cxn>
                  <a:cxn ang="0">
                    <a:pos x="12" y="51"/>
                  </a:cxn>
                  <a:cxn ang="0">
                    <a:pos x="8" y="39"/>
                  </a:cxn>
                  <a:cxn ang="0">
                    <a:pos x="1" y="25"/>
                  </a:cxn>
                  <a:cxn ang="0">
                    <a:pos x="0" y="12"/>
                  </a:cxn>
                  <a:cxn ang="0">
                    <a:pos x="10" y="0"/>
                  </a:cxn>
                  <a:cxn ang="0">
                    <a:pos x="12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8" y="3"/>
                  </a:cxn>
                </a:cxnLst>
                <a:rect l="0" t="0" r="r" b="b"/>
                <a:pathLst>
                  <a:path w="22" h="51">
                    <a:moveTo>
                      <a:pt x="18" y="3"/>
                    </a:moveTo>
                    <a:lnTo>
                      <a:pt x="20" y="15"/>
                    </a:lnTo>
                    <a:lnTo>
                      <a:pt x="22" y="28"/>
                    </a:lnTo>
                    <a:lnTo>
                      <a:pt x="20" y="40"/>
                    </a:lnTo>
                    <a:lnTo>
                      <a:pt x="12" y="51"/>
                    </a:lnTo>
                    <a:lnTo>
                      <a:pt x="8" y="39"/>
                    </a:lnTo>
                    <a:lnTo>
                      <a:pt x="1" y="25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03"/>
              <p:cNvSpPr>
                <a:spLocks/>
              </p:cNvSpPr>
              <p:nvPr/>
            </p:nvSpPr>
            <p:spPr bwMode="auto">
              <a:xfrm flipH="1">
                <a:off x="1353" y="4107"/>
                <a:ext cx="544" cy="412"/>
              </a:xfrm>
              <a:custGeom>
                <a:avLst/>
                <a:gdLst/>
                <a:ahLst/>
                <a:cxnLst>
                  <a:cxn ang="0">
                    <a:pos x="174" y="60"/>
                  </a:cxn>
                  <a:cxn ang="0">
                    <a:pos x="199" y="65"/>
                  </a:cxn>
                  <a:cxn ang="0">
                    <a:pos x="224" y="73"/>
                  </a:cxn>
                  <a:cxn ang="0">
                    <a:pos x="245" y="89"/>
                  </a:cxn>
                  <a:cxn ang="0">
                    <a:pos x="272" y="114"/>
                  </a:cxn>
                  <a:cxn ang="0">
                    <a:pos x="306" y="152"/>
                  </a:cxn>
                  <a:cxn ang="0">
                    <a:pos x="342" y="189"/>
                  </a:cxn>
                  <a:cxn ang="0">
                    <a:pos x="377" y="228"/>
                  </a:cxn>
                  <a:cxn ang="0">
                    <a:pos x="415" y="267"/>
                  </a:cxn>
                  <a:cxn ang="0">
                    <a:pos x="452" y="306"/>
                  </a:cxn>
                  <a:cxn ang="0">
                    <a:pos x="489" y="344"/>
                  </a:cxn>
                  <a:cxn ang="0">
                    <a:pos x="525" y="381"/>
                  </a:cxn>
                  <a:cxn ang="0">
                    <a:pos x="542" y="401"/>
                  </a:cxn>
                  <a:cxn ang="0">
                    <a:pos x="539" y="410"/>
                  </a:cxn>
                  <a:cxn ang="0">
                    <a:pos x="508" y="378"/>
                  </a:cxn>
                  <a:cxn ang="0">
                    <a:pos x="452" y="318"/>
                  </a:cxn>
                  <a:cxn ang="0">
                    <a:pos x="393" y="259"/>
                  </a:cxn>
                  <a:cxn ang="0">
                    <a:pos x="335" y="199"/>
                  </a:cxn>
                  <a:cxn ang="0">
                    <a:pos x="291" y="150"/>
                  </a:cxn>
                  <a:cxn ang="0">
                    <a:pos x="257" y="121"/>
                  </a:cxn>
                  <a:cxn ang="0">
                    <a:pos x="221" y="96"/>
                  </a:cxn>
                  <a:cxn ang="0">
                    <a:pos x="182" y="73"/>
                  </a:cxn>
                  <a:cxn ang="0">
                    <a:pos x="141" y="55"/>
                  </a:cxn>
                  <a:cxn ang="0">
                    <a:pos x="100" y="39"/>
                  </a:cxn>
                  <a:cxn ang="0">
                    <a:pos x="60" y="28"/>
                  </a:cxn>
                  <a:cxn ang="0">
                    <a:pos x="19" y="12"/>
                  </a:cxn>
                  <a:cxn ang="0">
                    <a:pos x="10" y="0"/>
                  </a:cxn>
                  <a:cxn ang="0">
                    <a:pos x="27" y="4"/>
                  </a:cxn>
                  <a:cxn ang="0">
                    <a:pos x="44" y="9"/>
                  </a:cxn>
                  <a:cxn ang="0">
                    <a:pos x="58" y="14"/>
                  </a:cxn>
                  <a:cxn ang="0">
                    <a:pos x="72" y="19"/>
                  </a:cxn>
                  <a:cxn ang="0">
                    <a:pos x="87" y="22"/>
                  </a:cxn>
                  <a:cxn ang="0">
                    <a:pos x="160" y="56"/>
                  </a:cxn>
                </a:cxnLst>
                <a:rect l="0" t="0" r="r" b="b"/>
                <a:pathLst>
                  <a:path w="544" h="412">
                    <a:moveTo>
                      <a:pt x="160" y="56"/>
                    </a:moveTo>
                    <a:lnTo>
                      <a:pt x="174" y="60"/>
                    </a:lnTo>
                    <a:lnTo>
                      <a:pt x="187" y="62"/>
                    </a:lnTo>
                    <a:lnTo>
                      <a:pt x="199" y="65"/>
                    </a:lnTo>
                    <a:lnTo>
                      <a:pt x="213" y="68"/>
                    </a:lnTo>
                    <a:lnTo>
                      <a:pt x="224" y="73"/>
                    </a:lnTo>
                    <a:lnTo>
                      <a:pt x="235" y="80"/>
                    </a:lnTo>
                    <a:lnTo>
                      <a:pt x="245" y="89"/>
                    </a:lnTo>
                    <a:lnTo>
                      <a:pt x="255" y="97"/>
                    </a:lnTo>
                    <a:lnTo>
                      <a:pt x="272" y="114"/>
                    </a:lnTo>
                    <a:lnTo>
                      <a:pt x="289" y="133"/>
                    </a:lnTo>
                    <a:lnTo>
                      <a:pt x="306" y="152"/>
                    </a:lnTo>
                    <a:lnTo>
                      <a:pt x="323" y="170"/>
                    </a:lnTo>
                    <a:lnTo>
                      <a:pt x="342" y="189"/>
                    </a:lnTo>
                    <a:lnTo>
                      <a:pt x="359" y="209"/>
                    </a:lnTo>
                    <a:lnTo>
                      <a:pt x="377" y="228"/>
                    </a:lnTo>
                    <a:lnTo>
                      <a:pt x="396" y="247"/>
                    </a:lnTo>
                    <a:lnTo>
                      <a:pt x="415" y="267"/>
                    </a:lnTo>
                    <a:lnTo>
                      <a:pt x="433" y="286"/>
                    </a:lnTo>
                    <a:lnTo>
                      <a:pt x="452" y="306"/>
                    </a:lnTo>
                    <a:lnTo>
                      <a:pt x="471" y="325"/>
                    </a:lnTo>
                    <a:lnTo>
                      <a:pt x="489" y="344"/>
                    </a:lnTo>
                    <a:lnTo>
                      <a:pt x="506" y="362"/>
                    </a:lnTo>
                    <a:lnTo>
                      <a:pt x="525" y="381"/>
                    </a:lnTo>
                    <a:lnTo>
                      <a:pt x="544" y="398"/>
                    </a:lnTo>
                    <a:lnTo>
                      <a:pt x="542" y="401"/>
                    </a:lnTo>
                    <a:lnTo>
                      <a:pt x="540" y="407"/>
                    </a:lnTo>
                    <a:lnTo>
                      <a:pt x="539" y="410"/>
                    </a:lnTo>
                    <a:lnTo>
                      <a:pt x="534" y="412"/>
                    </a:lnTo>
                    <a:lnTo>
                      <a:pt x="508" y="378"/>
                    </a:lnTo>
                    <a:lnTo>
                      <a:pt x="481" y="347"/>
                    </a:lnTo>
                    <a:lnTo>
                      <a:pt x="452" y="318"/>
                    </a:lnTo>
                    <a:lnTo>
                      <a:pt x="421" y="288"/>
                    </a:lnTo>
                    <a:lnTo>
                      <a:pt x="393" y="259"/>
                    </a:lnTo>
                    <a:lnTo>
                      <a:pt x="364" y="230"/>
                    </a:lnTo>
                    <a:lnTo>
                      <a:pt x="335" y="199"/>
                    </a:lnTo>
                    <a:lnTo>
                      <a:pt x="308" y="165"/>
                    </a:lnTo>
                    <a:lnTo>
                      <a:pt x="291" y="150"/>
                    </a:lnTo>
                    <a:lnTo>
                      <a:pt x="274" y="135"/>
                    </a:lnTo>
                    <a:lnTo>
                      <a:pt x="257" y="121"/>
                    </a:lnTo>
                    <a:lnTo>
                      <a:pt x="240" y="107"/>
                    </a:lnTo>
                    <a:lnTo>
                      <a:pt x="221" y="96"/>
                    </a:lnTo>
                    <a:lnTo>
                      <a:pt x="202" y="84"/>
                    </a:lnTo>
                    <a:lnTo>
                      <a:pt x="182" y="73"/>
                    </a:lnTo>
                    <a:lnTo>
                      <a:pt x="162" y="63"/>
                    </a:lnTo>
                    <a:lnTo>
                      <a:pt x="141" y="55"/>
                    </a:lnTo>
                    <a:lnTo>
                      <a:pt x="121" y="48"/>
                    </a:lnTo>
                    <a:lnTo>
                      <a:pt x="100" y="39"/>
                    </a:lnTo>
                    <a:lnTo>
                      <a:pt x="80" y="33"/>
                    </a:lnTo>
                    <a:lnTo>
                      <a:pt x="60" y="28"/>
                    </a:lnTo>
                    <a:lnTo>
                      <a:pt x="39" y="19"/>
                    </a:lnTo>
                    <a:lnTo>
                      <a:pt x="19" y="12"/>
                    </a:lnTo>
                    <a:lnTo>
                      <a:pt x="0" y="4"/>
                    </a:lnTo>
                    <a:lnTo>
                      <a:pt x="10" y="0"/>
                    </a:lnTo>
                    <a:lnTo>
                      <a:pt x="19" y="2"/>
                    </a:lnTo>
                    <a:lnTo>
                      <a:pt x="27" y="4"/>
                    </a:lnTo>
                    <a:lnTo>
                      <a:pt x="38" y="6"/>
                    </a:lnTo>
                    <a:lnTo>
                      <a:pt x="44" y="9"/>
                    </a:lnTo>
                    <a:lnTo>
                      <a:pt x="51" y="12"/>
                    </a:lnTo>
                    <a:lnTo>
                      <a:pt x="58" y="14"/>
                    </a:lnTo>
                    <a:lnTo>
                      <a:pt x="65" y="17"/>
                    </a:lnTo>
                    <a:lnTo>
                      <a:pt x="72" y="19"/>
                    </a:lnTo>
                    <a:lnTo>
                      <a:pt x="80" y="21"/>
                    </a:lnTo>
                    <a:lnTo>
                      <a:pt x="87" y="22"/>
                    </a:lnTo>
                    <a:lnTo>
                      <a:pt x="94" y="24"/>
                    </a:lnTo>
                    <a:lnTo>
                      <a:pt x="160" y="56"/>
                    </a:lnTo>
                    <a:close/>
                  </a:path>
                </a:pathLst>
              </a:custGeom>
              <a:solidFill>
                <a:srgbClr val="54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04"/>
              <p:cNvSpPr>
                <a:spLocks/>
              </p:cNvSpPr>
              <p:nvPr/>
            </p:nvSpPr>
            <p:spPr bwMode="auto">
              <a:xfrm flipH="1">
                <a:off x="750" y="4114"/>
                <a:ext cx="114" cy="236"/>
              </a:xfrm>
              <a:custGeom>
                <a:avLst/>
                <a:gdLst/>
                <a:ahLst/>
                <a:cxnLst>
                  <a:cxn ang="0">
                    <a:pos x="114" y="231"/>
                  </a:cxn>
                  <a:cxn ang="0">
                    <a:pos x="110" y="235"/>
                  </a:cxn>
                  <a:cxn ang="0">
                    <a:pos x="105" y="236"/>
                  </a:cxn>
                  <a:cxn ang="0">
                    <a:pos x="102" y="235"/>
                  </a:cxn>
                  <a:cxn ang="0">
                    <a:pos x="97" y="233"/>
                  </a:cxn>
                  <a:cxn ang="0">
                    <a:pos x="85" y="204"/>
                  </a:cxn>
                  <a:cxn ang="0">
                    <a:pos x="73" y="175"/>
                  </a:cxn>
                  <a:cxn ang="0">
                    <a:pos x="63" y="145"/>
                  </a:cxn>
                  <a:cxn ang="0">
                    <a:pos x="51" y="116"/>
                  </a:cxn>
                  <a:cxn ang="0">
                    <a:pos x="39" y="85"/>
                  </a:cxn>
                  <a:cxn ang="0">
                    <a:pos x="27" y="56"/>
                  </a:cxn>
                  <a:cxn ang="0">
                    <a:pos x="15" y="27"/>
                  </a:cxn>
                  <a:cxn ang="0">
                    <a:pos x="0" y="0"/>
                  </a:cxn>
                  <a:cxn ang="0">
                    <a:pos x="25" y="24"/>
                  </a:cxn>
                  <a:cxn ang="0">
                    <a:pos x="47" y="48"/>
                  </a:cxn>
                  <a:cxn ang="0">
                    <a:pos x="68" y="75"/>
                  </a:cxn>
                  <a:cxn ang="0">
                    <a:pos x="85" y="104"/>
                  </a:cxn>
                  <a:cxn ang="0">
                    <a:pos x="97" y="133"/>
                  </a:cxn>
                  <a:cxn ang="0">
                    <a:pos x="107" y="165"/>
                  </a:cxn>
                  <a:cxn ang="0">
                    <a:pos x="112" y="197"/>
                  </a:cxn>
                  <a:cxn ang="0">
                    <a:pos x="114" y="231"/>
                  </a:cxn>
                </a:cxnLst>
                <a:rect l="0" t="0" r="r" b="b"/>
                <a:pathLst>
                  <a:path w="114" h="236">
                    <a:moveTo>
                      <a:pt x="114" y="231"/>
                    </a:moveTo>
                    <a:lnTo>
                      <a:pt x="110" y="235"/>
                    </a:lnTo>
                    <a:lnTo>
                      <a:pt x="105" y="236"/>
                    </a:lnTo>
                    <a:lnTo>
                      <a:pt x="102" y="235"/>
                    </a:lnTo>
                    <a:lnTo>
                      <a:pt x="97" y="233"/>
                    </a:lnTo>
                    <a:lnTo>
                      <a:pt x="85" y="204"/>
                    </a:lnTo>
                    <a:lnTo>
                      <a:pt x="73" y="175"/>
                    </a:lnTo>
                    <a:lnTo>
                      <a:pt x="63" y="145"/>
                    </a:lnTo>
                    <a:lnTo>
                      <a:pt x="51" y="116"/>
                    </a:lnTo>
                    <a:lnTo>
                      <a:pt x="39" y="85"/>
                    </a:lnTo>
                    <a:lnTo>
                      <a:pt x="27" y="56"/>
                    </a:lnTo>
                    <a:lnTo>
                      <a:pt x="15" y="27"/>
                    </a:lnTo>
                    <a:lnTo>
                      <a:pt x="0" y="0"/>
                    </a:lnTo>
                    <a:lnTo>
                      <a:pt x="25" y="24"/>
                    </a:lnTo>
                    <a:lnTo>
                      <a:pt x="47" y="48"/>
                    </a:lnTo>
                    <a:lnTo>
                      <a:pt x="68" y="75"/>
                    </a:lnTo>
                    <a:lnTo>
                      <a:pt x="85" y="104"/>
                    </a:lnTo>
                    <a:lnTo>
                      <a:pt x="97" y="133"/>
                    </a:lnTo>
                    <a:lnTo>
                      <a:pt x="107" y="165"/>
                    </a:lnTo>
                    <a:lnTo>
                      <a:pt x="112" y="197"/>
                    </a:lnTo>
                    <a:lnTo>
                      <a:pt x="114" y="231"/>
                    </a:lnTo>
                    <a:close/>
                  </a:path>
                </a:pathLst>
              </a:custGeom>
              <a:solidFill>
                <a:srgbClr val="7C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05"/>
              <p:cNvSpPr>
                <a:spLocks/>
              </p:cNvSpPr>
              <p:nvPr/>
            </p:nvSpPr>
            <p:spPr bwMode="auto">
              <a:xfrm flipH="1">
                <a:off x="1092" y="4121"/>
                <a:ext cx="168" cy="127"/>
              </a:xfrm>
              <a:custGeom>
                <a:avLst/>
                <a:gdLst/>
                <a:ahLst/>
                <a:cxnLst>
                  <a:cxn ang="0">
                    <a:pos x="168" y="48"/>
                  </a:cxn>
                  <a:cxn ang="0">
                    <a:pos x="158" y="63"/>
                  </a:cxn>
                  <a:cxn ang="0">
                    <a:pos x="148" y="80"/>
                  </a:cxn>
                  <a:cxn ang="0">
                    <a:pos x="138" y="95"/>
                  </a:cxn>
                  <a:cxn ang="0">
                    <a:pos x="126" y="109"/>
                  </a:cxn>
                  <a:cxn ang="0">
                    <a:pos x="122" y="102"/>
                  </a:cxn>
                  <a:cxn ang="0">
                    <a:pos x="121" y="93"/>
                  </a:cxn>
                  <a:cxn ang="0">
                    <a:pos x="117" y="87"/>
                  </a:cxn>
                  <a:cxn ang="0">
                    <a:pos x="111" y="83"/>
                  </a:cxn>
                  <a:cxn ang="0">
                    <a:pos x="105" y="92"/>
                  </a:cxn>
                  <a:cxn ang="0">
                    <a:pos x="107" y="100"/>
                  </a:cxn>
                  <a:cxn ang="0">
                    <a:pos x="109" y="110"/>
                  </a:cxn>
                  <a:cxn ang="0">
                    <a:pos x="111" y="119"/>
                  </a:cxn>
                  <a:cxn ang="0">
                    <a:pos x="97" y="122"/>
                  </a:cxn>
                  <a:cxn ang="0">
                    <a:pos x="82" y="124"/>
                  </a:cxn>
                  <a:cxn ang="0">
                    <a:pos x="66" y="126"/>
                  </a:cxn>
                  <a:cxn ang="0">
                    <a:pos x="51" y="127"/>
                  </a:cxn>
                  <a:cxn ang="0">
                    <a:pos x="34" y="126"/>
                  </a:cxn>
                  <a:cxn ang="0">
                    <a:pos x="21" y="124"/>
                  </a:cxn>
                  <a:cxn ang="0">
                    <a:pos x="9" y="117"/>
                  </a:cxn>
                  <a:cxn ang="0">
                    <a:pos x="0" y="109"/>
                  </a:cxn>
                  <a:cxn ang="0">
                    <a:pos x="17" y="105"/>
                  </a:cxn>
                  <a:cxn ang="0">
                    <a:pos x="36" y="102"/>
                  </a:cxn>
                  <a:cxn ang="0">
                    <a:pos x="53" y="97"/>
                  </a:cxn>
                  <a:cxn ang="0">
                    <a:pos x="70" y="92"/>
                  </a:cxn>
                  <a:cxn ang="0">
                    <a:pos x="87" y="83"/>
                  </a:cxn>
                  <a:cxn ang="0">
                    <a:pos x="100" y="73"/>
                  </a:cxn>
                  <a:cxn ang="0">
                    <a:pos x="114" y="61"/>
                  </a:cxn>
                  <a:cxn ang="0">
                    <a:pos x="124" y="46"/>
                  </a:cxn>
                  <a:cxn ang="0">
                    <a:pos x="129" y="32"/>
                  </a:cxn>
                  <a:cxn ang="0">
                    <a:pos x="134" y="17"/>
                  </a:cxn>
                  <a:cxn ang="0">
                    <a:pos x="141" y="5"/>
                  </a:cxn>
                  <a:cxn ang="0">
                    <a:pos x="155" y="0"/>
                  </a:cxn>
                  <a:cxn ang="0">
                    <a:pos x="168" y="48"/>
                  </a:cxn>
                </a:cxnLst>
                <a:rect l="0" t="0" r="r" b="b"/>
                <a:pathLst>
                  <a:path w="168" h="127">
                    <a:moveTo>
                      <a:pt x="168" y="48"/>
                    </a:moveTo>
                    <a:lnTo>
                      <a:pt x="158" y="63"/>
                    </a:lnTo>
                    <a:lnTo>
                      <a:pt x="148" y="80"/>
                    </a:lnTo>
                    <a:lnTo>
                      <a:pt x="138" y="95"/>
                    </a:lnTo>
                    <a:lnTo>
                      <a:pt x="126" y="109"/>
                    </a:lnTo>
                    <a:lnTo>
                      <a:pt x="122" y="102"/>
                    </a:lnTo>
                    <a:lnTo>
                      <a:pt x="121" y="93"/>
                    </a:lnTo>
                    <a:lnTo>
                      <a:pt x="117" y="87"/>
                    </a:lnTo>
                    <a:lnTo>
                      <a:pt x="111" y="83"/>
                    </a:lnTo>
                    <a:lnTo>
                      <a:pt x="105" y="92"/>
                    </a:lnTo>
                    <a:lnTo>
                      <a:pt x="107" y="100"/>
                    </a:lnTo>
                    <a:lnTo>
                      <a:pt x="109" y="110"/>
                    </a:lnTo>
                    <a:lnTo>
                      <a:pt x="111" y="119"/>
                    </a:lnTo>
                    <a:lnTo>
                      <a:pt x="97" y="122"/>
                    </a:lnTo>
                    <a:lnTo>
                      <a:pt x="82" y="124"/>
                    </a:lnTo>
                    <a:lnTo>
                      <a:pt x="66" y="126"/>
                    </a:lnTo>
                    <a:lnTo>
                      <a:pt x="51" y="127"/>
                    </a:lnTo>
                    <a:lnTo>
                      <a:pt x="34" y="126"/>
                    </a:lnTo>
                    <a:lnTo>
                      <a:pt x="21" y="124"/>
                    </a:lnTo>
                    <a:lnTo>
                      <a:pt x="9" y="117"/>
                    </a:lnTo>
                    <a:lnTo>
                      <a:pt x="0" y="109"/>
                    </a:lnTo>
                    <a:lnTo>
                      <a:pt x="17" y="105"/>
                    </a:lnTo>
                    <a:lnTo>
                      <a:pt x="36" y="102"/>
                    </a:lnTo>
                    <a:lnTo>
                      <a:pt x="53" y="97"/>
                    </a:lnTo>
                    <a:lnTo>
                      <a:pt x="70" y="92"/>
                    </a:lnTo>
                    <a:lnTo>
                      <a:pt x="87" y="83"/>
                    </a:lnTo>
                    <a:lnTo>
                      <a:pt x="100" y="73"/>
                    </a:lnTo>
                    <a:lnTo>
                      <a:pt x="114" y="61"/>
                    </a:lnTo>
                    <a:lnTo>
                      <a:pt x="124" y="46"/>
                    </a:lnTo>
                    <a:lnTo>
                      <a:pt x="129" y="32"/>
                    </a:lnTo>
                    <a:lnTo>
                      <a:pt x="134" y="17"/>
                    </a:lnTo>
                    <a:lnTo>
                      <a:pt x="141" y="5"/>
                    </a:lnTo>
                    <a:lnTo>
                      <a:pt x="155" y="0"/>
                    </a:lnTo>
                    <a:lnTo>
                      <a:pt x="168" y="48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06"/>
              <p:cNvSpPr>
                <a:spLocks/>
              </p:cNvSpPr>
              <p:nvPr/>
            </p:nvSpPr>
            <p:spPr bwMode="auto">
              <a:xfrm flipH="1">
                <a:off x="1180" y="4128"/>
                <a:ext cx="48" cy="58"/>
              </a:xfrm>
              <a:custGeom>
                <a:avLst/>
                <a:gdLst/>
                <a:ahLst/>
                <a:cxnLst>
                  <a:cxn ang="0">
                    <a:pos x="48" y="51"/>
                  </a:cxn>
                  <a:cxn ang="0">
                    <a:pos x="41" y="52"/>
                  </a:cxn>
                  <a:cxn ang="0">
                    <a:pos x="36" y="56"/>
                  </a:cxn>
                  <a:cxn ang="0">
                    <a:pos x="31" y="58"/>
                  </a:cxn>
                  <a:cxn ang="0">
                    <a:pos x="24" y="58"/>
                  </a:cxn>
                  <a:cxn ang="0">
                    <a:pos x="16" y="49"/>
                  </a:cxn>
                  <a:cxn ang="0">
                    <a:pos x="9" y="39"/>
                  </a:cxn>
                  <a:cxn ang="0">
                    <a:pos x="4" y="29"/>
                  </a:cxn>
                  <a:cxn ang="0">
                    <a:pos x="0" y="17"/>
                  </a:cxn>
                  <a:cxn ang="0">
                    <a:pos x="9" y="18"/>
                  </a:cxn>
                  <a:cxn ang="0">
                    <a:pos x="16" y="25"/>
                  </a:cxn>
                  <a:cxn ang="0">
                    <a:pos x="23" y="34"/>
                  </a:cxn>
                  <a:cxn ang="0">
                    <a:pos x="31" y="39"/>
                  </a:cxn>
                  <a:cxn ang="0">
                    <a:pos x="31" y="29"/>
                  </a:cxn>
                  <a:cxn ang="0">
                    <a:pos x="26" y="18"/>
                  </a:cxn>
                  <a:cxn ang="0">
                    <a:pos x="19" y="8"/>
                  </a:cxn>
                  <a:cxn ang="0">
                    <a:pos x="17" y="0"/>
                  </a:cxn>
                  <a:cxn ang="0">
                    <a:pos x="28" y="10"/>
                  </a:cxn>
                  <a:cxn ang="0">
                    <a:pos x="38" y="22"/>
                  </a:cxn>
                  <a:cxn ang="0">
                    <a:pos x="45" y="35"/>
                  </a:cxn>
                  <a:cxn ang="0">
                    <a:pos x="48" y="51"/>
                  </a:cxn>
                </a:cxnLst>
                <a:rect l="0" t="0" r="r" b="b"/>
                <a:pathLst>
                  <a:path w="48" h="58">
                    <a:moveTo>
                      <a:pt x="48" y="51"/>
                    </a:moveTo>
                    <a:lnTo>
                      <a:pt x="41" y="52"/>
                    </a:lnTo>
                    <a:lnTo>
                      <a:pt x="36" y="56"/>
                    </a:lnTo>
                    <a:lnTo>
                      <a:pt x="31" y="58"/>
                    </a:lnTo>
                    <a:lnTo>
                      <a:pt x="24" y="58"/>
                    </a:lnTo>
                    <a:lnTo>
                      <a:pt x="16" y="49"/>
                    </a:lnTo>
                    <a:lnTo>
                      <a:pt x="9" y="39"/>
                    </a:lnTo>
                    <a:lnTo>
                      <a:pt x="4" y="29"/>
                    </a:lnTo>
                    <a:lnTo>
                      <a:pt x="0" y="17"/>
                    </a:lnTo>
                    <a:lnTo>
                      <a:pt x="9" y="18"/>
                    </a:lnTo>
                    <a:lnTo>
                      <a:pt x="16" y="25"/>
                    </a:lnTo>
                    <a:lnTo>
                      <a:pt x="23" y="34"/>
                    </a:lnTo>
                    <a:lnTo>
                      <a:pt x="31" y="39"/>
                    </a:lnTo>
                    <a:lnTo>
                      <a:pt x="31" y="29"/>
                    </a:lnTo>
                    <a:lnTo>
                      <a:pt x="26" y="18"/>
                    </a:lnTo>
                    <a:lnTo>
                      <a:pt x="19" y="8"/>
                    </a:lnTo>
                    <a:lnTo>
                      <a:pt x="17" y="0"/>
                    </a:lnTo>
                    <a:lnTo>
                      <a:pt x="28" y="10"/>
                    </a:lnTo>
                    <a:lnTo>
                      <a:pt x="38" y="22"/>
                    </a:lnTo>
                    <a:lnTo>
                      <a:pt x="45" y="35"/>
                    </a:lnTo>
                    <a:lnTo>
                      <a:pt x="48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07"/>
              <p:cNvSpPr>
                <a:spLocks/>
              </p:cNvSpPr>
              <p:nvPr/>
            </p:nvSpPr>
            <p:spPr bwMode="auto">
              <a:xfrm flipH="1">
                <a:off x="2320" y="4143"/>
                <a:ext cx="192" cy="228"/>
              </a:xfrm>
              <a:custGeom>
                <a:avLst/>
                <a:gdLst/>
                <a:ahLst/>
                <a:cxnLst>
                  <a:cxn ang="0">
                    <a:pos x="126" y="9"/>
                  </a:cxn>
                  <a:cxn ang="0">
                    <a:pos x="126" y="37"/>
                  </a:cxn>
                  <a:cxn ang="0">
                    <a:pos x="130" y="65"/>
                  </a:cxn>
                  <a:cxn ang="0">
                    <a:pos x="133" y="94"/>
                  </a:cxn>
                  <a:cxn ang="0">
                    <a:pos x="140" y="119"/>
                  </a:cxn>
                  <a:cxn ang="0">
                    <a:pos x="150" y="145"/>
                  </a:cxn>
                  <a:cxn ang="0">
                    <a:pos x="162" y="168"/>
                  </a:cxn>
                  <a:cxn ang="0">
                    <a:pos x="175" y="190"/>
                  </a:cxn>
                  <a:cxn ang="0">
                    <a:pos x="192" y="209"/>
                  </a:cxn>
                  <a:cxn ang="0">
                    <a:pos x="175" y="211"/>
                  </a:cxn>
                  <a:cxn ang="0">
                    <a:pos x="160" y="214"/>
                  </a:cxn>
                  <a:cxn ang="0">
                    <a:pos x="143" y="218"/>
                  </a:cxn>
                  <a:cxn ang="0">
                    <a:pos x="128" y="221"/>
                  </a:cxn>
                  <a:cxn ang="0">
                    <a:pos x="111" y="224"/>
                  </a:cxn>
                  <a:cxn ang="0">
                    <a:pos x="94" y="228"/>
                  </a:cxn>
                  <a:cxn ang="0">
                    <a:pos x="77" y="228"/>
                  </a:cxn>
                  <a:cxn ang="0">
                    <a:pos x="58" y="228"/>
                  </a:cxn>
                  <a:cxn ang="0">
                    <a:pos x="46" y="199"/>
                  </a:cxn>
                  <a:cxn ang="0">
                    <a:pos x="31" y="172"/>
                  </a:cxn>
                  <a:cxn ang="0">
                    <a:pos x="19" y="143"/>
                  </a:cxn>
                  <a:cxn ang="0">
                    <a:pos x="12" y="111"/>
                  </a:cxn>
                  <a:cxn ang="0">
                    <a:pos x="21" y="104"/>
                  </a:cxn>
                  <a:cxn ang="0">
                    <a:pos x="29" y="99"/>
                  </a:cxn>
                  <a:cxn ang="0">
                    <a:pos x="38" y="94"/>
                  </a:cxn>
                  <a:cxn ang="0">
                    <a:pos x="45" y="88"/>
                  </a:cxn>
                  <a:cxn ang="0">
                    <a:pos x="53" y="82"/>
                  </a:cxn>
                  <a:cxn ang="0">
                    <a:pos x="60" y="77"/>
                  </a:cxn>
                  <a:cxn ang="0">
                    <a:pos x="67" y="68"/>
                  </a:cxn>
                  <a:cxn ang="0">
                    <a:pos x="72" y="60"/>
                  </a:cxn>
                  <a:cxn ang="0">
                    <a:pos x="65" y="53"/>
                  </a:cxn>
                  <a:cxn ang="0">
                    <a:pos x="58" y="51"/>
                  </a:cxn>
                  <a:cxn ang="0">
                    <a:pos x="53" y="53"/>
                  </a:cxn>
                  <a:cxn ang="0">
                    <a:pos x="46" y="58"/>
                  </a:cxn>
                  <a:cxn ang="0">
                    <a:pos x="39" y="63"/>
                  </a:cxn>
                  <a:cxn ang="0">
                    <a:pos x="33" y="70"/>
                  </a:cxn>
                  <a:cxn ang="0">
                    <a:pos x="26" y="73"/>
                  </a:cxn>
                  <a:cxn ang="0">
                    <a:pos x="19" y="75"/>
                  </a:cxn>
                  <a:cxn ang="0">
                    <a:pos x="11" y="58"/>
                  </a:cxn>
                  <a:cxn ang="0">
                    <a:pos x="6" y="39"/>
                  </a:cxn>
                  <a:cxn ang="0">
                    <a:pos x="0" y="20"/>
                  </a:cxn>
                  <a:cxn ang="0">
                    <a:pos x="2" y="0"/>
                  </a:cxn>
                  <a:cxn ang="0">
                    <a:pos x="19" y="0"/>
                  </a:cxn>
                  <a:cxn ang="0">
                    <a:pos x="34" y="2"/>
                  </a:cxn>
                  <a:cxn ang="0">
                    <a:pos x="50" y="3"/>
                  </a:cxn>
                  <a:cxn ang="0">
                    <a:pos x="65" y="5"/>
                  </a:cxn>
                  <a:cxn ang="0">
                    <a:pos x="79" y="7"/>
                  </a:cxn>
                  <a:cxn ang="0">
                    <a:pos x="94" y="9"/>
                  </a:cxn>
                  <a:cxn ang="0">
                    <a:pos x="109" y="9"/>
                  </a:cxn>
                  <a:cxn ang="0">
                    <a:pos x="126" y="9"/>
                  </a:cxn>
                </a:cxnLst>
                <a:rect l="0" t="0" r="r" b="b"/>
                <a:pathLst>
                  <a:path w="192" h="228">
                    <a:moveTo>
                      <a:pt x="126" y="9"/>
                    </a:moveTo>
                    <a:lnTo>
                      <a:pt x="126" y="37"/>
                    </a:lnTo>
                    <a:lnTo>
                      <a:pt x="130" y="65"/>
                    </a:lnTo>
                    <a:lnTo>
                      <a:pt x="133" y="94"/>
                    </a:lnTo>
                    <a:lnTo>
                      <a:pt x="140" y="119"/>
                    </a:lnTo>
                    <a:lnTo>
                      <a:pt x="150" y="145"/>
                    </a:lnTo>
                    <a:lnTo>
                      <a:pt x="162" y="168"/>
                    </a:lnTo>
                    <a:lnTo>
                      <a:pt x="175" y="190"/>
                    </a:lnTo>
                    <a:lnTo>
                      <a:pt x="192" y="209"/>
                    </a:lnTo>
                    <a:lnTo>
                      <a:pt x="175" y="211"/>
                    </a:lnTo>
                    <a:lnTo>
                      <a:pt x="160" y="214"/>
                    </a:lnTo>
                    <a:lnTo>
                      <a:pt x="143" y="218"/>
                    </a:lnTo>
                    <a:lnTo>
                      <a:pt x="128" y="221"/>
                    </a:lnTo>
                    <a:lnTo>
                      <a:pt x="111" y="224"/>
                    </a:lnTo>
                    <a:lnTo>
                      <a:pt x="94" y="228"/>
                    </a:lnTo>
                    <a:lnTo>
                      <a:pt x="77" y="228"/>
                    </a:lnTo>
                    <a:lnTo>
                      <a:pt x="58" y="228"/>
                    </a:lnTo>
                    <a:lnTo>
                      <a:pt x="46" y="199"/>
                    </a:lnTo>
                    <a:lnTo>
                      <a:pt x="31" y="172"/>
                    </a:lnTo>
                    <a:lnTo>
                      <a:pt x="19" y="143"/>
                    </a:lnTo>
                    <a:lnTo>
                      <a:pt x="12" y="111"/>
                    </a:lnTo>
                    <a:lnTo>
                      <a:pt x="21" y="104"/>
                    </a:lnTo>
                    <a:lnTo>
                      <a:pt x="29" y="99"/>
                    </a:lnTo>
                    <a:lnTo>
                      <a:pt x="38" y="94"/>
                    </a:lnTo>
                    <a:lnTo>
                      <a:pt x="45" y="88"/>
                    </a:lnTo>
                    <a:lnTo>
                      <a:pt x="53" y="82"/>
                    </a:lnTo>
                    <a:lnTo>
                      <a:pt x="60" y="77"/>
                    </a:lnTo>
                    <a:lnTo>
                      <a:pt x="67" y="68"/>
                    </a:lnTo>
                    <a:lnTo>
                      <a:pt x="72" y="60"/>
                    </a:lnTo>
                    <a:lnTo>
                      <a:pt x="65" y="53"/>
                    </a:lnTo>
                    <a:lnTo>
                      <a:pt x="58" y="51"/>
                    </a:lnTo>
                    <a:lnTo>
                      <a:pt x="53" y="53"/>
                    </a:lnTo>
                    <a:lnTo>
                      <a:pt x="46" y="58"/>
                    </a:lnTo>
                    <a:lnTo>
                      <a:pt x="39" y="63"/>
                    </a:lnTo>
                    <a:lnTo>
                      <a:pt x="33" y="70"/>
                    </a:lnTo>
                    <a:lnTo>
                      <a:pt x="26" y="73"/>
                    </a:lnTo>
                    <a:lnTo>
                      <a:pt x="19" y="75"/>
                    </a:lnTo>
                    <a:lnTo>
                      <a:pt x="11" y="58"/>
                    </a:lnTo>
                    <a:lnTo>
                      <a:pt x="6" y="39"/>
                    </a:lnTo>
                    <a:lnTo>
                      <a:pt x="0" y="20"/>
                    </a:lnTo>
                    <a:lnTo>
                      <a:pt x="2" y="0"/>
                    </a:lnTo>
                    <a:lnTo>
                      <a:pt x="19" y="0"/>
                    </a:lnTo>
                    <a:lnTo>
                      <a:pt x="34" y="2"/>
                    </a:lnTo>
                    <a:lnTo>
                      <a:pt x="50" y="3"/>
                    </a:lnTo>
                    <a:lnTo>
                      <a:pt x="65" y="5"/>
                    </a:lnTo>
                    <a:lnTo>
                      <a:pt x="79" y="7"/>
                    </a:lnTo>
                    <a:lnTo>
                      <a:pt x="94" y="9"/>
                    </a:lnTo>
                    <a:lnTo>
                      <a:pt x="109" y="9"/>
                    </a:lnTo>
                    <a:lnTo>
                      <a:pt x="126" y="9"/>
                    </a:lnTo>
                    <a:close/>
                  </a:path>
                </a:pathLst>
              </a:custGeom>
              <a:solidFill>
                <a:srgbClr val="541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Freeform 108"/>
              <p:cNvSpPr>
                <a:spLocks/>
              </p:cNvSpPr>
              <p:nvPr/>
            </p:nvSpPr>
            <p:spPr bwMode="auto">
              <a:xfrm flipH="1">
                <a:off x="1058" y="4175"/>
                <a:ext cx="64" cy="106"/>
              </a:xfrm>
              <a:custGeom>
                <a:avLst/>
                <a:gdLst/>
                <a:ahLst/>
                <a:cxnLst>
                  <a:cxn ang="0">
                    <a:pos x="51" y="72"/>
                  </a:cxn>
                  <a:cxn ang="0">
                    <a:pos x="49" y="82"/>
                  </a:cxn>
                  <a:cxn ang="0">
                    <a:pos x="46" y="90"/>
                  </a:cxn>
                  <a:cxn ang="0">
                    <a:pos x="41" y="99"/>
                  </a:cxn>
                  <a:cxn ang="0">
                    <a:pos x="34" y="106"/>
                  </a:cxn>
                  <a:cxn ang="0">
                    <a:pos x="25" y="106"/>
                  </a:cxn>
                  <a:cxn ang="0">
                    <a:pos x="17" y="106"/>
                  </a:cxn>
                  <a:cxn ang="0">
                    <a:pos x="10" y="102"/>
                  </a:cxn>
                  <a:cxn ang="0">
                    <a:pos x="3" y="97"/>
                  </a:cxn>
                  <a:cxn ang="0">
                    <a:pos x="7" y="94"/>
                  </a:cxn>
                  <a:cxn ang="0">
                    <a:pos x="7" y="89"/>
                  </a:cxn>
                  <a:cxn ang="0">
                    <a:pos x="3" y="82"/>
                  </a:cxn>
                  <a:cxn ang="0">
                    <a:pos x="0" y="75"/>
                  </a:cxn>
                  <a:cxn ang="0">
                    <a:pos x="8" y="68"/>
                  </a:cxn>
                  <a:cxn ang="0">
                    <a:pos x="15" y="60"/>
                  </a:cxn>
                  <a:cxn ang="0">
                    <a:pos x="22" y="51"/>
                  </a:cxn>
                  <a:cxn ang="0">
                    <a:pos x="29" y="41"/>
                  </a:cxn>
                  <a:cxn ang="0">
                    <a:pos x="35" y="31"/>
                  </a:cxn>
                  <a:cxn ang="0">
                    <a:pos x="42" y="21"/>
                  </a:cxn>
                  <a:cxn ang="0">
                    <a:pos x="47" y="11"/>
                  </a:cxn>
                  <a:cxn ang="0">
                    <a:pos x="52" y="0"/>
                  </a:cxn>
                  <a:cxn ang="0">
                    <a:pos x="64" y="14"/>
                  </a:cxn>
                  <a:cxn ang="0">
                    <a:pos x="63" y="33"/>
                  </a:cxn>
                  <a:cxn ang="0">
                    <a:pos x="54" y="53"/>
                  </a:cxn>
                  <a:cxn ang="0">
                    <a:pos x="51" y="72"/>
                  </a:cxn>
                </a:cxnLst>
                <a:rect l="0" t="0" r="r" b="b"/>
                <a:pathLst>
                  <a:path w="64" h="106">
                    <a:moveTo>
                      <a:pt x="51" y="72"/>
                    </a:moveTo>
                    <a:lnTo>
                      <a:pt x="49" y="82"/>
                    </a:lnTo>
                    <a:lnTo>
                      <a:pt x="46" y="90"/>
                    </a:lnTo>
                    <a:lnTo>
                      <a:pt x="41" y="99"/>
                    </a:lnTo>
                    <a:lnTo>
                      <a:pt x="34" y="106"/>
                    </a:lnTo>
                    <a:lnTo>
                      <a:pt x="25" y="106"/>
                    </a:lnTo>
                    <a:lnTo>
                      <a:pt x="17" y="106"/>
                    </a:lnTo>
                    <a:lnTo>
                      <a:pt x="10" y="102"/>
                    </a:lnTo>
                    <a:lnTo>
                      <a:pt x="3" y="97"/>
                    </a:lnTo>
                    <a:lnTo>
                      <a:pt x="7" y="94"/>
                    </a:lnTo>
                    <a:lnTo>
                      <a:pt x="7" y="89"/>
                    </a:lnTo>
                    <a:lnTo>
                      <a:pt x="3" y="82"/>
                    </a:lnTo>
                    <a:lnTo>
                      <a:pt x="0" y="75"/>
                    </a:lnTo>
                    <a:lnTo>
                      <a:pt x="8" y="68"/>
                    </a:lnTo>
                    <a:lnTo>
                      <a:pt x="15" y="60"/>
                    </a:lnTo>
                    <a:lnTo>
                      <a:pt x="22" y="51"/>
                    </a:lnTo>
                    <a:lnTo>
                      <a:pt x="29" y="41"/>
                    </a:lnTo>
                    <a:lnTo>
                      <a:pt x="35" y="31"/>
                    </a:lnTo>
                    <a:lnTo>
                      <a:pt x="42" y="21"/>
                    </a:lnTo>
                    <a:lnTo>
                      <a:pt x="47" y="11"/>
                    </a:lnTo>
                    <a:lnTo>
                      <a:pt x="52" y="0"/>
                    </a:lnTo>
                    <a:lnTo>
                      <a:pt x="64" y="14"/>
                    </a:lnTo>
                    <a:lnTo>
                      <a:pt x="63" y="33"/>
                    </a:lnTo>
                    <a:lnTo>
                      <a:pt x="54" y="53"/>
                    </a:lnTo>
                    <a:lnTo>
                      <a:pt x="51" y="72"/>
                    </a:lnTo>
                    <a:close/>
                  </a:path>
                </a:pathLst>
              </a:custGeom>
              <a:solidFill>
                <a:srgbClr val="7F2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Freeform 109"/>
              <p:cNvSpPr>
                <a:spLocks/>
              </p:cNvSpPr>
              <p:nvPr/>
            </p:nvSpPr>
            <p:spPr bwMode="auto">
              <a:xfrm flipH="1">
                <a:off x="54" y="4231"/>
                <a:ext cx="212" cy="362"/>
              </a:xfrm>
              <a:custGeom>
                <a:avLst/>
                <a:gdLst/>
                <a:ahLst/>
                <a:cxnLst>
                  <a:cxn ang="0">
                    <a:pos x="95" y="51"/>
                  </a:cxn>
                  <a:cxn ang="0">
                    <a:pos x="102" y="62"/>
                  </a:cxn>
                  <a:cxn ang="0">
                    <a:pos x="105" y="79"/>
                  </a:cxn>
                  <a:cxn ang="0">
                    <a:pos x="117" y="91"/>
                  </a:cxn>
                  <a:cxn ang="0">
                    <a:pos x="131" y="92"/>
                  </a:cxn>
                  <a:cxn ang="0">
                    <a:pos x="141" y="75"/>
                  </a:cxn>
                  <a:cxn ang="0">
                    <a:pos x="154" y="82"/>
                  </a:cxn>
                  <a:cxn ang="0">
                    <a:pos x="159" y="121"/>
                  </a:cxn>
                  <a:cxn ang="0">
                    <a:pos x="159" y="159"/>
                  </a:cxn>
                  <a:cxn ang="0">
                    <a:pos x="159" y="194"/>
                  </a:cxn>
                  <a:cxn ang="0">
                    <a:pos x="176" y="228"/>
                  </a:cxn>
                  <a:cxn ang="0">
                    <a:pos x="200" y="259"/>
                  </a:cxn>
                  <a:cxn ang="0">
                    <a:pos x="209" y="298"/>
                  </a:cxn>
                  <a:cxn ang="0">
                    <a:pos x="199" y="344"/>
                  </a:cxn>
                  <a:cxn ang="0">
                    <a:pos x="178" y="351"/>
                  </a:cxn>
                  <a:cxn ang="0">
                    <a:pos x="170" y="325"/>
                  </a:cxn>
                  <a:cxn ang="0">
                    <a:pos x="159" y="310"/>
                  </a:cxn>
                  <a:cxn ang="0">
                    <a:pos x="146" y="322"/>
                  </a:cxn>
                  <a:cxn ang="0">
                    <a:pos x="98" y="323"/>
                  </a:cxn>
                  <a:cxn ang="0">
                    <a:pos x="75" y="352"/>
                  </a:cxn>
                  <a:cxn ang="0">
                    <a:pos x="69" y="349"/>
                  </a:cxn>
                  <a:cxn ang="0">
                    <a:pos x="58" y="345"/>
                  </a:cxn>
                  <a:cxn ang="0">
                    <a:pos x="37" y="328"/>
                  </a:cxn>
                  <a:cxn ang="0">
                    <a:pos x="0" y="361"/>
                  </a:cxn>
                  <a:cxn ang="0">
                    <a:pos x="13" y="271"/>
                  </a:cxn>
                  <a:cxn ang="0">
                    <a:pos x="15" y="174"/>
                  </a:cxn>
                  <a:cxn ang="0">
                    <a:pos x="35" y="170"/>
                  </a:cxn>
                  <a:cxn ang="0">
                    <a:pos x="52" y="159"/>
                  </a:cxn>
                  <a:cxn ang="0">
                    <a:pos x="37" y="80"/>
                  </a:cxn>
                  <a:cxn ang="0">
                    <a:pos x="37" y="2"/>
                  </a:cxn>
                  <a:cxn ang="0">
                    <a:pos x="51" y="0"/>
                  </a:cxn>
                  <a:cxn ang="0">
                    <a:pos x="59" y="6"/>
                  </a:cxn>
                  <a:cxn ang="0">
                    <a:pos x="68" y="34"/>
                  </a:cxn>
                  <a:cxn ang="0">
                    <a:pos x="88" y="48"/>
                  </a:cxn>
                </a:cxnLst>
                <a:rect l="0" t="0" r="r" b="b"/>
                <a:pathLst>
                  <a:path w="212" h="362">
                    <a:moveTo>
                      <a:pt x="88" y="48"/>
                    </a:moveTo>
                    <a:lnTo>
                      <a:pt x="95" y="51"/>
                    </a:lnTo>
                    <a:lnTo>
                      <a:pt x="98" y="55"/>
                    </a:lnTo>
                    <a:lnTo>
                      <a:pt x="102" y="62"/>
                    </a:lnTo>
                    <a:lnTo>
                      <a:pt x="105" y="68"/>
                    </a:lnTo>
                    <a:lnTo>
                      <a:pt x="105" y="79"/>
                    </a:lnTo>
                    <a:lnTo>
                      <a:pt x="110" y="85"/>
                    </a:lnTo>
                    <a:lnTo>
                      <a:pt x="117" y="91"/>
                    </a:lnTo>
                    <a:lnTo>
                      <a:pt x="124" y="97"/>
                    </a:lnTo>
                    <a:lnTo>
                      <a:pt x="131" y="92"/>
                    </a:lnTo>
                    <a:lnTo>
                      <a:pt x="137" y="85"/>
                    </a:lnTo>
                    <a:lnTo>
                      <a:pt x="141" y="75"/>
                    </a:lnTo>
                    <a:lnTo>
                      <a:pt x="144" y="67"/>
                    </a:lnTo>
                    <a:lnTo>
                      <a:pt x="154" y="82"/>
                    </a:lnTo>
                    <a:lnTo>
                      <a:pt x="158" y="101"/>
                    </a:lnTo>
                    <a:lnTo>
                      <a:pt x="159" y="121"/>
                    </a:lnTo>
                    <a:lnTo>
                      <a:pt x="168" y="138"/>
                    </a:lnTo>
                    <a:lnTo>
                      <a:pt x="159" y="159"/>
                    </a:lnTo>
                    <a:lnTo>
                      <a:pt x="156" y="177"/>
                    </a:lnTo>
                    <a:lnTo>
                      <a:pt x="159" y="194"/>
                    </a:lnTo>
                    <a:lnTo>
                      <a:pt x="168" y="211"/>
                    </a:lnTo>
                    <a:lnTo>
                      <a:pt x="176" y="228"/>
                    </a:lnTo>
                    <a:lnTo>
                      <a:pt x="188" y="243"/>
                    </a:lnTo>
                    <a:lnTo>
                      <a:pt x="200" y="259"/>
                    </a:lnTo>
                    <a:lnTo>
                      <a:pt x="212" y="274"/>
                    </a:lnTo>
                    <a:lnTo>
                      <a:pt x="209" y="298"/>
                    </a:lnTo>
                    <a:lnTo>
                      <a:pt x="205" y="322"/>
                    </a:lnTo>
                    <a:lnTo>
                      <a:pt x="199" y="344"/>
                    </a:lnTo>
                    <a:lnTo>
                      <a:pt x="185" y="362"/>
                    </a:lnTo>
                    <a:lnTo>
                      <a:pt x="178" y="351"/>
                    </a:lnTo>
                    <a:lnTo>
                      <a:pt x="173" y="339"/>
                    </a:lnTo>
                    <a:lnTo>
                      <a:pt x="170" y="325"/>
                    </a:lnTo>
                    <a:lnTo>
                      <a:pt x="168" y="311"/>
                    </a:lnTo>
                    <a:lnTo>
                      <a:pt x="159" y="310"/>
                    </a:lnTo>
                    <a:lnTo>
                      <a:pt x="153" y="315"/>
                    </a:lnTo>
                    <a:lnTo>
                      <a:pt x="146" y="322"/>
                    </a:lnTo>
                    <a:lnTo>
                      <a:pt x="137" y="325"/>
                    </a:lnTo>
                    <a:lnTo>
                      <a:pt x="98" y="323"/>
                    </a:lnTo>
                    <a:lnTo>
                      <a:pt x="76" y="354"/>
                    </a:lnTo>
                    <a:lnTo>
                      <a:pt x="75" y="352"/>
                    </a:lnTo>
                    <a:lnTo>
                      <a:pt x="73" y="349"/>
                    </a:lnTo>
                    <a:lnTo>
                      <a:pt x="69" y="349"/>
                    </a:lnTo>
                    <a:lnTo>
                      <a:pt x="66" y="351"/>
                    </a:lnTo>
                    <a:lnTo>
                      <a:pt x="58" y="345"/>
                    </a:lnTo>
                    <a:lnTo>
                      <a:pt x="49" y="334"/>
                    </a:lnTo>
                    <a:lnTo>
                      <a:pt x="37" y="328"/>
                    </a:lnTo>
                    <a:lnTo>
                      <a:pt x="25" y="339"/>
                    </a:lnTo>
                    <a:lnTo>
                      <a:pt x="0" y="361"/>
                    </a:lnTo>
                    <a:lnTo>
                      <a:pt x="7" y="317"/>
                    </a:lnTo>
                    <a:lnTo>
                      <a:pt x="13" y="271"/>
                    </a:lnTo>
                    <a:lnTo>
                      <a:pt x="17" y="223"/>
                    </a:lnTo>
                    <a:lnTo>
                      <a:pt x="15" y="174"/>
                    </a:lnTo>
                    <a:lnTo>
                      <a:pt x="27" y="175"/>
                    </a:lnTo>
                    <a:lnTo>
                      <a:pt x="35" y="170"/>
                    </a:lnTo>
                    <a:lnTo>
                      <a:pt x="44" y="164"/>
                    </a:lnTo>
                    <a:lnTo>
                      <a:pt x="52" y="159"/>
                    </a:lnTo>
                    <a:lnTo>
                      <a:pt x="47" y="118"/>
                    </a:lnTo>
                    <a:lnTo>
                      <a:pt x="37" y="80"/>
                    </a:lnTo>
                    <a:lnTo>
                      <a:pt x="30" y="43"/>
                    </a:lnTo>
                    <a:lnTo>
                      <a:pt x="37" y="2"/>
                    </a:lnTo>
                    <a:lnTo>
                      <a:pt x="44" y="2"/>
                    </a:lnTo>
                    <a:lnTo>
                      <a:pt x="51" y="0"/>
                    </a:lnTo>
                    <a:lnTo>
                      <a:pt x="56" y="0"/>
                    </a:lnTo>
                    <a:lnTo>
                      <a:pt x="59" y="6"/>
                    </a:lnTo>
                    <a:lnTo>
                      <a:pt x="63" y="19"/>
                    </a:lnTo>
                    <a:lnTo>
                      <a:pt x="68" y="34"/>
                    </a:lnTo>
                    <a:lnTo>
                      <a:pt x="75" y="46"/>
                    </a:lnTo>
                    <a:lnTo>
                      <a:pt x="88" y="48"/>
                    </a:lnTo>
                    <a:close/>
                  </a:path>
                </a:pathLst>
              </a:custGeom>
              <a:solidFill>
                <a:srgbClr val="5B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Freeform 110"/>
              <p:cNvSpPr>
                <a:spLocks/>
              </p:cNvSpPr>
              <p:nvPr/>
            </p:nvSpPr>
            <p:spPr bwMode="auto">
              <a:xfrm flipH="1">
                <a:off x="735" y="4350"/>
                <a:ext cx="469" cy="181"/>
              </a:xfrm>
              <a:custGeom>
                <a:avLst/>
                <a:gdLst/>
                <a:ahLst/>
                <a:cxnLst>
                  <a:cxn ang="0">
                    <a:pos x="360" y="24"/>
                  </a:cxn>
                  <a:cxn ang="0">
                    <a:pos x="379" y="28"/>
                  </a:cxn>
                  <a:cxn ang="0">
                    <a:pos x="401" y="26"/>
                  </a:cxn>
                  <a:cxn ang="0">
                    <a:pos x="418" y="23"/>
                  </a:cxn>
                  <a:cxn ang="0">
                    <a:pos x="469" y="34"/>
                  </a:cxn>
                  <a:cxn ang="0">
                    <a:pos x="442" y="60"/>
                  </a:cxn>
                  <a:cxn ang="0">
                    <a:pos x="413" y="89"/>
                  </a:cxn>
                  <a:cxn ang="0">
                    <a:pos x="381" y="109"/>
                  </a:cxn>
                  <a:cxn ang="0">
                    <a:pos x="343" y="113"/>
                  </a:cxn>
                  <a:cxn ang="0">
                    <a:pos x="321" y="119"/>
                  </a:cxn>
                  <a:cxn ang="0">
                    <a:pos x="301" y="133"/>
                  </a:cxn>
                  <a:cxn ang="0">
                    <a:pos x="280" y="140"/>
                  </a:cxn>
                  <a:cxn ang="0">
                    <a:pos x="262" y="124"/>
                  </a:cxn>
                  <a:cxn ang="0">
                    <a:pos x="245" y="138"/>
                  </a:cxn>
                  <a:cxn ang="0">
                    <a:pos x="230" y="162"/>
                  </a:cxn>
                  <a:cxn ang="0">
                    <a:pos x="213" y="179"/>
                  </a:cxn>
                  <a:cxn ang="0">
                    <a:pos x="185" y="175"/>
                  </a:cxn>
                  <a:cxn ang="0">
                    <a:pos x="162" y="164"/>
                  </a:cxn>
                  <a:cxn ang="0">
                    <a:pos x="148" y="136"/>
                  </a:cxn>
                  <a:cxn ang="0">
                    <a:pos x="131" y="118"/>
                  </a:cxn>
                  <a:cxn ang="0">
                    <a:pos x="99" y="130"/>
                  </a:cxn>
                  <a:cxn ang="0">
                    <a:pos x="75" y="116"/>
                  </a:cxn>
                  <a:cxn ang="0">
                    <a:pos x="48" y="107"/>
                  </a:cxn>
                  <a:cxn ang="0">
                    <a:pos x="22" y="99"/>
                  </a:cxn>
                  <a:cxn ang="0">
                    <a:pos x="0" y="82"/>
                  </a:cxn>
                  <a:cxn ang="0">
                    <a:pos x="4" y="63"/>
                  </a:cxn>
                  <a:cxn ang="0">
                    <a:pos x="10" y="46"/>
                  </a:cxn>
                  <a:cxn ang="0">
                    <a:pos x="29" y="43"/>
                  </a:cxn>
                  <a:cxn ang="0">
                    <a:pos x="49" y="36"/>
                  </a:cxn>
                  <a:cxn ang="0">
                    <a:pos x="68" y="34"/>
                  </a:cxn>
                  <a:cxn ang="0">
                    <a:pos x="87" y="45"/>
                  </a:cxn>
                  <a:cxn ang="0">
                    <a:pos x="102" y="53"/>
                  </a:cxn>
                  <a:cxn ang="0">
                    <a:pos x="119" y="62"/>
                  </a:cxn>
                  <a:cxn ang="0">
                    <a:pos x="134" y="67"/>
                  </a:cxn>
                  <a:cxn ang="0">
                    <a:pos x="155" y="65"/>
                  </a:cxn>
                  <a:cxn ang="0">
                    <a:pos x="175" y="46"/>
                  </a:cxn>
                  <a:cxn ang="0">
                    <a:pos x="199" y="38"/>
                  </a:cxn>
                  <a:cxn ang="0">
                    <a:pos x="221" y="26"/>
                  </a:cxn>
                  <a:cxn ang="0">
                    <a:pos x="238" y="11"/>
                  </a:cxn>
                  <a:cxn ang="0">
                    <a:pos x="255" y="0"/>
                  </a:cxn>
                  <a:cxn ang="0">
                    <a:pos x="280" y="7"/>
                  </a:cxn>
                  <a:cxn ang="0">
                    <a:pos x="297" y="14"/>
                  </a:cxn>
                  <a:cxn ang="0">
                    <a:pos x="316" y="19"/>
                  </a:cxn>
                  <a:cxn ang="0">
                    <a:pos x="333" y="21"/>
                  </a:cxn>
                  <a:cxn ang="0">
                    <a:pos x="352" y="19"/>
                  </a:cxn>
                </a:cxnLst>
                <a:rect l="0" t="0" r="r" b="b"/>
                <a:pathLst>
                  <a:path w="469" h="181">
                    <a:moveTo>
                      <a:pt x="352" y="19"/>
                    </a:moveTo>
                    <a:lnTo>
                      <a:pt x="360" y="24"/>
                    </a:lnTo>
                    <a:lnTo>
                      <a:pt x="369" y="28"/>
                    </a:lnTo>
                    <a:lnTo>
                      <a:pt x="379" y="28"/>
                    </a:lnTo>
                    <a:lnTo>
                      <a:pt x="391" y="28"/>
                    </a:lnTo>
                    <a:lnTo>
                      <a:pt x="401" y="26"/>
                    </a:lnTo>
                    <a:lnTo>
                      <a:pt x="410" y="24"/>
                    </a:lnTo>
                    <a:lnTo>
                      <a:pt x="418" y="23"/>
                    </a:lnTo>
                    <a:lnTo>
                      <a:pt x="425" y="21"/>
                    </a:lnTo>
                    <a:lnTo>
                      <a:pt x="469" y="34"/>
                    </a:lnTo>
                    <a:lnTo>
                      <a:pt x="455" y="46"/>
                    </a:lnTo>
                    <a:lnTo>
                      <a:pt x="442" y="60"/>
                    </a:lnTo>
                    <a:lnTo>
                      <a:pt x="428" y="75"/>
                    </a:lnTo>
                    <a:lnTo>
                      <a:pt x="413" y="89"/>
                    </a:lnTo>
                    <a:lnTo>
                      <a:pt x="398" y="101"/>
                    </a:lnTo>
                    <a:lnTo>
                      <a:pt x="381" y="109"/>
                    </a:lnTo>
                    <a:lnTo>
                      <a:pt x="364" y="113"/>
                    </a:lnTo>
                    <a:lnTo>
                      <a:pt x="343" y="113"/>
                    </a:lnTo>
                    <a:lnTo>
                      <a:pt x="333" y="114"/>
                    </a:lnTo>
                    <a:lnTo>
                      <a:pt x="321" y="119"/>
                    </a:lnTo>
                    <a:lnTo>
                      <a:pt x="311" y="126"/>
                    </a:lnTo>
                    <a:lnTo>
                      <a:pt x="301" y="133"/>
                    </a:lnTo>
                    <a:lnTo>
                      <a:pt x="291" y="140"/>
                    </a:lnTo>
                    <a:lnTo>
                      <a:pt x="280" y="140"/>
                    </a:lnTo>
                    <a:lnTo>
                      <a:pt x="270" y="136"/>
                    </a:lnTo>
                    <a:lnTo>
                      <a:pt x="262" y="124"/>
                    </a:lnTo>
                    <a:lnTo>
                      <a:pt x="252" y="130"/>
                    </a:lnTo>
                    <a:lnTo>
                      <a:pt x="245" y="138"/>
                    </a:lnTo>
                    <a:lnTo>
                      <a:pt x="236" y="150"/>
                    </a:lnTo>
                    <a:lnTo>
                      <a:pt x="230" y="162"/>
                    </a:lnTo>
                    <a:lnTo>
                      <a:pt x="223" y="172"/>
                    </a:lnTo>
                    <a:lnTo>
                      <a:pt x="213" y="179"/>
                    </a:lnTo>
                    <a:lnTo>
                      <a:pt x="201" y="181"/>
                    </a:lnTo>
                    <a:lnTo>
                      <a:pt x="185" y="175"/>
                    </a:lnTo>
                    <a:lnTo>
                      <a:pt x="172" y="174"/>
                    </a:lnTo>
                    <a:lnTo>
                      <a:pt x="162" y="164"/>
                    </a:lnTo>
                    <a:lnTo>
                      <a:pt x="153" y="152"/>
                    </a:lnTo>
                    <a:lnTo>
                      <a:pt x="148" y="136"/>
                    </a:lnTo>
                    <a:lnTo>
                      <a:pt x="141" y="124"/>
                    </a:lnTo>
                    <a:lnTo>
                      <a:pt x="131" y="118"/>
                    </a:lnTo>
                    <a:lnTo>
                      <a:pt x="117" y="118"/>
                    </a:lnTo>
                    <a:lnTo>
                      <a:pt x="99" y="130"/>
                    </a:lnTo>
                    <a:lnTo>
                      <a:pt x="87" y="121"/>
                    </a:lnTo>
                    <a:lnTo>
                      <a:pt x="75" y="116"/>
                    </a:lnTo>
                    <a:lnTo>
                      <a:pt x="61" y="111"/>
                    </a:lnTo>
                    <a:lnTo>
                      <a:pt x="48" y="107"/>
                    </a:lnTo>
                    <a:lnTo>
                      <a:pt x="34" y="104"/>
                    </a:lnTo>
                    <a:lnTo>
                      <a:pt x="22" y="99"/>
                    </a:lnTo>
                    <a:lnTo>
                      <a:pt x="10" y="92"/>
                    </a:lnTo>
                    <a:lnTo>
                      <a:pt x="0" y="82"/>
                    </a:lnTo>
                    <a:lnTo>
                      <a:pt x="2" y="73"/>
                    </a:lnTo>
                    <a:lnTo>
                      <a:pt x="4" y="63"/>
                    </a:lnTo>
                    <a:lnTo>
                      <a:pt x="7" y="55"/>
                    </a:lnTo>
                    <a:lnTo>
                      <a:pt x="10" y="46"/>
                    </a:lnTo>
                    <a:lnTo>
                      <a:pt x="21" y="45"/>
                    </a:lnTo>
                    <a:lnTo>
                      <a:pt x="29" y="43"/>
                    </a:lnTo>
                    <a:lnTo>
                      <a:pt x="39" y="40"/>
                    </a:lnTo>
                    <a:lnTo>
                      <a:pt x="49" y="36"/>
                    </a:lnTo>
                    <a:lnTo>
                      <a:pt x="60" y="34"/>
                    </a:lnTo>
                    <a:lnTo>
                      <a:pt x="68" y="34"/>
                    </a:lnTo>
                    <a:lnTo>
                      <a:pt x="78" y="38"/>
                    </a:lnTo>
                    <a:lnTo>
                      <a:pt x="87" y="45"/>
                    </a:lnTo>
                    <a:lnTo>
                      <a:pt x="95" y="48"/>
                    </a:lnTo>
                    <a:lnTo>
                      <a:pt x="102" y="53"/>
                    </a:lnTo>
                    <a:lnTo>
                      <a:pt x="111" y="56"/>
                    </a:lnTo>
                    <a:lnTo>
                      <a:pt x="119" y="62"/>
                    </a:lnTo>
                    <a:lnTo>
                      <a:pt x="126" y="65"/>
                    </a:lnTo>
                    <a:lnTo>
                      <a:pt x="134" y="67"/>
                    </a:lnTo>
                    <a:lnTo>
                      <a:pt x="145" y="67"/>
                    </a:lnTo>
                    <a:lnTo>
                      <a:pt x="155" y="65"/>
                    </a:lnTo>
                    <a:lnTo>
                      <a:pt x="167" y="56"/>
                    </a:lnTo>
                    <a:lnTo>
                      <a:pt x="175" y="46"/>
                    </a:lnTo>
                    <a:lnTo>
                      <a:pt x="185" y="38"/>
                    </a:lnTo>
                    <a:lnTo>
                      <a:pt x="199" y="38"/>
                    </a:lnTo>
                    <a:lnTo>
                      <a:pt x="211" y="33"/>
                    </a:lnTo>
                    <a:lnTo>
                      <a:pt x="221" y="26"/>
                    </a:lnTo>
                    <a:lnTo>
                      <a:pt x="230" y="19"/>
                    </a:lnTo>
                    <a:lnTo>
                      <a:pt x="238" y="11"/>
                    </a:lnTo>
                    <a:lnTo>
                      <a:pt x="247" y="4"/>
                    </a:lnTo>
                    <a:lnTo>
                      <a:pt x="255" y="0"/>
                    </a:lnTo>
                    <a:lnTo>
                      <a:pt x="267" y="0"/>
                    </a:lnTo>
                    <a:lnTo>
                      <a:pt x="280" y="7"/>
                    </a:lnTo>
                    <a:lnTo>
                      <a:pt x="289" y="11"/>
                    </a:lnTo>
                    <a:lnTo>
                      <a:pt x="297" y="14"/>
                    </a:lnTo>
                    <a:lnTo>
                      <a:pt x="306" y="17"/>
                    </a:lnTo>
                    <a:lnTo>
                      <a:pt x="316" y="19"/>
                    </a:lnTo>
                    <a:lnTo>
                      <a:pt x="325" y="21"/>
                    </a:lnTo>
                    <a:lnTo>
                      <a:pt x="333" y="21"/>
                    </a:lnTo>
                    <a:lnTo>
                      <a:pt x="343" y="21"/>
                    </a:lnTo>
                    <a:lnTo>
                      <a:pt x="352" y="19"/>
                    </a:lnTo>
                    <a:close/>
                  </a:path>
                </a:pathLst>
              </a:custGeom>
              <a:solidFill>
                <a:srgbClr val="5B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Freeform 111"/>
              <p:cNvSpPr>
                <a:spLocks/>
              </p:cNvSpPr>
              <p:nvPr/>
            </p:nvSpPr>
            <p:spPr bwMode="auto">
              <a:xfrm flipH="1">
                <a:off x="336" y="4357"/>
                <a:ext cx="107" cy="260"/>
              </a:xfrm>
              <a:custGeom>
                <a:avLst/>
                <a:gdLst/>
                <a:ahLst/>
                <a:cxnLst>
                  <a:cxn ang="0">
                    <a:pos x="85" y="83"/>
                  </a:cxn>
                  <a:cxn ang="0">
                    <a:pos x="97" y="99"/>
                  </a:cxn>
                  <a:cxn ang="0">
                    <a:pos x="104" y="112"/>
                  </a:cxn>
                  <a:cxn ang="0">
                    <a:pos x="107" y="129"/>
                  </a:cxn>
                  <a:cxn ang="0">
                    <a:pos x="105" y="148"/>
                  </a:cxn>
                  <a:cxn ang="0">
                    <a:pos x="99" y="175"/>
                  </a:cxn>
                  <a:cxn ang="0">
                    <a:pos x="94" y="204"/>
                  </a:cxn>
                  <a:cxn ang="0">
                    <a:pos x="87" y="233"/>
                  </a:cxn>
                  <a:cxn ang="0">
                    <a:pos x="80" y="260"/>
                  </a:cxn>
                  <a:cxn ang="0">
                    <a:pos x="65" y="260"/>
                  </a:cxn>
                  <a:cxn ang="0">
                    <a:pos x="51" y="252"/>
                  </a:cxn>
                  <a:cxn ang="0">
                    <a:pos x="41" y="240"/>
                  </a:cxn>
                  <a:cxn ang="0">
                    <a:pos x="31" y="228"/>
                  </a:cxn>
                  <a:cxn ang="0">
                    <a:pos x="32" y="196"/>
                  </a:cxn>
                  <a:cxn ang="0">
                    <a:pos x="34" y="162"/>
                  </a:cxn>
                  <a:cxn ang="0">
                    <a:pos x="29" y="131"/>
                  </a:cxn>
                  <a:cxn ang="0">
                    <a:pos x="7" y="107"/>
                  </a:cxn>
                  <a:cxn ang="0">
                    <a:pos x="2" y="95"/>
                  </a:cxn>
                  <a:cxn ang="0">
                    <a:pos x="0" y="80"/>
                  </a:cxn>
                  <a:cxn ang="0">
                    <a:pos x="5" y="68"/>
                  </a:cxn>
                  <a:cxn ang="0">
                    <a:pos x="17" y="60"/>
                  </a:cxn>
                  <a:cxn ang="0">
                    <a:pos x="26" y="56"/>
                  </a:cxn>
                  <a:cxn ang="0">
                    <a:pos x="34" y="53"/>
                  </a:cxn>
                  <a:cxn ang="0">
                    <a:pos x="41" y="48"/>
                  </a:cxn>
                  <a:cxn ang="0">
                    <a:pos x="44" y="39"/>
                  </a:cxn>
                  <a:cxn ang="0">
                    <a:pos x="44" y="27"/>
                  </a:cxn>
                  <a:cxn ang="0">
                    <a:pos x="46" y="17"/>
                  </a:cxn>
                  <a:cxn ang="0">
                    <a:pos x="51" y="9"/>
                  </a:cxn>
                  <a:cxn ang="0">
                    <a:pos x="60" y="0"/>
                  </a:cxn>
                  <a:cxn ang="0">
                    <a:pos x="78" y="12"/>
                  </a:cxn>
                  <a:cxn ang="0">
                    <a:pos x="80" y="34"/>
                  </a:cxn>
                  <a:cxn ang="0">
                    <a:pos x="80" y="61"/>
                  </a:cxn>
                  <a:cxn ang="0">
                    <a:pos x="85" y="83"/>
                  </a:cxn>
                </a:cxnLst>
                <a:rect l="0" t="0" r="r" b="b"/>
                <a:pathLst>
                  <a:path w="107" h="260">
                    <a:moveTo>
                      <a:pt x="85" y="83"/>
                    </a:moveTo>
                    <a:lnTo>
                      <a:pt x="97" y="99"/>
                    </a:lnTo>
                    <a:lnTo>
                      <a:pt x="104" y="112"/>
                    </a:lnTo>
                    <a:lnTo>
                      <a:pt x="107" y="129"/>
                    </a:lnTo>
                    <a:lnTo>
                      <a:pt x="105" y="148"/>
                    </a:lnTo>
                    <a:lnTo>
                      <a:pt x="99" y="175"/>
                    </a:lnTo>
                    <a:lnTo>
                      <a:pt x="94" y="204"/>
                    </a:lnTo>
                    <a:lnTo>
                      <a:pt x="87" y="233"/>
                    </a:lnTo>
                    <a:lnTo>
                      <a:pt x="80" y="260"/>
                    </a:lnTo>
                    <a:lnTo>
                      <a:pt x="65" y="260"/>
                    </a:lnTo>
                    <a:lnTo>
                      <a:pt x="51" y="252"/>
                    </a:lnTo>
                    <a:lnTo>
                      <a:pt x="41" y="240"/>
                    </a:lnTo>
                    <a:lnTo>
                      <a:pt x="31" y="228"/>
                    </a:lnTo>
                    <a:lnTo>
                      <a:pt x="32" y="196"/>
                    </a:lnTo>
                    <a:lnTo>
                      <a:pt x="34" y="162"/>
                    </a:lnTo>
                    <a:lnTo>
                      <a:pt x="29" y="131"/>
                    </a:lnTo>
                    <a:lnTo>
                      <a:pt x="7" y="107"/>
                    </a:lnTo>
                    <a:lnTo>
                      <a:pt x="2" y="95"/>
                    </a:lnTo>
                    <a:lnTo>
                      <a:pt x="0" y="80"/>
                    </a:lnTo>
                    <a:lnTo>
                      <a:pt x="5" y="68"/>
                    </a:lnTo>
                    <a:lnTo>
                      <a:pt x="17" y="60"/>
                    </a:lnTo>
                    <a:lnTo>
                      <a:pt x="26" y="56"/>
                    </a:lnTo>
                    <a:lnTo>
                      <a:pt x="34" y="53"/>
                    </a:lnTo>
                    <a:lnTo>
                      <a:pt x="41" y="48"/>
                    </a:lnTo>
                    <a:lnTo>
                      <a:pt x="44" y="39"/>
                    </a:lnTo>
                    <a:lnTo>
                      <a:pt x="44" y="27"/>
                    </a:lnTo>
                    <a:lnTo>
                      <a:pt x="46" y="17"/>
                    </a:lnTo>
                    <a:lnTo>
                      <a:pt x="51" y="9"/>
                    </a:lnTo>
                    <a:lnTo>
                      <a:pt x="60" y="0"/>
                    </a:lnTo>
                    <a:lnTo>
                      <a:pt x="78" y="12"/>
                    </a:lnTo>
                    <a:lnTo>
                      <a:pt x="80" y="34"/>
                    </a:lnTo>
                    <a:lnTo>
                      <a:pt x="80" y="61"/>
                    </a:lnTo>
                    <a:lnTo>
                      <a:pt x="85" y="83"/>
                    </a:lnTo>
                    <a:close/>
                  </a:path>
                </a:pathLst>
              </a:custGeom>
              <a:solidFill>
                <a:srgbClr val="5B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112"/>
              <p:cNvSpPr>
                <a:spLocks/>
              </p:cNvSpPr>
              <p:nvPr/>
            </p:nvSpPr>
            <p:spPr bwMode="auto">
              <a:xfrm flipH="1">
                <a:off x="2260" y="4383"/>
                <a:ext cx="194" cy="61"/>
              </a:xfrm>
              <a:custGeom>
                <a:avLst/>
                <a:gdLst/>
                <a:ahLst/>
                <a:cxnLst>
                  <a:cxn ang="0">
                    <a:pos x="170" y="12"/>
                  </a:cxn>
                  <a:cxn ang="0">
                    <a:pos x="194" y="27"/>
                  </a:cxn>
                  <a:cxn ang="0">
                    <a:pos x="179" y="39"/>
                  </a:cxn>
                  <a:cxn ang="0">
                    <a:pos x="165" y="44"/>
                  </a:cxn>
                  <a:cxn ang="0">
                    <a:pos x="148" y="47"/>
                  </a:cxn>
                  <a:cxn ang="0">
                    <a:pos x="133" y="49"/>
                  </a:cxn>
                  <a:cxn ang="0">
                    <a:pos x="116" y="49"/>
                  </a:cxn>
                  <a:cxn ang="0">
                    <a:pos x="99" y="51"/>
                  </a:cxn>
                  <a:cxn ang="0">
                    <a:pos x="82" y="54"/>
                  </a:cxn>
                  <a:cxn ang="0">
                    <a:pos x="66" y="61"/>
                  </a:cxn>
                  <a:cxn ang="0">
                    <a:pos x="22" y="57"/>
                  </a:cxn>
                  <a:cxn ang="0">
                    <a:pos x="15" y="47"/>
                  </a:cxn>
                  <a:cxn ang="0">
                    <a:pos x="9" y="37"/>
                  </a:cxn>
                  <a:cxn ang="0">
                    <a:pos x="4" y="25"/>
                  </a:cxn>
                  <a:cxn ang="0">
                    <a:pos x="0" y="13"/>
                  </a:cxn>
                  <a:cxn ang="0">
                    <a:pos x="22" y="15"/>
                  </a:cxn>
                  <a:cxn ang="0">
                    <a:pos x="43" y="13"/>
                  </a:cxn>
                  <a:cxn ang="0">
                    <a:pos x="63" y="10"/>
                  </a:cxn>
                  <a:cxn ang="0">
                    <a:pos x="83" y="7"/>
                  </a:cxn>
                  <a:cxn ang="0">
                    <a:pos x="102" y="3"/>
                  </a:cxn>
                  <a:cxn ang="0">
                    <a:pos x="122" y="1"/>
                  </a:cxn>
                  <a:cxn ang="0">
                    <a:pos x="143" y="0"/>
                  </a:cxn>
                  <a:cxn ang="0">
                    <a:pos x="165" y="1"/>
                  </a:cxn>
                  <a:cxn ang="0">
                    <a:pos x="170" y="12"/>
                  </a:cxn>
                </a:cxnLst>
                <a:rect l="0" t="0" r="r" b="b"/>
                <a:pathLst>
                  <a:path w="194" h="61">
                    <a:moveTo>
                      <a:pt x="170" y="12"/>
                    </a:moveTo>
                    <a:lnTo>
                      <a:pt x="194" y="27"/>
                    </a:lnTo>
                    <a:lnTo>
                      <a:pt x="179" y="39"/>
                    </a:lnTo>
                    <a:lnTo>
                      <a:pt x="165" y="44"/>
                    </a:lnTo>
                    <a:lnTo>
                      <a:pt x="148" y="47"/>
                    </a:lnTo>
                    <a:lnTo>
                      <a:pt x="133" y="49"/>
                    </a:lnTo>
                    <a:lnTo>
                      <a:pt x="116" y="49"/>
                    </a:lnTo>
                    <a:lnTo>
                      <a:pt x="99" y="51"/>
                    </a:lnTo>
                    <a:lnTo>
                      <a:pt x="82" y="54"/>
                    </a:lnTo>
                    <a:lnTo>
                      <a:pt x="66" y="61"/>
                    </a:lnTo>
                    <a:lnTo>
                      <a:pt x="22" y="57"/>
                    </a:lnTo>
                    <a:lnTo>
                      <a:pt x="15" y="47"/>
                    </a:lnTo>
                    <a:lnTo>
                      <a:pt x="9" y="37"/>
                    </a:lnTo>
                    <a:lnTo>
                      <a:pt x="4" y="25"/>
                    </a:lnTo>
                    <a:lnTo>
                      <a:pt x="0" y="13"/>
                    </a:lnTo>
                    <a:lnTo>
                      <a:pt x="22" y="15"/>
                    </a:lnTo>
                    <a:lnTo>
                      <a:pt x="43" y="13"/>
                    </a:lnTo>
                    <a:lnTo>
                      <a:pt x="63" y="10"/>
                    </a:lnTo>
                    <a:lnTo>
                      <a:pt x="83" y="7"/>
                    </a:lnTo>
                    <a:lnTo>
                      <a:pt x="102" y="3"/>
                    </a:lnTo>
                    <a:lnTo>
                      <a:pt x="122" y="1"/>
                    </a:lnTo>
                    <a:lnTo>
                      <a:pt x="143" y="0"/>
                    </a:lnTo>
                    <a:lnTo>
                      <a:pt x="165" y="1"/>
                    </a:lnTo>
                    <a:lnTo>
                      <a:pt x="170" y="12"/>
                    </a:lnTo>
                    <a:close/>
                  </a:path>
                </a:pathLst>
              </a:custGeom>
              <a:solidFill>
                <a:srgbClr val="754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Freeform 113"/>
              <p:cNvSpPr>
                <a:spLocks/>
              </p:cNvSpPr>
              <p:nvPr/>
            </p:nvSpPr>
            <p:spPr bwMode="auto">
              <a:xfrm flipH="1">
                <a:off x="1994" y="4422"/>
                <a:ext cx="351" cy="246"/>
              </a:xfrm>
              <a:custGeom>
                <a:avLst/>
                <a:gdLst/>
                <a:ahLst/>
                <a:cxnLst>
                  <a:cxn ang="0">
                    <a:pos x="207" y="110"/>
                  </a:cxn>
                  <a:cxn ang="0">
                    <a:pos x="222" y="127"/>
                  </a:cxn>
                  <a:cxn ang="0">
                    <a:pos x="239" y="143"/>
                  </a:cxn>
                  <a:cxn ang="0">
                    <a:pos x="256" y="160"/>
                  </a:cxn>
                  <a:cxn ang="0">
                    <a:pos x="273" y="175"/>
                  </a:cxn>
                  <a:cxn ang="0">
                    <a:pos x="290" y="192"/>
                  </a:cxn>
                  <a:cxn ang="0">
                    <a:pos x="309" y="207"/>
                  </a:cxn>
                  <a:cxn ang="0">
                    <a:pos x="326" y="222"/>
                  </a:cxn>
                  <a:cxn ang="0">
                    <a:pos x="345" y="236"/>
                  </a:cxn>
                  <a:cxn ang="0">
                    <a:pos x="345" y="238"/>
                  </a:cxn>
                  <a:cxn ang="0">
                    <a:pos x="345" y="239"/>
                  </a:cxn>
                  <a:cxn ang="0">
                    <a:pos x="345" y="243"/>
                  </a:cxn>
                  <a:cxn ang="0">
                    <a:pos x="348" y="244"/>
                  </a:cxn>
                  <a:cxn ang="0">
                    <a:pos x="351" y="244"/>
                  </a:cxn>
                  <a:cxn ang="0">
                    <a:pos x="351" y="246"/>
                  </a:cxn>
                  <a:cxn ang="0">
                    <a:pos x="343" y="244"/>
                  </a:cxn>
                  <a:cxn ang="0">
                    <a:pos x="334" y="243"/>
                  </a:cxn>
                  <a:cxn ang="0">
                    <a:pos x="323" y="239"/>
                  </a:cxn>
                  <a:cxn ang="0">
                    <a:pos x="312" y="234"/>
                  </a:cxn>
                  <a:cxn ang="0">
                    <a:pos x="300" y="231"/>
                  </a:cxn>
                  <a:cxn ang="0">
                    <a:pos x="289" y="228"/>
                  </a:cxn>
                  <a:cxn ang="0">
                    <a:pos x="278" y="226"/>
                  </a:cxn>
                  <a:cxn ang="0">
                    <a:pos x="268" y="224"/>
                  </a:cxn>
                  <a:cxn ang="0">
                    <a:pos x="268" y="226"/>
                  </a:cxn>
                  <a:cxn ang="0">
                    <a:pos x="255" y="214"/>
                  </a:cxn>
                  <a:cxn ang="0">
                    <a:pos x="239" y="204"/>
                  </a:cxn>
                  <a:cxn ang="0">
                    <a:pos x="224" y="195"/>
                  </a:cxn>
                  <a:cxn ang="0">
                    <a:pos x="207" y="188"/>
                  </a:cxn>
                  <a:cxn ang="0">
                    <a:pos x="190" y="182"/>
                  </a:cxn>
                  <a:cxn ang="0">
                    <a:pos x="173" y="173"/>
                  </a:cxn>
                  <a:cxn ang="0">
                    <a:pos x="158" y="166"/>
                  </a:cxn>
                  <a:cxn ang="0">
                    <a:pos x="143" y="156"/>
                  </a:cxn>
                  <a:cxn ang="0">
                    <a:pos x="126" y="141"/>
                  </a:cxn>
                  <a:cxn ang="0">
                    <a:pos x="107" y="127"/>
                  </a:cxn>
                  <a:cxn ang="0">
                    <a:pos x="86" y="114"/>
                  </a:cxn>
                  <a:cxn ang="0">
                    <a:pos x="68" y="98"/>
                  </a:cxn>
                  <a:cxn ang="0">
                    <a:pos x="49" y="85"/>
                  </a:cxn>
                  <a:cxn ang="0">
                    <a:pos x="30" y="71"/>
                  </a:cxn>
                  <a:cxn ang="0">
                    <a:pos x="13" y="56"/>
                  </a:cxn>
                  <a:cxn ang="0">
                    <a:pos x="0" y="41"/>
                  </a:cxn>
                  <a:cxn ang="0">
                    <a:pos x="13" y="39"/>
                  </a:cxn>
                  <a:cxn ang="0">
                    <a:pos x="25" y="39"/>
                  </a:cxn>
                  <a:cxn ang="0">
                    <a:pos x="39" y="37"/>
                  </a:cxn>
                  <a:cxn ang="0">
                    <a:pos x="51" y="35"/>
                  </a:cxn>
                  <a:cxn ang="0">
                    <a:pos x="63" y="34"/>
                  </a:cxn>
                  <a:cxn ang="0">
                    <a:pos x="75" y="29"/>
                  </a:cxn>
                  <a:cxn ang="0">
                    <a:pos x="85" y="20"/>
                  </a:cxn>
                  <a:cxn ang="0">
                    <a:pos x="93" y="10"/>
                  </a:cxn>
                  <a:cxn ang="0">
                    <a:pos x="97" y="8"/>
                  </a:cxn>
                  <a:cxn ang="0">
                    <a:pos x="98" y="5"/>
                  </a:cxn>
                  <a:cxn ang="0">
                    <a:pos x="97" y="3"/>
                  </a:cxn>
                  <a:cxn ang="0">
                    <a:pos x="97" y="0"/>
                  </a:cxn>
                  <a:cxn ang="0">
                    <a:pos x="110" y="10"/>
                  </a:cxn>
                  <a:cxn ang="0">
                    <a:pos x="126" y="22"/>
                  </a:cxn>
                  <a:cxn ang="0">
                    <a:pos x="139" y="35"/>
                  </a:cxn>
                  <a:cxn ang="0">
                    <a:pos x="153" y="51"/>
                  </a:cxn>
                  <a:cxn ang="0">
                    <a:pos x="165" y="66"/>
                  </a:cxn>
                  <a:cxn ang="0">
                    <a:pos x="178" y="81"/>
                  </a:cxn>
                  <a:cxn ang="0">
                    <a:pos x="193" y="97"/>
                  </a:cxn>
                  <a:cxn ang="0">
                    <a:pos x="207" y="110"/>
                  </a:cxn>
                </a:cxnLst>
                <a:rect l="0" t="0" r="r" b="b"/>
                <a:pathLst>
                  <a:path w="351" h="246">
                    <a:moveTo>
                      <a:pt x="207" y="110"/>
                    </a:moveTo>
                    <a:lnTo>
                      <a:pt x="222" y="127"/>
                    </a:lnTo>
                    <a:lnTo>
                      <a:pt x="239" y="143"/>
                    </a:lnTo>
                    <a:lnTo>
                      <a:pt x="256" y="160"/>
                    </a:lnTo>
                    <a:lnTo>
                      <a:pt x="273" y="175"/>
                    </a:lnTo>
                    <a:lnTo>
                      <a:pt x="290" y="192"/>
                    </a:lnTo>
                    <a:lnTo>
                      <a:pt x="309" y="207"/>
                    </a:lnTo>
                    <a:lnTo>
                      <a:pt x="326" y="222"/>
                    </a:lnTo>
                    <a:lnTo>
                      <a:pt x="345" y="236"/>
                    </a:lnTo>
                    <a:lnTo>
                      <a:pt x="345" y="238"/>
                    </a:lnTo>
                    <a:lnTo>
                      <a:pt x="345" y="239"/>
                    </a:lnTo>
                    <a:lnTo>
                      <a:pt x="345" y="243"/>
                    </a:lnTo>
                    <a:lnTo>
                      <a:pt x="348" y="244"/>
                    </a:lnTo>
                    <a:lnTo>
                      <a:pt x="351" y="244"/>
                    </a:lnTo>
                    <a:lnTo>
                      <a:pt x="351" y="246"/>
                    </a:lnTo>
                    <a:lnTo>
                      <a:pt x="343" y="244"/>
                    </a:lnTo>
                    <a:lnTo>
                      <a:pt x="334" y="243"/>
                    </a:lnTo>
                    <a:lnTo>
                      <a:pt x="323" y="239"/>
                    </a:lnTo>
                    <a:lnTo>
                      <a:pt x="312" y="234"/>
                    </a:lnTo>
                    <a:lnTo>
                      <a:pt x="300" y="231"/>
                    </a:lnTo>
                    <a:lnTo>
                      <a:pt x="289" y="228"/>
                    </a:lnTo>
                    <a:lnTo>
                      <a:pt x="278" y="226"/>
                    </a:lnTo>
                    <a:lnTo>
                      <a:pt x="268" y="224"/>
                    </a:lnTo>
                    <a:lnTo>
                      <a:pt x="268" y="226"/>
                    </a:lnTo>
                    <a:lnTo>
                      <a:pt x="255" y="214"/>
                    </a:lnTo>
                    <a:lnTo>
                      <a:pt x="239" y="204"/>
                    </a:lnTo>
                    <a:lnTo>
                      <a:pt x="224" y="195"/>
                    </a:lnTo>
                    <a:lnTo>
                      <a:pt x="207" y="188"/>
                    </a:lnTo>
                    <a:lnTo>
                      <a:pt x="190" y="182"/>
                    </a:lnTo>
                    <a:lnTo>
                      <a:pt x="173" y="173"/>
                    </a:lnTo>
                    <a:lnTo>
                      <a:pt x="158" y="166"/>
                    </a:lnTo>
                    <a:lnTo>
                      <a:pt x="143" y="156"/>
                    </a:lnTo>
                    <a:lnTo>
                      <a:pt x="126" y="141"/>
                    </a:lnTo>
                    <a:lnTo>
                      <a:pt x="107" y="127"/>
                    </a:lnTo>
                    <a:lnTo>
                      <a:pt x="86" y="114"/>
                    </a:lnTo>
                    <a:lnTo>
                      <a:pt x="68" y="98"/>
                    </a:lnTo>
                    <a:lnTo>
                      <a:pt x="49" y="85"/>
                    </a:lnTo>
                    <a:lnTo>
                      <a:pt x="30" y="71"/>
                    </a:lnTo>
                    <a:lnTo>
                      <a:pt x="13" y="56"/>
                    </a:lnTo>
                    <a:lnTo>
                      <a:pt x="0" y="41"/>
                    </a:lnTo>
                    <a:lnTo>
                      <a:pt x="13" y="39"/>
                    </a:lnTo>
                    <a:lnTo>
                      <a:pt x="25" y="39"/>
                    </a:lnTo>
                    <a:lnTo>
                      <a:pt x="39" y="37"/>
                    </a:lnTo>
                    <a:lnTo>
                      <a:pt x="51" y="35"/>
                    </a:lnTo>
                    <a:lnTo>
                      <a:pt x="63" y="34"/>
                    </a:lnTo>
                    <a:lnTo>
                      <a:pt x="75" y="29"/>
                    </a:lnTo>
                    <a:lnTo>
                      <a:pt x="85" y="20"/>
                    </a:lnTo>
                    <a:lnTo>
                      <a:pt x="93" y="10"/>
                    </a:lnTo>
                    <a:lnTo>
                      <a:pt x="97" y="8"/>
                    </a:lnTo>
                    <a:lnTo>
                      <a:pt x="98" y="5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110" y="10"/>
                    </a:lnTo>
                    <a:lnTo>
                      <a:pt x="126" y="22"/>
                    </a:lnTo>
                    <a:lnTo>
                      <a:pt x="139" y="35"/>
                    </a:lnTo>
                    <a:lnTo>
                      <a:pt x="153" y="51"/>
                    </a:lnTo>
                    <a:lnTo>
                      <a:pt x="165" y="66"/>
                    </a:lnTo>
                    <a:lnTo>
                      <a:pt x="178" y="81"/>
                    </a:lnTo>
                    <a:lnTo>
                      <a:pt x="193" y="97"/>
                    </a:lnTo>
                    <a:lnTo>
                      <a:pt x="207" y="110"/>
                    </a:lnTo>
                    <a:close/>
                  </a:path>
                </a:pathLst>
              </a:custGeom>
              <a:solidFill>
                <a:srgbClr val="541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Freeform 114"/>
              <p:cNvSpPr>
                <a:spLocks/>
              </p:cNvSpPr>
              <p:nvPr/>
            </p:nvSpPr>
            <p:spPr bwMode="auto">
              <a:xfrm flipH="1">
                <a:off x="640" y="4422"/>
                <a:ext cx="25" cy="35"/>
              </a:xfrm>
              <a:custGeom>
                <a:avLst/>
                <a:gdLst/>
                <a:ahLst/>
                <a:cxnLst>
                  <a:cxn ang="0">
                    <a:pos x="25" y="35"/>
                  </a:cxn>
                  <a:cxn ang="0">
                    <a:pos x="0" y="27"/>
                  </a:cxn>
                  <a:cxn ang="0">
                    <a:pos x="6" y="0"/>
                  </a:cxn>
                  <a:cxn ang="0">
                    <a:pos x="15" y="7"/>
                  </a:cxn>
                  <a:cxn ang="0">
                    <a:pos x="20" y="17"/>
                  </a:cxn>
                  <a:cxn ang="0">
                    <a:pos x="23" y="27"/>
                  </a:cxn>
                  <a:cxn ang="0">
                    <a:pos x="25" y="35"/>
                  </a:cxn>
                </a:cxnLst>
                <a:rect l="0" t="0" r="r" b="b"/>
                <a:pathLst>
                  <a:path w="25" h="35">
                    <a:moveTo>
                      <a:pt x="25" y="35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5" y="7"/>
                    </a:lnTo>
                    <a:lnTo>
                      <a:pt x="20" y="17"/>
                    </a:lnTo>
                    <a:lnTo>
                      <a:pt x="23" y="27"/>
                    </a:lnTo>
                    <a:lnTo>
                      <a:pt x="25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115"/>
              <p:cNvSpPr>
                <a:spLocks/>
              </p:cNvSpPr>
              <p:nvPr/>
            </p:nvSpPr>
            <p:spPr bwMode="auto">
              <a:xfrm flipH="1">
                <a:off x="278" y="4439"/>
                <a:ext cx="65" cy="171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44"/>
                  </a:cxn>
                  <a:cxn ang="0">
                    <a:pos x="48" y="86"/>
                  </a:cxn>
                  <a:cxn ang="0">
                    <a:pos x="36" y="129"/>
                  </a:cxn>
                  <a:cxn ang="0">
                    <a:pos x="24" y="171"/>
                  </a:cxn>
                  <a:cxn ang="0">
                    <a:pos x="0" y="163"/>
                  </a:cxn>
                  <a:cxn ang="0">
                    <a:pos x="9" y="131"/>
                  </a:cxn>
                  <a:cxn ang="0">
                    <a:pos x="17" y="98"/>
                  </a:cxn>
                  <a:cxn ang="0">
                    <a:pos x="24" y="68"/>
                  </a:cxn>
                  <a:cxn ang="0">
                    <a:pos x="26" y="34"/>
                  </a:cxn>
                  <a:cxn ang="0">
                    <a:pos x="34" y="22"/>
                  </a:cxn>
                  <a:cxn ang="0">
                    <a:pos x="41" y="10"/>
                  </a:cxn>
                  <a:cxn ang="0">
                    <a:pos x="50" y="1"/>
                  </a:cxn>
                  <a:cxn ang="0">
                    <a:pos x="65" y="0"/>
                  </a:cxn>
                </a:cxnLst>
                <a:rect l="0" t="0" r="r" b="b"/>
                <a:pathLst>
                  <a:path w="65" h="171">
                    <a:moveTo>
                      <a:pt x="65" y="0"/>
                    </a:moveTo>
                    <a:lnTo>
                      <a:pt x="58" y="44"/>
                    </a:lnTo>
                    <a:lnTo>
                      <a:pt x="48" y="86"/>
                    </a:lnTo>
                    <a:lnTo>
                      <a:pt x="36" y="129"/>
                    </a:lnTo>
                    <a:lnTo>
                      <a:pt x="24" y="171"/>
                    </a:lnTo>
                    <a:lnTo>
                      <a:pt x="0" y="163"/>
                    </a:lnTo>
                    <a:lnTo>
                      <a:pt x="9" y="131"/>
                    </a:lnTo>
                    <a:lnTo>
                      <a:pt x="17" y="98"/>
                    </a:lnTo>
                    <a:lnTo>
                      <a:pt x="24" y="68"/>
                    </a:lnTo>
                    <a:lnTo>
                      <a:pt x="26" y="34"/>
                    </a:lnTo>
                    <a:lnTo>
                      <a:pt x="34" y="22"/>
                    </a:lnTo>
                    <a:lnTo>
                      <a:pt x="41" y="10"/>
                    </a:lnTo>
                    <a:lnTo>
                      <a:pt x="50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5B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16"/>
              <p:cNvSpPr>
                <a:spLocks/>
              </p:cNvSpPr>
              <p:nvPr/>
            </p:nvSpPr>
            <p:spPr bwMode="auto">
              <a:xfrm flipH="1">
                <a:off x="643" y="4468"/>
                <a:ext cx="21" cy="29"/>
              </a:xfrm>
              <a:custGeom>
                <a:avLst/>
                <a:gdLst/>
                <a:ahLst/>
                <a:cxnLst>
                  <a:cxn ang="0">
                    <a:pos x="21" y="20"/>
                  </a:cxn>
                  <a:cxn ang="0">
                    <a:pos x="21" y="27"/>
                  </a:cxn>
                  <a:cxn ang="0">
                    <a:pos x="16" y="29"/>
                  </a:cxn>
                  <a:cxn ang="0">
                    <a:pos x="11" y="29"/>
                  </a:cxn>
                  <a:cxn ang="0">
                    <a:pos x="5" y="27"/>
                  </a:cxn>
                  <a:cxn ang="0">
                    <a:pos x="0" y="0"/>
                  </a:cxn>
                  <a:cxn ang="0">
                    <a:pos x="7" y="3"/>
                  </a:cxn>
                  <a:cxn ang="0">
                    <a:pos x="7" y="13"/>
                  </a:cxn>
                  <a:cxn ang="0">
                    <a:pos x="9" y="22"/>
                  </a:cxn>
                  <a:cxn ang="0">
                    <a:pos x="21" y="20"/>
                  </a:cxn>
                </a:cxnLst>
                <a:rect l="0" t="0" r="r" b="b"/>
                <a:pathLst>
                  <a:path w="21" h="29">
                    <a:moveTo>
                      <a:pt x="21" y="20"/>
                    </a:moveTo>
                    <a:lnTo>
                      <a:pt x="21" y="27"/>
                    </a:lnTo>
                    <a:lnTo>
                      <a:pt x="16" y="29"/>
                    </a:lnTo>
                    <a:lnTo>
                      <a:pt x="11" y="29"/>
                    </a:lnTo>
                    <a:lnTo>
                      <a:pt x="5" y="27"/>
                    </a:lnTo>
                    <a:lnTo>
                      <a:pt x="0" y="0"/>
                    </a:lnTo>
                    <a:lnTo>
                      <a:pt x="7" y="3"/>
                    </a:lnTo>
                    <a:lnTo>
                      <a:pt x="7" y="13"/>
                    </a:lnTo>
                    <a:lnTo>
                      <a:pt x="9" y="22"/>
                    </a:lnTo>
                    <a:lnTo>
                      <a:pt x="21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7"/>
              <p:cNvSpPr>
                <a:spLocks/>
              </p:cNvSpPr>
              <p:nvPr/>
            </p:nvSpPr>
            <p:spPr bwMode="auto">
              <a:xfrm flipH="1">
                <a:off x="485" y="4514"/>
                <a:ext cx="61" cy="56"/>
              </a:xfrm>
              <a:custGeom>
                <a:avLst/>
                <a:gdLst/>
                <a:ahLst/>
                <a:cxnLst>
                  <a:cxn ang="0">
                    <a:pos x="15" y="22"/>
                  </a:cxn>
                  <a:cxn ang="0">
                    <a:pos x="23" y="34"/>
                  </a:cxn>
                  <a:cxn ang="0">
                    <a:pos x="34" y="30"/>
                  </a:cxn>
                  <a:cxn ang="0">
                    <a:pos x="47" y="27"/>
                  </a:cxn>
                  <a:cxn ang="0">
                    <a:pos x="61" y="32"/>
                  </a:cxn>
                  <a:cxn ang="0">
                    <a:pos x="59" y="39"/>
                  </a:cxn>
                  <a:cxn ang="0">
                    <a:pos x="57" y="45"/>
                  </a:cxn>
                  <a:cxn ang="0">
                    <a:pos x="54" y="51"/>
                  </a:cxn>
                  <a:cxn ang="0">
                    <a:pos x="50" y="56"/>
                  </a:cxn>
                  <a:cxn ang="0">
                    <a:pos x="42" y="56"/>
                  </a:cxn>
                  <a:cxn ang="0">
                    <a:pos x="34" y="52"/>
                  </a:cxn>
                  <a:cxn ang="0">
                    <a:pos x="27" y="49"/>
                  </a:cxn>
                  <a:cxn ang="0">
                    <a:pos x="20" y="44"/>
                  </a:cxn>
                  <a:cxn ang="0">
                    <a:pos x="13" y="39"/>
                  </a:cxn>
                  <a:cxn ang="0">
                    <a:pos x="8" y="32"/>
                  </a:cxn>
                  <a:cxn ang="0">
                    <a:pos x="3" y="25"/>
                  </a:cxn>
                  <a:cxn ang="0">
                    <a:pos x="0" y="18"/>
                  </a:cxn>
                  <a:cxn ang="0">
                    <a:pos x="6" y="0"/>
                  </a:cxn>
                  <a:cxn ang="0">
                    <a:pos x="13" y="1"/>
                  </a:cxn>
                  <a:cxn ang="0">
                    <a:pos x="13" y="8"/>
                  </a:cxn>
                  <a:cxn ang="0">
                    <a:pos x="11" y="15"/>
                  </a:cxn>
                  <a:cxn ang="0">
                    <a:pos x="15" y="22"/>
                  </a:cxn>
                </a:cxnLst>
                <a:rect l="0" t="0" r="r" b="b"/>
                <a:pathLst>
                  <a:path w="61" h="56">
                    <a:moveTo>
                      <a:pt x="15" y="22"/>
                    </a:moveTo>
                    <a:lnTo>
                      <a:pt x="23" y="34"/>
                    </a:lnTo>
                    <a:lnTo>
                      <a:pt x="34" y="30"/>
                    </a:lnTo>
                    <a:lnTo>
                      <a:pt x="47" y="27"/>
                    </a:lnTo>
                    <a:lnTo>
                      <a:pt x="61" y="32"/>
                    </a:lnTo>
                    <a:lnTo>
                      <a:pt x="59" y="39"/>
                    </a:lnTo>
                    <a:lnTo>
                      <a:pt x="57" y="45"/>
                    </a:lnTo>
                    <a:lnTo>
                      <a:pt x="54" y="51"/>
                    </a:lnTo>
                    <a:lnTo>
                      <a:pt x="50" y="56"/>
                    </a:lnTo>
                    <a:lnTo>
                      <a:pt x="42" y="56"/>
                    </a:lnTo>
                    <a:lnTo>
                      <a:pt x="34" y="52"/>
                    </a:lnTo>
                    <a:lnTo>
                      <a:pt x="27" y="49"/>
                    </a:lnTo>
                    <a:lnTo>
                      <a:pt x="20" y="44"/>
                    </a:lnTo>
                    <a:lnTo>
                      <a:pt x="13" y="39"/>
                    </a:lnTo>
                    <a:lnTo>
                      <a:pt x="8" y="32"/>
                    </a:lnTo>
                    <a:lnTo>
                      <a:pt x="3" y="25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13" y="8"/>
                    </a:lnTo>
                    <a:lnTo>
                      <a:pt x="11" y="15"/>
                    </a:lnTo>
                    <a:lnTo>
                      <a:pt x="1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18"/>
              <p:cNvSpPr>
                <a:spLocks/>
              </p:cNvSpPr>
              <p:nvPr/>
            </p:nvSpPr>
            <p:spPr bwMode="auto">
              <a:xfrm flipH="1">
                <a:off x="606" y="4539"/>
                <a:ext cx="58" cy="31"/>
              </a:xfrm>
              <a:custGeom>
                <a:avLst/>
                <a:gdLst/>
                <a:ahLst/>
                <a:cxnLst>
                  <a:cxn ang="0">
                    <a:pos x="50" y="24"/>
                  </a:cxn>
                  <a:cxn ang="0">
                    <a:pos x="39" y="26"/>
                  </a:cxn>
                  <a:cxn ang="0">
                    <a:pos x="31" y="29"/>
                  </a:cxn>
                  <a:cxn ang="0">
                    <a:pos x="21" y="31"/>
                  </a:cxn>
                  <a:cxn ang="0">
                    <a:pos x="11" y="29"/>
                  </a:cxn>
                  <a:cxn ang="0">
                    <a:pos x="7" y="24"/>
                  </a:cxn>
                  <a:cxn ang="0">
                    <a:pos x="4" y="17"/>
                  </a:cxn>
                  <a:cxn ang="0">
                    <a:pos x="2" y="10"/>
                  </a:cxn>
                  <a:cxn ang="0">
                    <a:pos x="0" y="3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6" y="10"/>
                  </a:cxn>
                  <a:cxn ang="0">
                    <a:pos x="33" y="9"/>
                  </a:cxn>
                  <a:cxn ang="0">
                    <a:pos x="39" y="7"/>
                  </a:cxn>
                  <a:cxn ang="0">
                    <a:pos x="46" y="3"/>
                  </a:cxn>
                  <a:cxn ang="0">
                    <a:pos x="51" y="0"/>
                  </a:cxn>
                  <a:cxn ang="0">
                    <a:pos x="58" y="5"/>
                  </a:cxn>
                  <a:cxn ang="0">
                    <a:pos x="56" y="12"/>
                  </a:cxn>
                  <a:cxn ang="0">
                    <a:pos x="53" y="19"/>
                  </a:cxn>
                  <a:cxn ang="0">
                    <a:pos x="50" y="24"/>
                  </a:cxn>
                </a:cxnLst>
                <a:rect l="0" t="0" r="r" b="b"/>
                <a:pathLst>
                  <a:path w="58" h="31">
                    <a:moveTo>
                      <a:pt x="50" y="24"/>
                    </a:moveTo>
                    <a:lnTo>
                      <a:pt x="39" y="26"/>
                    </a:lnTo>
                    <a:lnTo>
                      <a:pt x="31" y="29"/>
                    </a:lnTo>
                    <a:lnTo>
                      <a:pt x="21" y="31"/>
                    </a:lnTo>
                    <a:lnTo>
                      <a:pt x="11" y="29"/>
                    </a:lnTo>
                    <a:lnTo>
                      <a:pt x="7" y="24"/>
                    </a:lnTo>
                    <a:lnTo>
                      <a:pt x="4" y="17"/>
                    </a:lnTo>
                    <a:lnTo>
                      <a:pt x="2" y="10"/>
                    </a:lnTo>
                    <a:lnTo>
                      <a:pt x="0" y="3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6" y="10"/>
                    </a:lnTo>
                    <a:lnTo>
                      <a:pt x="33" y="9"/>
                    </a:lnTo>
                    <a:lnTo>
                      <a:pt x="39" y="7"/>
                    </a:lnTo>
                    <a:lnTo>
                      <a:pt x="46" y="3"/>
                    </a:lnTo>
                    <a:lnTo>
                      <a:pt x="51" y="0"/>
                    </a:lnTo>
                    <a:lnTo>
                      <a:pt x="58" y="5"/>
                    </a:lnTo>
                    <a:lnTo>
                      <a:pt x="56" y="12"/>
                    </a:lnTo>
                    <a:lnTo>
                      <a:pt x="53" y="19"/>
                    </a:lnTo>
                    <a:lnTo>
                      <a:pt x="5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19"/>
              <p:cNvSpPr>
                <a:spLocks/>
              </p:cNvSpPr>
              <p:nvPr/>
            </p:nvSpPr>
            <p:spPr bwMode="auto">
              <a:xfrm flipH="1">
                <a:off x="482" y="4549"/>
                <a:ext cx="109" cy="228"/>
              </a:xfrm>
              <a:custGeom>
                <a:avLst/>
                <a:gdLst/>
                <a:ahLst/>
                <a:cxnLst>
                  <a:cxn ang="0">
                    <a:pos x="67" y="24"/>
                  </a:cxn>
                  <a:cxn ang="0">
                    <a:pos x="79" y="65"/>
                  </a:cxn>
                  <a:cxn ang="0">
                    <a:pos x="82" y="109"/>
                  </a:cxn>
                  <a:cxn ang="0">
                    <a:pos x="79" y="153"/>
                  </a:cxn>
                  <a:cxn ang="0">
                    <a:pos x="75" y="196"/>
                  </a:cxn>
                  <a:cxn ang="0">
                    <a:pos x="85" y="191"/>
                  </a:cxn>
                  <a:cxn ang="0">
                    <a:pos x="94" y="180"/>
                  </a:cxn>
                  <a:cxn ang="0">
                    <a:pos x="101" y="172"/>
                  </a:cxn>
                  <a:cxn ang="0">
                    <a:pos x="107" y="177"/>
                  </a:cxn>
                  <a:cxn ang="0">
                    <a:pos x="109" y="185"/>
                  </a:cxn>
                  <a:cxn ang="0">
                    <a:pos x="106" y="194"/>
                  </a:cxn>
                  <a:cxn ang="0">
                    <a:pos x="101" y="202"/>
                  </a:cxn>
                  <a:cxn ang="0">
                    <a:pos x="94" y="208"/>
                  </a:cxn>
                  <a:cxn ang="0">
                    <a:pos x="80" y="206"/>
                  </a:cxn>
                  <a:cxn ang="0">
                    <a:pos x="70" y="213"/>
                  </a:cxn>
                  <a:cxn ang="0">
                    <a:pos x="65" y="221"/>
                  </a:cxn>
                  <a:cxn ang="0">
                    <a:pos x="60" y="228"/>
                  </a:cxn>
                  <a:cxn ang="0">
                    <a:pos x="60" y="202"/>
                  </a:cxn>
                  <a:cxn ang="0">
                    <a:pos x="62" y="175"/>
                  </a:cxn>
                  <a:cxn ang="0">
                    <a:pos x="65" y="146"/>
                  </a:cxn>
                  <a:cxn ang="0">
                    <a:pos x="67" y="117"/>
                  </a:cxn>
                  <a:cxn ang="0">
                    <a:pos x="67" y="89"/>
                  </a:cxn>
                  <a:cxn ang="0">
                    <a:pos x="62" y="61"/>
                  </a:cxn>
                  <a:cxn ang="0">
                    <a:pos x="51" y="38"/>
                  </a:cxn>
                  <a:cxn ang="0">
                    <a:pos x="33" y="17"/>
                  </a:cxn>
                  <a:cxn ang="0">
                    <a:pos x="24" y="26"/>
                  </a:cxn>
                  <a:cxn ang="0">
                    <a:pos x="19" y="38"/>
                  </a:cxn>
                  <a:cxn ang="0">
                    <a:pos x="14" y="48"/>
                  </a:cxn>
                  <a:cxn ang="0">
                    <a:pos x="0" y="50"/>
                  </a:cxn>
                  <a:cxn ang="0">
                    <a:pos x="5" y="36"/>
                  </a:cxn>
                  <a:cxn ang="0">
                    <a:pos x="11" y="22"/>
                  </a:cxn>
                  <a:cxn ang="0">
                    <a:pos x="17" y="10"/>
                  </a:cxn>
                  <a:cxn ang="0">
                    <a:pos x="28" y="0"/>
                  </a:cxn>
                  <a:cxn ang="0">
                    <a:pos x="39" y="0"/>
                  </a:cxn>
                  <a:cxn ang="0">
                    <a:pos x="51" y="7"/>
                  </a:cxn>
                  <a:cxn ang="0">
                    <a:pos x="60" y="16"/>
                  </a:cxn>
                  <a:cxn ang="0">
                    <a:pos x="67" y="24"/>
                  </a:cxn>
                </a:cxnLst>
                <a:rect l="0" t="0" r="r" b="b"/>
                <a:pathLst>
                  <a:path w="109" h="228">
                    <a:moveTo>
                      <a:pt x="67" y="24"/>
                    </a:moveTo>
                    <a:lnTo>
                      <a:pt x="79" y="65"/>
                    </a:lnTo>
                    <a:lnTo>
                      <a:pt x="82" y="109"/>
                    </a:lnTo>
                    <a:lnTo>
                      <a:pt x="79" y="153"/>
                    </a:lnTo>
                    <a:lnTo>
                      <a:pt x="75" y="196"/>
                    </a:lnTo>
                    <a:lnTo>
                      <a:pt x="85" y="191"/>
                    </a:lnTo>
                    <a:lnTo>
                      <a:pt x="94" y="180"/>
                    </a:lnTo>
                    <a:lnTo>
                      <a:pt x="101" y="172"/>
                    </a:lnTo>
                    <a:lnTo>
                      <a:pt x="107" y="177"/>
                    </a:lnTo>
                    <a:lnTo>
                      <a:pt x="109" y="185"/>
                    </a:lnTo>
                    <a:lnTo>
                      <a:pt x="106" y="194"/>
                    </a:lnTo>
                    <a:lnTo>
                      <a:pt x="101" y="202"/>
                    </a:lnTo>
                    <a:lnTo>
                      <a:pt x="94" y="208"/>
                    </a:lnTo>
                    <a:lnTo>
                      <a:pt x="80" y="206"/>
                    </a:lnTo>
                    <a:lnTo>
                      <a:pt x="70" y="213"/>
                    </a:lnTo>
                    <a:lnTo>
                      <a:pt x="65" y="221"/>
                    </a:lnTo>
                    <a:lnTo>
                      <a:pt x="60" y="228"/>
                    </a:lnTo>
                    <a:lnTo>
                      <a:pt x="60" y="202"/>
                    </a:lnTo>
                    <a:lnTo>
                      <a:pt x="62" y="175"/>
                    </a:lnTo>
                    <a:lnTo>
                      <a:pt x="65" y="146"/>
                    </a:lnTo>
                    <a:lnTo>
                      <a:pt x="67" y="117"/>
                    </a:lnTo>
                    <a:lnTo>
                      <a:pt x="67" y="89"/>
                    </a:lnTo>
                    <a:lnTo>
                      <a:pt x="62" y="61"/>
                    </a:lnTo>
                    <a:lnTo>
                      <a:pt x="51" y="38"/>
                    </a:lnTo>
                    <a:lnTo>
                      <a:pt x="33" y="17"/>
                    </a:lnTo>
                    <a:lnTo>
                      <a:pt x="24" y="26"/>
                    </a:lnTo>
                    <a:lnTo>
                      <a:pt x="19" y="38"/>
                    </a:lnTo>
                    <a:lnTo>
                      <a:pt x="14" y="48"/>
                    </a:lnTo>
                    <a:lnTo>
                      <a:pt x="0" y="50"/>
                    </a:lnTo>
                    <a:lnTo>
                      <a:pt x="5" y="36"/>
                    </a:lnTo>
                    <a:lnTo>
                      <a:pt x="11" y="22"/>
                    </a:lnTo>
                    <a:lnTo>
                      <a:pt x="17" y="10"/>
                    </a:lnTo>
                    <a:lnTo>
                      <a:pt x="28" y="0"/>
                    </a:lnTo>
                    <a:lnTo>
                      <a:pt x="39" y="0"/>
                    </a:lnTo>
                    <a:lnTo>
                      <a:pt x="51" y="7"/>
                    </a:lnTo>
                    <a:lnTo>
                      <a:pt x="60" y="16"/>
                    </a:lnTo>
                    <a:lnTo>
                      <a:pt x="6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20"/>
              <p:cNvSpPr>
                <a:spLocks/>
              </p:cNvSpPr>
              <p:nvPr/>
            </p:nvSpPr>
            <p:spPr bwMode="auto">
              <a:xfrm flipH="1">
                <a:off x="1059" y="4565"/>
                <a:ext cx="51" cy="39"/>
              </a:xfrm>
              <a:custGeom>
                <a:avLst/>
                <a:gdLst/>
                <a:ahLst/>
                <a:cxnLst>
                  <a:cxn ang="0">
                    <a:pos x="27" y="13"/>
                  </a:cxn>
                  <a:cxn ang="0">
                    <a:pos x="34" y="18"/>
                  </a:cxn>
                  <a:cxn ang="0">
                    <a:pos x="42" y="22"/>
                  </a:cxn>
                  <a:cxn ang="0">
                    <a:pos x="49" y="28"/>
                  </a:cxn>
                  <a:cxn ang="0">
                    <a:pos x="51" y="39"/>
                  </a:cxn>
                  <a:cxn ang="0">
                    <a:pos x="44" y="39"/>
                  </a:cxn>
                  <a:cxn ang="0">
                    <a:pos x="37" y="39"/>
                  </a:cxn>
                  <a:cxn ang="0">
                    <a:pos x="29" y="39"/>
                  </a:cxn>
                  <a:cxn ang="0">
                    <a:pos x="20" y="39"/>
                  </a:cxn>
                  <a:cxn ang="0">
                    <a:pos x="12" y="37"/>
                  </a:cxn>
                  <a:cxn ang="0">
                    <a:pos x="5" y="34"/>
                  </a:cxn>
                  <a:cxn ang="0">
                    <a:pos x="1" y="27"/>
                  </a:cxn>
                  <a:cxn ang="0">
                    <a:pos x="0" y="17"/>
                  </a:cxn>
                  <a:cxn ang="0">
                    <a:pos x="1" y="5"/>
                  </a:cxn>
                  <a:cxn ang="0">
                    <a:pos x="12" y="0"/>
                  </a:cxn>
                  <a:cxn ang="0">
                    <a:pos x="22" y="3"/>
                  </a:cxn>
                  <a:cxn ang="0">
                    <a:pos x="27" y="13"/>
                  </a:cxn>
                </a:cxnLst>
                <a:rect l="0" t="0" r="r" b="b"/>
                <a:pathLst>
                  <a:path w="51" h="39">
                    <a:moveTo>
                      <a:pt x="27" y="13"/>
                    </a:moveTo>
                    <a:lnTo>
                      <a:pt x="34" y="18"/>
                    </a:lnTo>
                    <a:lnTo>
                      <a:pt x="42" y="22"/>
                    </a:lnTo>
                    <a:lnTo>
                      <a:pt x="49" y="28"/>
                    </a:lnTo>
                    <a:lnTo>
                      <a:pt x="51" y="39"/>
                    </a:lnTo>
                    <a:lnTo>
                      <a:pt x="44" y="39"/>
                    </a:lnTo>
                    <a:lnTo>
                      <a:pt x="37" y="39"/>
                    </a:lnTo>
                    <a:lnTo>
                      <a:pt x="29" y="39"/>
                    </a:lnTo>
                    <a:lnTo>
                      <a:pt x="20" y="39"/>
                    </a:lnTo>
                    <a:lnTo>
                      <a:pt x="12" y="37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17"/>
                    </a:lnTo>
                    <a:lnTo>
                      <a:pt x="1" y="5"/>
                    </a:lnTo>
                    <a:lnTo>
                      <a:pt x="12" y="0"/>
                    </a:lnTo>
                    <a:lnTo>
                      <a:pt x="22" y="3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21"/>
              <p:cNvSpPr>
                <a:spLocks/>
              </p:cNvSpPr>
              <p:nvPr/>
            </p:nvSpPr>
            <p:spPr bwMode="auto">
              <a:xfrm flipH="1">
                <a:off x="664" y="4646"/>
                <a:ext cx="44" cy="46"/>
              </a:xfrm>
              <a:custGeom>
                <a:avLst/>
                <a:gdLst/>
                <a:ahLst/>
                <a:cxnLst>
                  <a:cxn ang="0">
                    <a:pos x="15" y="15"/>
                  </a:cxn>
                  <a:cxn ang="0">
                    <a:pos x="22" y="14"/>
                  </a:cxn>
                  <a:cxn ang="0">
                    <a:pos x="29" y="9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44" y="17"/>
                  </a:cxn>
                  <a:cxn ang="0">
                    <a:pos x="39" y="27"/>
                  </a:cxn>
                  <a:cxn ang="0">
                    <a:pos x="32" y="37"/>
                  </a:cxn>
                  <a:cxn ang="0">
                    <a:pos x="26" y="46"/>
                  </a:cxn>
                  <a:cxn ang="0">
                    <a:pos x="15" y="43"/>
                  </a:cxn>
                  <a:cxn ang="0">
                    <a:pos x="10" y="34"/>
                  </a:cxn>
                  <a:cxn ang="0">
                    <a:pos x="5" y="24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" y="0"/>
                  </a:cxn>
                  <a:cxn ang="0">
                    <a:pos x="7" y="5"/>
                  </a:cxn>
                  <a:cxn ang="0">
                    <a:pos x="9" y="9"/>
                  </a:cxn>
                  <a:cxn ang="0">
                    <a:pos x="10" y="14"/>
                  </a:cxn>
                  <a:cxn ang="0">
                    <a:pos x="15" y="15"/>
                  </a:cxn>
                </a:cxnLst>
                <a:rect l="0" t="0" r="r" b="b"/>
                <a:pathLst>
                  <a:path w="44" h="46">
                    <a:moveTo>
                      <a:pt x="15" y="15"/>
                    </a:moveTo>
                    <a:lnTo>
                      <a:pt x="22" y="14"/>
                    </a:lnTo>
                    <a:lnTo>
                      <a:pt x="29" y="9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44" y="17"/>
                    </a:lnTo>
                    <a:lnTo>
                      <a:pt x="39" y="27"/>
                    </a:lnTo>
                    <a:lnTo>
                      <a:pt x="32" y="37"/>
                    </a:lnTo>
                    <a:lnTo>
                      <a:pt x="26" y="46"/>
                    </a:lnTo>
                    <a:lnTo>
                      <a:pt x="15" y="43"/>
                    </a:lnTo>
                    <a:lnTo>
                      <a:pt x="10" y="34"/>
                    </a:lnTo>
                    <a:lnTo>
                      <a:pt x="5" y="24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7" y="5"/>
                    </a:lnTo>
                    <a:lnTo>
                      <a:pt x="9" y="9"/>
                    </a:lnTo>
                    <a:lnTo>
                      <a:pt x="10" y="14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22"/>
              <p:cNvSpPr>
                <a:spLocks/>
              </p:cNvSpPr>
              <p:nvPr/>
            </p:nvSpPr>
            <p:spPr bwMode="auto">
              <a:xfrm flipH="1">
                <a:off x="531" y="4646"/>
                <a:ext cx="27" cy="15"/>
              </a:xfrm>
              <a:custGeom>
                <a:avLst/>
                <a:gdLst/>
                <a:ahLst/>
                <a:cxnLst>
                  <a:cxn ang="0">
                    <a:pos x="27" y="12"/>
                  </a:cxn>
                  <a:cxn ang="0">
                    <a:pos x="22" y="15"/>
                  </a:cxn>
                  <a:cxn ang="0">
                    <a:pos x="17" y="15"/>
                  </a:cxn>
                  <a:cxn ang="0">
                    <a:pos x="10" y="12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2"/>
                  </a:cxn>
                  <a:cxn ang="0">
                    <a:pos x="20" y="7"/>
                  </a:cxn>
                  <a:cxn ang="0">
                    <a:pos x="27" y="12"/>
                  </a:cxn>
                </a:cxnLst>
                <a:rect l="0" t="0" r="r" b="b"/>
                <a:pathLst>
                  <a:path w="27" h="15">
                    <a:moveTo>
                      <a:pt x="27" y="12"/>
                    </a:moveTo>
                    <a:lnTo>
                      <a:pt x="22" y="15"/>
                    </a:lnTo>
                    <a:lnTo>
                      <a:pt x="17" y="15"/>
                    </a:lnTo>
                    <a:lnTo>
                      <a:pt x="10" y="12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0" y="7"/>
                    </a:ln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23"/>
              <p:cNvSpPr>
                <a:spLocks/>
              </p:cNvSpPr>
              <p:nvPr/>
            </p:nvSpPr>
            <p:spPr bwMode="auto">
              <a:xfrm flipH="1">
                <a:off x="453" y="4666"/>
                <a:ext cx="19" cy="58"/>
              </a:xfrm>
              <a:custGeom>
                <a:avLst/>
                <a:gdLst/>
                <a:ahLst/>
                <a:cxnLst>
                  <a:cxn ang="0">
                    <a:pos x="19" y="50"/>
                  </a:cxn>
                  <a:cxn ang="0">
                    <a:pos x="19" y="57"/>
                  </a:cxn>
                  <a:cxn ang="0">
                    <a:pos x="10" y="58"/>
                  </a:cxn>
                  <a:cxn ang="0">
                    <a:pos x="5" y="51"/>
                  </a:cxn>
                  <a:cxn ang="0">
                    <a:pos x="2" y="43"/>
                  </a:cxn>
                  <a:cxn ang="0">
                    <a:pos x="0" y="33"/>
                  </a:cxn>
                  <a:cxn ang="0">
                    <a:pos x="4" y="24"/>
                  </a:cxn>
                  <a:cxn ang="0">
                    <a:pos x="5" y="14"/>
                  </a:cxn>
                  <a:cxn ang="0">
                    <a:pos x="7" y="7"/>
                  </a:cxn>
                  <a:cxn ang="0">
                    <a:pos x="14" y="0"/>
                  </a:cxn>
                  <a:cxn ang="0">
                    <a:pos x="16" y="11"/>
                  </a:cxn>
                  <a:cxn ang="0">
                    <a:pos x="14" y="24"/>
                  </a:cxn>
                  <a:cxn ang="0">
                    <a:pos x="12" y="38"/>
                  </a:cxn>
                  <a:cxn ang="0">
                    <a:pos x="19" y="50"/>
                  </a:cxn>
                </a:cxnLst>
                <a:rect l="0" t="0" r="r" b="b"/>
                <a:pathLst>
                  <a:path w="19" h="58">
                    <a:moveTo>
                      <a:pt x="19" y="50"/>
                    </a:moveTo>
                    <a:lnTo>
                      <a:pt x="19" y="57"/>
                    </a:lnTo>
                    <a:lnTo>
                      <a:pt x="10" y="58"/>
                    </a:lnTo>
                    <a:lnTo>
                      <a:pt x="5" y="51"/>
                    </a:lnTo>
                    <a:lnTo>
                      <a:pt x="2" y="43"/>
                    </a:lnTo>
                    <a:lnTo>
                      <a:pt x="0" y="33"/>
                    </a:lnTo>
                    <a:lnTo>
                      <a:pt x="4" y="24"/>
                    </a:lnTo>
                    <a:lnTo>
                      <a:pt x="5" y="14"/>
                    </a:lnTo>
                    <a:lnTo>
                      <a:pt x="7" y="7"/>
                    </a:lnTo>
                    <a:lnTo>
                      <a:pt x="14" y="0"/>
                    </a:lnTo>
                    <a:lnTo>
                      <a:pt x="16" y="11"/>
                    </a:lnTo>
                    <a:lnTo>
                      <a:pt x="14" y="24"/>
                    </a:lnTo>
                    <a:lnTo>
                      <a:pt x="12" y="38"/>
                    </a:lnTo>
                    <a:lnTo>
                      <a:pt x="19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24"/>
              <p:cNvSpPr>
                <a:spLocks/>
              </p:cNvSpPr>
              <p:nvPr/>
            </p:nvSpPr>
            <p:spPr bwMode="auto">
              <a:xfrm flipH="1">
                <a:off x="117" y="4804"/>
                <a:ext cx="73" cy="21"/>
              </a:xfrm>
              <a:custGeom>
                <a:avLst/>
                <a:gdLst/>
                <a:ahLst/>
                <a:cxnLst>
                  <a:cxn ang="0">
                    <a:pos x="73" y="5"/>
                  </a:cxn>
                  <a:cxn ang="0">
                    <a:pos x="73" y="12"/>
                  </a:cxn>
                  <a:cxn ang="0">
                    <a:pos x="70" y="15"/>
                  </a:cxn>
                  <a:cxn ang="0">
                    <a:pos x="65" y="17"/>
                  </a:cxn>
                  <a:cxn ang="0">
                    <a:pos x="60" y="17"/>
                  </a:cxn>
                  <a:cxn ang="0">
                    <a:pos x="53" y="19"/>
                  </a:cxn>
                  <a:cxn ang="0">
                    <a:pos x="44" y="21"/>
                  </a:cxn>
                  <a:cxn ang="0">
                    <a:pos x="38" y="21"/>
                  </a:cxn>
                  <a:cxn ang="0">
                    <a:pos x="31" y="19"/>
                  </a:cxn>
                  <a:cxn ang="0">
                    <a:pos x="22" y="17"/>
                  </a:cxn>
                  <a:cxn ang="0">
                    <a:pos x="16" y="15"/>
                  </a:cxn>
                  <a:cxn ang="0">
                    <a:pos x="7" y="14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0" y="4"/>
                  </a:cxn>
                  <a:cxn ang="0">
                    <a:pos x="19" y="5"/>
                  </a:cxn>
                  <a:cxn ang="0">
                    <a:pos x="29" y="5"/>
                  </a:cxn>
                  <a:cxn ang="0">
                    <a:pos x="38" y="5"/>
                  </a:cxn>
                  <a:cxn ang="0">
                    <a:pos x="46" y="4"/>
                  </a:cxn>
                  <a:cxn ang="0">
                    <a:pos x="55" y="4"/>
                  </a:cxn>
                  <a:cxn ang="0">
                    <a:pos x="65" y="4"/>
                  </a:cxn>
                  <a:cxn ang="0">
                    <a:pos x="73" y="5"/>
                  </a:cxn>
                </a:cxnLst>
                <a:rect l="0" t="0" r="r" b="b"/>
                <a:pathLst>
                  <a:path w="73" h="21">
                    <a:moveTo>
                      <a:pt x="73" y="5"/>
                    </a:moveTo>
                    <a:lnTo>
                      <a:pt x="73" y="12"/>
                    </a:lnTo>
                    <a:lnTo>
                      <a:pt x="70" y="15"/>
                    </a:lnTo>
                    <a:lnTo>
                      <a:pt x="65" y="17"/>
                    </a:lnTo>
                    <a:lnTo>
                      <a:pt x="60" y="17"/>
                    </a:lnTo>
                    <a:lnTo>
                      <a:pt x="53" y="19"/>
                    </a:lnTo>
                    <a:lnTo>
                      <a:pt x="44" y="21"/>
                    </a:lnTo>
                    <a:lnTo>
                      <a:pt x="38" y="21"/>
                    </a:lnTo>
                    <a:lnTo>
                      <a:pt x="31" y="19"/>
                    </a:lnTo>
                    <a:lnTo>
                      <a:pt x="22" y="17"/>
                    </a:lnTo>
                    <a:lnTo>
                      <a:pt x="16" y="15"/>
                    </a:lnTo>
                    <a:lnTo>
                      <a:pt x="7" y="1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0" y="4"/>
                    </a:lnTo>
                    <a:lnTo>
                      <a:pt x="19" y="5"/>
                    </a:lnTo>
                    <a:lnTo>
                      <a:pt x="29" y="5"/>
                    </a:lnTo>
                    <a:lnTo>
                      <a:pt x="38" y="5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25"/>
              <p:cNvSpPr>
                <a:spLocks/>
              </p:cNvSpPr>
              <p:nvPr/>
            </p:nvSpPr>
            <p:spPr bwMode="auto">
              <a:xfrm>
                <a:off x="846" y="4710"/>
                <a:ext cx="186" cy="108"/>
              </a:xfrm>
              <a:custGeom>
                <a:avLst/>
                <a:gdLst/>
                <a:ahLst/>
                <a:cxnLst>
                  <a:cxn ang="0">
                    <a:pos x="6" y="108"/>
                  </a:cxn>
                  <a:cxn ang="0">
                    <a:pos x="186" y="66"/>
                  </a:cxn>
                  <a:cxn ang="0">
                    <a:pos x="114" y="0"/>
                  </a:cxn>
                  <a:cxn ang="0">
                    <a:pos x="18" y="18"/>
                  </a:cxn>
                  <a:cxn ang="0">
                    <a:pos x="0" y="54"/>
                  </a:cxn>
                  <a:cxn ang="0">
                    <a:pos x="6" y="108"/>
                  </a:cxn>
                </a:cxnLst>
                <a:rect l="0" t="0" r="r" b="b"/>
                <a:pathLst>
                  <a:path w="186" h="108">
                    <a:moveTo>
                      <a:pt x="6" y="108"/>
                    </a:moveTo>
                    <a:cubicBezTo>
                      <a:pt x="69" y="104"/>
                      <a:pt x="132" y="102"/>
                      <a:pt x="186" y="66"/>
                    </a:cubicBezTo>
                    <a:cubicBezTo>
                      <a:pt x="170" y="19"/>
                      <a:pt x="163" y="12"/>
                      <a:pt x="114" y="0"/>
                    </a:cubicBezTo>
                    <a:cubicBezTo>
                      <a:pt x="81" y="4"/>
                      <a:pt x="50" y="7"/>
                      <a:pt x="18" y="18"/>
                    </a:cubicBezTo>
                    <a:cubicBezTo>
                      <a:pt x="12" y="27"/>
                      <a:pt x="0" y="42"/>
                      <a:pt x="0" y="54"/>
                    </a:cubicBezTo>
                    <a:cubicBezTo>
                      <a:pt x="0" y="75"/>
                      <a:pt x="17" y="86"/>
                      <a:pt x="6" y="10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AutoShape 126"/>
            <p:cNvSpPr>
              <a:spLocks noChangeAspect="1" noChangeArrowheads="1"/>
            </p:cNvSpPr>
            <p:nvPr/>
          </p:nvSpPr>
          <p:spPr bwMode="auto">
            <a:xfrm>
              <a:off x="1714" y="3870"/>
              <a:ext cx="386" cy="386"/>
            </a:xfrm>
            <a:prstGeom prst="irregularSeal1">
              <a:avLst/>
            </a:prstGeom>
            <a:gradFill rotWithShape="1">
              <a:gsLst>
                <a:gs pos="0">
                  <a:srgbClr val="FF0000">
                    <a:gamma/>
                    <a:shade val="38039"/>
                    <a:invGamma/>
                  </a:srgbClr>
                </a:gs>
                <a:gs pos="100000">
                  <a:srgbClr val="FF0000">
                    <a:alpha val="46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0" name="Object 127"/>
            <p:cNvGraphicFramePr>
              <a:graphicFrameLocks noChangeAspect="1"/>
            </p:cNvGraphicFramePr>
            <p:nvPr/>
          </p:nvGraphicFramePr>
          <p:xfrm>
            <a:off x="12432" y="5656"/>
            <a:ext cx="263" cy="157"/>
          </p:xfrm>
          <a:graphic>
            <a:graphicData uri="http://schemas.openxmlformats.org/presentationml/2006/ole">
              <p:oleObj spid="_x0000_s38915" name="Photo Editor Photo" r:id="rId5" imgW="8097380" imgH="4819048" progId="">
                <p:embed/>
              </p:oleObj>
            </a:graphicData>
          </a:graphic>
        </p:graphicFrame>
        <p:sp>
          <p:nvSpPr>
            <p:cNvPr id="31" name="Arc 128"/>
            <p:cNvSpPr>
              <a:spLocks noChangeAspect="1"/>
            </p:cNvSpPr>
            <p:nvPr/>
          </p:nvSpPr>
          <p:spPr bwMode="auto">
            <a:xfrm rot="540000" flipH="1">
              <a:off x="9594" y="4002"/>
              <a:ext cx="260" cy="2580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rc 129"/>
            <p:cNvSpPr>
              <a:spLocks noChangeAspect="1"/>
            </p:cNvSpPr>
            <p:nvPr/>
          </p:nvSpPr>
          <p:spPr bwMode="auto">
            <a:xfrm rot="540000" flipH="1">
              <a:off x="11131" y="4670"/>
              <a:ext cx="173" cy="1722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" name="Group 130"/>
            <p:cNvGrpSpPr>
              <a:grpSpLocks noChangeAspect="1"/>
            </p:cNvGrpSpPr>
            <p:nvPr/>
          </p:nvGrpSpPr>
          <p:grpSpPr bwMode="auto">
            <a:xfrm rot="540000">
              <a:off x="10876" y="4561"/>
              <a:ext cx="380" cy="1895"/>
              <a:chOff x="3934" y="2339"/>
              <a:chExt cx="693" cy="3455"/>
            </a:xfrm>
          </p:grpSpPr>
          <p:sp>
            <p:nvSpPr>
              <p:cNvPr id="362" name="Oval 131"/>
              <p:cNvSpPr>
                <a:spLocks noChangeAspect="1" noChangeArrowheads="1"/>
              </p:cNvSpPr>
              <p:nvPr/>
            </p:nvSpPr>
            <p:spPr bwMode="auto">
              <a:xfrm>
                <a:off x="3936" y="2339"/>
                <a:ext cx="691" cy="3455"/>
              </a:xfrm>
              <a:prstGeom prst="ellipse">
                <a:avLst/>
              </a:prstGeom>
              <a:noFill/>
              <a:ln w="9525" algn="ctr">
                <a:solidFill>
                  <a:srgbClr val="969696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" name="Arc 132"/>
              <p:cNvSpPr>
                <a:spLocks noChangeAspect="1"/>
              </p:cNvSpPr>
              <p:nvPr/>
            </p:nvSpPr>
            <p:spPr bwMode="auto">
              <a:xfrm flipH="1">
                <a:off x="3934" y="2340"/>
                <a:ext cx="348" cy="3454"/>
              </a:xfrm>
              <a:custGeom>
                <a:avLst/>
                <a:gdLst>
                  <a:gd name="G0" fmla="+- 188 0 0"/>
                  <a:gd name="G1" fmla="+- 21600 0 0"/>
                  <a:gd name="G2" fmla="+- 21600 0 0"/>
                  <a:gd name="T0" fmla="*/ 188 w 21788"/>
                  <a:gd name="T1" fmla="*/ 0 h 43200"/>
                  <a:gd name="T2" fmla="*/ 0 w 21788"/>
                  <a:gd name="T3" fmla="*/ 43199 h 43200"/>
                  <a:gd name="T4" fmla="*/ 188 w 2178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88" h="43200" fill="none" extrusionOk="0">
                    <a:moveTo>
                      <a:pt x="187" y="0"/>
                    </a:moveTo>
                    <a:cubicBezTo>
                      <a:pt x="12117" y="0"/>
                      <a:pt x="21788" y="9670"/>
                      <a:pt x="21788" y="21600"/>
                    </a:cubicBezTo>
                    <a:cubicBezTo>
                      <a:pt x="21788" y="33529"/>
                      <a:pt x="12117" y="43200"/>
                      <a:pt x="188" y="43200"/>
                    </a:cubicBezTo>
                    <a:cubicBezTo>
                      <a:pt x="125" y="43200"/>
                      <a:pt x="62" y="43199"/>
                      <a:pt x="-1" y="43199"/>
                    </a:cubicBezTo>
                  </a:path>
                  <a:path w="21788" h="43200" stroke="0" extrusionOk="0">
                    <a:moveTo>
                      <a:pt x="187" y="0"/>
                    </a:moveTo>
                    <a:cubicBezTo>
                      <a:pt x="12117" y="0"/>
                      <a:pt x="21788" y="9670"/>
                      <a:pt x="21788" y="21600"/>
                    </a:cubicBezTo>
                    <a:cubicBezTo>
                      <a:pt x="21788" y="33529"/>
                      <a:pt x="12117" y="43200"/>
                      <a:pt x="188" y="43200"/>
                    </a:cubicBezTo>
                    <a:cubicBezTo>
                      <a:pt x="125" y="43200"/>
                      <a:pt x="62" y="43199"/>
                      <a:pt x="-1" y="43199"/>
                    </a:cubicBezTo>
                    <a:lnTo>
                      <a:pt x="188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" name="Group 133"/>
            <p:cNvGrpSpPr>
              <a:grpSpLocks noChangeAspect="1"/>
            </p:cNvGrpSpPr>
            <p:nvPr/>
          </p:nvGrpSpPr>
          <p:grpSpPr bwMode="auto">
            <a:xfrm rot="540000">
              <a:off x="10609" y="4433"/>
              <a:ext cx="415" cy="2068"/>
              <a:chOff x="3934" y="2339"/>
              <a:chExt cx="693" cy="3455"/>
            </a:xfrm>
          </p:grpSpPr>
          <p:sp>
            <p:nvSpPr>
              <p:cNvPr id="360" name="Oval 134"/>
              <p:cNvSpPr>
                <a:spLocks noChangeAspect="1" noChangeArrowheads="1"/>
              </p:cNvSpPr>
              <p:nvPr/>
            </p:nvSpPr>
            <p:spPr bwMode="auto">
              <a:xfrm>
                <a:off x="3936" y="2339"/>
                <a:ext cx="691" cy="3455"/>
              </a:xfrm>
              <a:prstGeom prst="ellipse">
                <a:avLst/>
              </a:prstGeom>
              <a:noFill/>
              <a:ln w="9525" algn="ctr">
                <a:solidFill>
                  <a:srgbClr val="969696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" name="Arc 135"/>
              <p:cNvSpPr>
                <a:spLocks noChangeAspect="1"/>
              </p:cNvSpPr>
              <p:nvPr/>
            </p:nvSpPr>
            <p:spPr bwMode="auto">
              <a:xfrm flipH="1">
                <a:off x="3934" y="2340"/>
                <a:ext cx="348" cy="3454"/>
              </a:xfrm>
              <a:custGeom>
                <a:avLst/>
                <a:gdLst>
                  <a:gd name="G0" fmla="+- 188 0 0"/>
                  <a:gd name="G1" fmla="+- 21600 0 0"/>
                  <a:gd name="G2" fmla="+- 21600 0 0"/>
                  <a:gd name="T0" fmla="*/ 188 w 21788"/>
                  <a:gd name="T1" fmla="*/ 0 h 43200"/>
                  <a:gd name="T2" fmla="*/ 0 w 21788"/>
                  <a:gd name="T3" fmla="*/ 43199 h 43200"/>
                  <a:gd name="T4" fmla="*/ 188 w 2178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88" h="43200" fill="none" extrusionOk="0">
                    <a:moveTo>
                      <a:pt x="187" y="0"/>
                    </a:moveTo>
                    <a:cubicBezTo>
                      <a:pt x="12117" y="0"/>
                      <a:pt x="21788" y="9670"/>
                      <a:pt x="21788" y="21600"/>
                    </a:cubicBezTo>
                    <a:cubicBezTo>
                      <a:pt x="21788" y="33529"/>
                      <a:pt x="12117" y="43200"/>
                      <a:pt x="188" y="43200"/>
                    </a:cubicBezTo>
                    <a:cubicBezTo>
                      <a:pt x="125" y="43200"/>
                      <a:pt x="62" y="43199"/>
                      <a:pt x="-1" y="43199"/>
                    </a:cubicBezTo>
                  </a:path>
                  <a:path w="21788" h="43200" stroke="0" extrusionOk="0">
                    <a:moveTo>
                      <a:pt x="187" y="0"/>
                    </a:moveTo>
                    <a:cubicBezTo>
                      <a:pt x="12117" y="0"/>
                      <a:pt x="21788" y="9670"/>
                      <a:pt x="21788" y="21600"/>
                    </a:cubicBezTo>
                    <a:cubicBezTo>
                      <a:pt x="21788" y="33529"/>
                      <a:pt x="12117" y="43200"/>
                      <a:pt x="188" y="43200"/>
                    </a:cubicBezTo>
                    <a:cubicBezTo>
                      <a:pt x="125" y="43200"/>
                      <a:pt x="62" y="43199"/>
                      <a:pt x="-1" y="43199"/>
                    </a:cubicBezTo>
                    <a:lnTo>
                      <a:pt x="188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Arc 136"/>
            <p:cNvSpPr>
              <a:spLocks noChangeAspect="1"/>
            </p:cNvSpPr>
            <p:nvPr/>
          </p:nvSpPr>
          <p:spPr bwMode="auto">
            <a:xfrm rot="540000" flipH="1">
              <a:off x="8040" y="3505"/>
              <a:ext cx="312" cy="3098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" name="Group 137"/>
            <p:cNvGrpSpPr>
              <a:grpSpLocks/>
            </p:cNvGrpSpPr>
            <p:nvPr/>
          </p:nvGrpSpPr>
          <p:grpSpPr bwMode="auto">
            <a:xfrm>
              <a:off x="11064" y="2401"/>
              <a:ext cx="2400" cy="1680"/>
              <a:chOff x="11064" y="2278"/>
              <a:chExt cx="2400" cy="1680"/>
            </a:xfrm>
          </p:grpSpPr>
          <p:grpSp>
            <p:nvGrpSpPr>
              <p:cNvPr id="36" name="Group 138"/>
              <p:cNvGrpSpPr>
                <a:grpSpLocks/>
              </p:cNvGrpSpPr>
              <p:nvPr/>
            </p:nvGrpSpPr>
            <p:grpSpPr bwMode="auto">
              <a:xfrm>
                <a:off x="11064" y="2278"/>
                <a:ext cx="2400" cy="1680"/>
                <a:chOff x="9888" y="1632"/>
                <a:chExt cx="2757" cy="2378"/>
              </a:xfrm>
            </p:grpSpPr>
            <p:sp>
              <p:nvSpPr>
                <p:cNvPr id="105" name="AutoShape 13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9888" y="1632"/>
                  <a:ext cx="2757" cy="2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40"/>
                <p:cNvSpPr>
                  <a:spLocks/>
                </p:cNvSpPr>
                <p:nvPr/>
              </p:nvSpPr>
              <p:spPr bwMode="auto">
                <a:xfrm>
                  <a:off x="9889" y="1636"/>
                  <a:ext cx="2496" cy="2373"/>
                </a:xfrm>
                <a:custGeom>
                  <a:avLst/>
                  <a:gdLst/>
                  <a:ahLst/>
                  <a:cxnLst>
                    <a:cxn ang="0">
                      <a:pos x="896" y="0"/>
                    </a:cxn>
                    <a:cxn ang="0">
                      <a:pos x="994" y="2"/>
                    </a:cxn>
                    <a:cxn ang="0">
                      <a:pos x="1092" y="3"/>
                    </a:cxn>
                    <a:cxn ang="0">
                      <a:pos x="1189" y="4"/>
                    </a:cxn>
                    <a:cxn ang="0">
                      <a:pos x="1286" y="8"/>
                    </a:cxn>
                    <a:cxn ang="0">
                      <a:pos x="1382" y="11"/>
                    </a:cxn>
                    <a:cxn ang="0">
                      <a:pos x="1478" y="15"/>
                    </a:cxn>
                    <a:cxn ang="0">
                      <a:pos x="1573" y="21"/>
                    </a:cxn>
                    <a:cxn ang="0">
                      <a:pos x="1668" y="26"/>
                    </a:cxn>
                    <a:cxn ang="0">
                      <a:pos x="1763" y="33"/>
                    </a:cxn>
                    <a:cxn ang="0">
                      <a:pos x="1860" y="40"/>
                    </a:cxn>
                    <a:cxn ang="0">
                      <a:pos x="1955" y="47"/>
                    </a:cxn>
                    <a:cxn ang="0">
                      <a:pos x="2051" y="55"/>
                    </a:cxn>
                    <a:cxn ang="0">
                      <a:pos x="2147" y="64"/>
                    </a:cxn>
                    <a:cxn ang="0">
                      <a:pos x="2244" y="73"/>
                    </a:cxn>
                    <a:cxn ang="0">
                      <a:pos x="2342" y="83"/>
                    </a:cxn>
                    <a:cxn ang="0">
                      <a:pos x="2476" y="115"/>
                    </a:cxn>
                    <a:cxn ang="0">
                      <a:pos x="2494" y="290"/>
                    </a:cxn>
                    <a:cxn ang="0">
                      <a:pos x="2479" y="548"/>
                    </a:cxn>
                    <a:cxn ang="0">
                      <a:pos x="2451" y="878"/>
                    </a:cxn>
                    <a:cxn ang="0">
                      <a:pos x="2409" y="1231"/>
                    </a:cxn>
                    <a:cxn ang="0">
                      <a:pos x="2349" y="1431"/>
                    </a:cxn>
                    <a:cxn ang="0">
                      <a:pos x="2080" y="1431"/>
                    </a:cxn>
                    <a:cxn ang="0">
                      <a:pos x="2324" y="1473"/>
                    </a:cxn>
                    <a:cxn ang="0">
                      <a:pos x="2353" y="1536"/>
                    </a:cxn>
                    <a:cxn ang="0">
                      <a:pos x="2343" y="1634"/>
                    </a:cxn>
                    <a:cxn ang="0">
                      <a:pos x="2139" y="2077"/>
                    </a:cxn>
                    <a:cxn ang="0">
                      <a:pos x="1896" y="2364"/>
                    </a:cxn>
                    <a:cxn ang="0">
                      <a:pos x="1773" y="2346"/>
                    </a:cxn>
                    <a:cxn ang="0">
                      <a:pos x="1658" y="2326"/>
                    </a:cxn>
                    <a:cxn ang="0">
                      <a:pos x="1551" y="2302"/>
                    </a:cxn>
                    <a:cxn ang="0">
                      <a:pos x="1447" y="2279"/>
                    </a:cxn>
                    <a:cxn ang="0">
                      <a:pos x="1346" y="2253"/>
                    </a:cxn>
                    <a:cxn ang="0">
                      <a:pos x="1244" y="2228"/>
                    </a:cxn>
                    <a:cxn ang="0">
                      <a:pos x="1141" y="2201"/>
                    </a:cxn>
                    <a:cxn ang="0">
                      <a:pos x="754" y="2150"/>
                    </a:cxn>
                    <a:cxn ang="0">
                      <a:pos x="664" y="2141"/>
                    </a:cxn>
                    <a:cxn ang="0">
                      <a:pos x="583" y="2131"/>
                    </a:cxn>
                    <a:cxn ang="0">
                      <a:pos x="507" y="2121"/>
                    </a:cxn>
                    <a:cxn ang="0">
                      <a:pos x="432" y="2109"/>
                    </a:cxn>
                    <a:cxn ang="0">
                      <a:pos x="355" y="2094"/>
                    </a:cxn>
                    <a:cxn ang="0">
                      <a:pos x="272" y="2076"/>
                    </a:cxn>
                    <a:cxn ang="0">
                      <a:pos x="181" y="2052"/>
                    </a:cxn>
                    <a:cxn ang="0">
                      <a:pos x="78" y="2022"/>
                    </a:cxn>
                    <a:cxn ang="0">
                      <a:pos x="0" y="1885"/>
                    </a:cxn>
                    <a:cxn ang="0">
                      <a:pos x="343" y="1572"/>
                    </a:cxn>
                    <a:cxn ang="0">
                      <a:pos x="692" y="1329"/>
                    </a:cxn>
                    <a:cxn ang="0">
                      <a:pos x="727" y="1233"/>
                    </a:cxn>
                    <a:cxn ang="0">
                      <a:pos x="931" y="1231"/>
                    </a:cxn>
                    <a:cxn ang="0">
                      <a:pos x="722" y="1075"/>
                    </a:cxn>
                    <a:cxn ang="0">
                      <a:pos x="742" y="796"/>
                    </a:cxn>
                    <a:cxn ang="0">
                      <a:pos x="764" y="490"/>
                    </a:cxn>
                    <a:cxn ang="0">
                      <a:pos x="798" y="174"/>
                    </a:cxn>
                    <a:cxn ang="0">
                      <a:pos x="847" y="0"/>
                    </a:cxn>
                  </a:cxnLst>
                  <a:rect l="0" t="0" r="r" b="b"/>
                  <a:pathLst>
                    <a:path w="2496" h="2373">
                      <a:moveTo>
                        <a:pt x="847" y="0"/>
                      </a:moveTo>
                      <a:lnTo>
                        <a:pt x="896" y="0"/>
                      </a:lnTo>
                      <a:lnTo>
                        <a:pt x="946" y="0"/>
                      </a:lnTo>
                      <a:lnTo>
                        <a:pt x="994" y="2"/>
                      </a:lnTo>
                      <a:lnTo>
                        <a:pt x="1044" y="2"/>
                      </a:lnTo>
                      <a:lnTo>
                        <a:pt x="1092" y="3"/>
                      </a:lnTo>
                      <a:lnTo>
                        <a:pt x="1141" y="3"/>
                      </a:lnTo>
                      <a:lnTo>
                        <a:pt x="1189" y="4"/>
                      </a:lnTo>
                      <a:lnTo>
                        <a:pt x="1237" y="6"/>
                      </a:lnTo>
                      <a:lnTo>
                        <a:pt x="1286" y="8"/>
                      </a:lnTo>
                      <a:lnTo>
                        <a:pt x="1334" y="10"/>
                      </a:lnTo>
                      <a:lnTo>
                        <a:pt x="1382" y="11"/>
                      </a:lnTo>
                      <a:lnTo>
                        <a:pt x="1431" y="14"/>
                      </a:lnTo>
                      <a:lnTo>
                        <a:pt x="1478" y="15"/>
                      </a:lnTo>
                      <a:lnTo>
                        <a:pt x="1526" y="18"/>
                      </a:lnTo>
                      <a:lnTo>
                        <a:pt x="1573" y="21"/>
                      </a:lnTo>
                      <a:lnTo>
                        <a:pt x="1621" y="24"/>
                      </a:lnTo>
                      <a:lnTo>
                        <a:pt x="1668" y="26"/>
                      </a:lnTo>
                      <a:lnTo>
                        <a:pt x="1716" y="29"/>
                      </a:lnTo>
                      <a:lnTo>
                        <a:pt x="1763" y="33"/>
                      </a:lnTo>
                      <a:lnTo>
                        <a:pt x="1812" y="36"/>
                      </a:lnTo>
                      <a:lnTo>
                        <a:pt x="1860" y="40"/>
                      </a:lnTo>
                      <a:lnTo>
                        <a:pt x="1907" y="43"/>
                      </a:lnTo>
                      <a:lnTo>
                        <a:pt x="1955" y="47"/>
                      </a:lnTo>
                      <a:lnTo>
                        <a:pt x="2002" y="51"/>
                      </a:lnTo>
                      <a:lnTo>
                        <a:pt x="2051" y="55"/>
                      </a:lnTo>
                      <a:lnTo>
                        <a:pt x="2099" y="59"/>
                      </a:lnTo>
                      <a:lnTo>
                        <a:pt x="2147" y="64"/>
                      </a:lnTo>
                      <a:lnTo>
                        <a:pt x="2195" y="69"/>
                      </a:lnTo>
                      <a:lnTo>
                        <a:pt x="2244" y="73"/>
                      </a:lnTo>
                      <a:lnTo>
                        <a:pt x="2292" y="79"/>
                      </a:lnTo>
                      <a:lnTo>
                        <a:pt x="2342" y="83"/>
                      </a:lnTo>
                      <a:lnTo>
                        <a:pt x="2390" y="88"/>
                      </a:lnTo>
                      <a:lnTo>
                        <a:pt x="2476" y="115"/>
                      </a:lnTo>
                      <a:lnTo>
                        <a:pt x="2496" y="204"/>
                      </a:lnTo>
                      <a:lnTo>
                        <a:pt x="2494" y="290"/>
                      </a:lnTo>
                      <a:lnTo>
                        <a:pt x="2487" y="407"/>
                      </a:lnTo>
                      <a:lnTo>
                        <a:pt x="2479" y="548"/>
                      </a:lnTo>
                      <a:lnTo>
                        <a:pt x="2466" y="707"/>
                      </a:lnTo>
                      <a:lnTo>
                        <a:pt x="2451" y="878"/>
                      </a:lnTo>
                      <a:lnTo>
                        <a:pt x="2432" y="1055"/>
                      </a:lnTo>
                      <a:lnTo>
                        <a:pt x="2409" y="1231"/>
                      </a:lnTo>
                      <a:lnTo>
                        <a:pt x="2385" y="1402"/>
                      </a:lnTo>
                      <a:lnTo>
                        <a:pt x="2349" y="1431"/>
                      </a:lnTo>
                      <a:lnTo>
                        <a:pt x="2096" y="1383"/>
                      </a:lnTo>
                      <a:lnTo>
                        <a:pt x="2080" y="1431"/>
                      </a:lnTo>
                      <a:lnTo>
                        <a:pt x="2299" y="1452"/>
                      </a:lnTo>
                      <a:lnTo>
                        <a:pt x="2324" y="1473"/>
                      </a:lnTo>
                      <a:lnTo>
                        <a:pt x="2324" y="1521"/>
                      </a:lnTo>
                      <a:lnTo>
                        <a:pt x="2353" y="1536"/>
                      </a:lnTo>
                      <a:lnTo>
                        <a:pt x="2358" y="1590"/>
                      </a:lnTo>
                      <a:lnTo>
                        <a:pt x="2343" y="1634"/>
                      </a:lnTo>
                      <a:lnTo>
                        <a:pt x="2334" y="1713"/>
                      </a:lnTo>
                      <a:lnTo>
                        <a:pt x="2139" y="2077"/>
                      </a:lnTo>
                      <a:lnTo>
                        <a:pt x="1961" y="2373"/>
                      </a:lnTo>
                      <a:lnTo>
                        <a:pt x="1896" y="2364"/>
                      </a:lnTo>
                      <a:lnTo>
                        <a:pt x="1832" y="2356"/>
                      </a:lnTo>
                      <a:lnTo>
                        <a:pt x="1773" y="2346"/>
                      </a:lnTo>
                      <a:lnTo>
                        <a:pt x="1715" y="2337"/>
                      </a:lnTo>
                      <a:lnTo>
                        <a:pt x="1658" y="2326"/>
                      </a:lnTo>
                      <a:lnTo>
                        <a:pt x="1605" y="2315"/>
                      </a:lnTo>
                      <a:lnTo>
                        <a:pt x="1551" y="2302"/>
                      </a:lnTo>
                      <a:lnTo>
                        <a:pt x="1500" y="2291"/>
                      </a:lnTo>
                      <a:lnTo>
                        <a:pt x="1447" y="2279"/>
                      </a:lnTo>
                      <a:lnTo>
                        <a:pt x="1398" y="2266"/>
                      </a:lnTo>
                      <a:lnTo>
                        <a:pt x="1346" y="2253"/>
                      </a:lnTo>
                      <a:lnTo>
                        <a:pt x="1295" y="2240"/>
                      </a:lnTo>
                      <a:lnTo>
                        <a:pt x="1244" y="2228"/>
                      </a:lnTo>
                      <a:lnTo>
                        <a:pt x="1193" y="2214"/>
                      </a:lnTo>
                      <a:lnTo>
                        <a:pt x="1141" y="2201"/>
                      </a:lnTo>
                      <a:lnTo>
                        <a:pt x="1087" y="2189"/>
                      </a:lnTo>
                      <a:lnTo>
                        <a:pt x="754" y="2150"/>
                      </a:lnTo>
                      <a:lnTo>
                        <a:pt x="709" y="2145"/>
                      </a:lnTo>
                      <a:lnTo>
                        <a:pt x="664" y="2141"/>
                      </a:lnTo>
                      <a:lnTo>
                        <a:pt x="623" y="2135"/>
                      </a:lnTo>
                      <a:lnTo>
                        <a:pt x="583" y="2131"/>
                      </a:lnTo>
                      <a:lnTo>
                        <a:pt x="544" y="2126"/>
                      </a:lnTo>
                      <a:lnTo>
                        <a:pt x="507" y="2121"/>
                      </a:lnTo>
                      <a:lnTo>
                        <a:pt x="470" y="2116"/>
                      </a:lnTo>
                      <a:lnTo>
                        <a:pt x="432" y="2109"/>
                      </a:lnTo>
                      <a:lnTo>
                        <a:pt x="394" y="2102"/>
                      </a:lnTo>
                      <a:lnTo>
                        <a:pt x="355" y="2094"/>
                      </a:lnTo>
                      <a:lnTo>
                        <a:pt x="315" y="2086"/>
                      </a:lnTo>
                      <a:lnTo>
                        <a:pt x="272" y="2076"/>
                      </a:lnTo>
                      <a:lnTo>
                        <a:pt x="228" y="2065"/>
                      </a:lnTo>
                      <a:lnTo>
                        <a:pt x="181" y="2052"/>
                      </a:lnTo>
                      <a:lnTo>
                        <a:pt x="132" y="2037"/>
                      </a:lnTo>
                      <a:lnTo>
                        <a:pt x="78" y="2022"/>
                      </a:lnTo>
                      <a:lnTo>
                        <a:pt x="22" y="1992"/>
                      </a:lnTo>
                      <a:lnTo>
                        <a:pt x="0" y="1885"/>
                      </a:lnTo>
                      <a:lnTo>
                        <a:pt x="43" y="1832"/>
                      </a:lnTo>
                      <a:lnTo>
                        <a:pt x="343" y="1572"/>
                      </a:lnTo>
                      <a:lnTo>
                        <a:pt x="555" y="1423"/>
                      </a:lnTo>
                      <a:lnTo>
                        <a:pt x="692" y="1329"/>
                      </a:lnTo>
                      <a:lnTo>
                        <a:pt x="710" y="1274"/>
                      </a:lnTo>
                      <a:lnTo>
                        <a:pt x="727" y="1233"/>
                      </a:lnTo>
                      <a:lnTo>
                        <a:pt x="925" y="1260"/>
                      </a:lnTo>
                      <a:lnTo>
                        <a:pt x="931" y="1231"/>
                      </a:lnTo>
                      <a:lnTo>
                        <a:pt x="710" y="1201"/>
                      </a:lnTo>
                      <a:lnTo>
                        <a:pt x="722" y="1075"/>
                      </a:lnTo>
                      <a:lnTo>
                        <a:pt x="732" y="940"/>
                      </a:lnTo>
                      <a:lnTo>
                        <a:pt x="742" y="796"/>
                      </a:lnTo>
                      <a:lnTo>
                        <a:pt x="753" y="646"/>
                      </a:lnTo>
                      <a:lnTo>
                        <a:pt x="764" y="490"/>
                      </a:lnTo>
                      <a:lnTo>
                        <a:pt x="779" y="333"/>
                      </a:lnTo>
                      <a:lnTo>
                        <a:pt x="798" y="174"/>
                      </a:lnTo>
                      <a:lnTo>
                        <a:pt x="825" y="15"/>
                      </a:lnTo>
                      <a:lnTo>
                        <a:pt x="847" y="0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141"/>
                <p:cNvSpPr>
                  <a:spLocks/>
                </p:cNvSpPr>
                <p:nvPr/>
              </p:nvSpPr>
              <p:spPr bwMode="auto">
                <a:xfrm>
                  <a:off x="10596" y="1654"/>
                  <a:ext cx="223" cy="1184"/>
                </a:xfrm>
                <a:custGeom>
                  <a:avLst/>
                  <a:gdLst/>
                  <a:ahLst/>
                  <a:cxnLst>
                    <a:cxn ang="0">
                      <a:pos x="223" y="75"/>
                    </a:cxn>
                    <a:cxn ang="0">
                      <a:pos x="108" y="0"/>
                    </a:cxn>
                    <a:cxn ang="0">
                      <a:pos x="87" y="148"/>
                    </a:cxn>
                    <a:cxn ang="0">
                      <a:pos x="69" y="294"/>
                    </a:cxn>
                    <a:cxn ang="0">
                      <a:pos x="53" y="442"/>
                    </a:cxn>
                    <a:cxn ang="0">
                      <a:pos x="40" y="589"/>
                    </a:cxn>
                    <a:cxn ang="0">
                      <a:pos x="29" y="737"/>
                    </a:cxn>
                    <a:cxn ang="0">
                      <a:pos x="18" y="886"/>
                    </a:cxn>
                    <a:cxn ang="0">
                      <a:pos x="9" y="1035"/>
                    </a:cxn>
                    <a:cxn ang="0">
                      <a:pos x="0" y="1184"/>
                    </a:cxn>
                    <a:cxn ang="0">
                      <a:pos x="126" y="1112"/>
                    </a:cxn>
                    <a:cxn ang="0">
                      <a:pos x="223" y="75"/>
                    </a:cxn>
                  </a:cxnLst>
                  <a:rect l="0" t="0" r="r" b="b"/>
                  <a:pathLst>
                    <a:path w="223" h="1184">
                      <a:moveTo>
                        <a:pt x="223" y="75"/>
                      </a:moveTo>
                      <a:lnTo>
                        <a:pt x="108" y="0"/>
                      </a:lnTo>
                      <a:lnTo>
                        <a:pt x="87" y="148"/>
                      </a:lnTo>
                      <a:lnTo>
                        <a:pt x="69" y="294"/>
                      </a:lnTo>
                      <a:lnTo>
                        <a:pt x="53" y="442"/>
                      </a:lnTo>
                      <a:lnTo>
                        <a:pt x="40" y="589"/>
                      </a:lnTo>
                      <a:lnTo>
                        <a:pt x="29" y="737"/>
                      </a:lnTo>
                      <a:lnTo>
                        <a:pt x="18" y="886"/>
                      </a:lnTo>
                      <a:lnTo>
                        <a:pt x="9" y="1035"/>
                      </a:lnTo>
                      <a:lnTo>
                        <a:pt x="0" y="1184"/>
                      </a:lnTo>
                      <a:lnTo>
                        <a:pt x="126" y="1112"/>
                      </a:lnTo>
                      <a:lnTo>
                        <a:pt x="223" y="75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142"/>
                <p:cNvSpPr>
                  <a:spLocks/>
                </p:cNvSpPr>
                <p:nvPr/>
              </p:nvSpPr>
              <p:spPr bwMode="auto">
                <a:xfrm>
                  <a:off x="10605" y="1657"/>
                  <a:ext cx="214" cy="1115"/>
                </a:xfrm>
                <a:custGeom>
                  <a:avLst/>
                  <a:gdLst/>
                  <a:ahLst/>
                  <a:cxnLst>
                    <a:cxn ang="0">
                      <a:pos x="214" y="72"/>
                    </a:cxn>
                    <a:cxn ang="0">
                      <a:pos x="200" y="63"/>
                    </a:cxn>
                    <a:cxn ang="0">
                      <a:pos x="186" y="54"/>
                    </a:cxn>
                    <a:cxn ang="0">
                      <a:pos x="172" y="45"/>
                    </a:cxn>
                    <a:cxn ang="0">
                      <a:pos x="158" y="36"/>
                    </a:cxn>
                    <a:cxn ang="0">
                      <a:pos x="144" y="26"/>
                    </a:cxn>
                    <a:cxn ang="0">
                      <a:pos x="131" y="18"/>
                    </a:cxn>
                    <a:cxn ang="0">
                      <a:pos x="117" y="8"/>
                    </a:cxn>
                    <a:cxn ang="0">
                      <a:pos x="103" y="0"/>
                    </a:cxn>
                    <a:cxn ang="0">
                      <a:pos x="82" y="138"/>
                    </a:cxn>
                    <a:cxn ang="0">
                      <a:pos x="64" y="276"/>
                    </a:cxn>
                    <a:cxn ang="0">
                      <a:pos x="51" y="415"/>
                    </a:cxn>
                    <a:cxn ang="0">
                      <a:pos x="37" y="555"/>
                    </a:cxn>
                    <a:cxn ang="0">
                      <a:pos x="26" y="694"/>
                    </a:cxn>
                    <a:cxn ang="0">
                      <a:pos x="16" y="833"/>
                    </a:cxn>
                    <a:cxn ang="0">
                      <a:pos x="8" y="974"/>
                    </a:cxn>
                    <a:cxn ang="0">
                      <a:pos x="0" y="1115"/>
                    </a:cxn>
                    <a:cxn ang="0">
                      <a:pos x="15" y="1107"/>
                    </a:cxn>
                    <a:cxn ang="0">
                      <a:pos x="30" y="1097"/>
                    </a:cxn>
                    <a:cxn ang="0">
                      <a:pos x="45" y="1089"/>
                    </a:cxn>
                    <a:cxn ang="0">
                      <a:pos x="60" y="1081"/>
                    </a:cxn>
                    <a:cxn ang="0">
                      <a:pos x="75" y="1072"/>
                    </a:cxn>
                    <a:cxn ang="0">
                      <a:pos x="91" y="1064"/>
                    </a:cxn>
                    <a:cxn ang="0">
                      <a:pos x="106" y="1056"/>
                    </a:cxn>
                    <a:cxn ang="0">
                      <a:pos x="121" y="1047"/>
                    </a:cxn>
                    <a:cxn ang="0">
                      <a:pos x="133" y="926"/>
                    </a:cxn>
                    <a:cxn ang="0">
                      <a:pos x="144" y="803"/>
                    </a:cxn>
                    <a:cxn ang="0">
                      <a:pos x="157" y="682"/>
                    </a:cxn>
                    <a:cxn ang="0">
                      <a:pos x="168" y="559"/>
                    </a:cxn>
                    <a:cxn ang="0">
                      <a:pos x="179" y="437"/>
                    </a:cxn>
                    <a:cxn ang="0">
                      <a:pos x="190" y="316"/>
                    </a:cxn>
                    <a:cxn ang="0">
                      <a:pos x="202" y="193"/>
                    </a:cxn>
                    <a:cxn ang="0">
                      <a:pos x="214" y="72"/>
                    </a:cxn>
                  </a:cxnLst>
                  <a:rect l="0" t="0" r="r" b="b"/>
                  <a:pathLst>
                    <a:path w="214" h="1115">
                      <a:moveTo>
                        <a:pt x="214" y="72"/>
                      </a:moveTo>
                      <a:lnTo>
                        <a:pt x="200" y="63"/>
                      </a:lnTo>
                      <a:lnTo>
                        <a:pt x="186" y="54"/>
                      </a:lnTo>
                      <a:lnTo>
                        <a:pt x="172" y="45"/>
                      </a:lnTo>
                      <a:lnTo>
                        <a:pt x="158" y="36"/>
                      </a:lnTo>
                      <a:lnTo>
                        <a:pt x="144" y="26"/>
                      </a:lnTo>
                      <a:lnTo>
                        <a:pt x="131" y="18"/>
                      </a:lnTo>
                      <a:lnTo>
                        <a:pt x="117" y="8"/>
                      </a:lnTo>
                      <a:lnTo>
                        <a:pt x="103" y="0"/>
                      </a:lnTo>
                      <a:lnTo>
                        <a:pt x="82" y="138"/>
                      </a:lnTo>
                      <a:lnTo>
                        <a:pt x="64" y="276"/>
                      </a:lnTo>
                      <a:lnTo>
                        <a:pt x="51" y="415"/>
                      </a:lnTo>
                      <a:lnTo>
                        <a:pt x="37" y="555"/>
                      </a:lnTo>
                      <a:lnTo>
                        <a:pt x="26" y="694"/>
                      </a:lnTo>
                      <a:lnTo>
                        <a:pt x="16" y="833"/>
                      </a:lnTo>
                      <a:lnTo>
                        <a:pt x="8" y="974"/>
                      </a:lnTo>
                      <a:lnTo>
                        <a:pt x="0" y="1115"/>
                      </a:lnTo>
                      <a:lnTo>
                        <a:pt x="15" y="1107"/>
                      </a:lnTo>
                      <a:lnTo>
                        <a:pt x="30" y="1097"/>
                      </a:lnTo>
                      <a:lnTo>
                        <a:pt x="45" y="1089"/>
                      </a:lnTo>
                      <a:lnTo>
                        <a:pt x="60" y="1081"/>
                      </a:lnTo>
                      <a:lnTo>
                        <a:pt x="75" y="1072"/>
                      </a:lnTo>
                      <a:lnTo>
                        <a:pt x="91" y="1064"/>
                      </a:lnTo>
                      <a:lnTo>
                        <a:pt x="106" y="1056"/>
                      </a:lnTo>
                      <a:lnTo>
                        <a:pt x="121" y="1047"/>
                      </a:lnTo>
                      <a:lnTo>
                        <a:pt x="133" y="926"/>
                      </a:lnTo>
                      <a:lnTo>
                        <a:pt x="144" y="803"/>
                      </a:lnTo>
                      <a:lnTo>
                        <a:pt x="157" y="682"/>
                      </a:lnTo>
                      <a:lnTo>
                        <a:pt x="168" y="559"/>
                      </a:lnTo>
                      <a:lnTo>
                        <a:pt x="179" y="437"/>
                      </a:lnTo>
                      <a:lnTo>
                        <a:pt x="190" y="316"/>
                      </a:lnTo>
                      <a:lnTo>
                        <a:pt x="202" y="193"/>
                      </a:lnTo>
                      <a:lnTo>
                        <a:pt x="214" y="72"/>
                      </a:lnTo>
                      <a:close/>
                    </a:path>
                  </a:pathLst>
                </a:custGeom>
                <a:solidFill>
                  <a:srgbClr val="8E4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143"/>
                <p:cNvSpPr>
                  <a:spLocks/>
                </p:cNvSpPr>
                <p:nvPr/>
              </p:nvSpPr>
              <p:spPr bwMode="auto">
                <a:xfrm>
                  <a:off x="10611" y="1658"/>
                  <a:ext cx="208" cy="1046"/>
                </a:xfrm>
                <a:custGeom>
                  <a:avLst/>
                  <a:gdLst/>
                  <a:ahLst/>
                  <a:cxnLst>
                    <a:cxn ang="0">
                      <a:pos x="208" y="72"/>
                    </a:cxn>
                    <a:cxn ang="0">
                      <a:pos x="194" y="62"/>
                    </a:cxn>
                    <a:cxn ang="0">
                      <a:pos x="181" y="54"/>
                    </a:cxn>
                    <a:cxn ang="0">
                      <a:pos x="167" y="44"/>
                    </a:cxn>
                    <a:cxn ang="0">
                      <a:pos x="154" y="36"/>
                    </a:cxn>
                    <a:cxn ang="0">
                      <a:pos x="140" y="26"/>
                    </a:cxn>
                    <a:cxn ang="0">
                      <a:pos x="127" y="18"/>
                    </a:cxn>
                    <a:cxn ang="0">
                      <a:pos x="114" y="9"/>
                    </a:cxn>
                    <a:cxn ang="0">
                      <a:pos x="100" y="0"/>
                    </a:cxn>
                    <a:cxn ang="0">
                      <a:pos x="80" y="130"/>
                    </a:cxn>
                    <a:cxn ang="0">
                      <a:pos x="64" y="260"/>
                    </a:cxn>
                    <a:cxn ang="0">
                      <a:pos x="50" y="389"/>
                    </a:cxn>
                    <a:cxn ang="0">
                      <a:pos x="38" y="521"/>
                    </a:cxn>
                    <a:cxn ang="0">
                      <a:pos x="27" y="650"/>
                    </a:cxn>
                    <a:cxn ang="0">
                      <a:pos x="18" y="781"/>
                    </a:cxn>
                    <a:cxn ang="0">
                      <a:pos x="9" y="914"/>
                    </a:cxn>
                    <a:cxn ang="0">
                      <a:pos x="0" y="1046"/>
                    </a:cxn>
                    <a:cxn ang="0">
                      <a:pos x="16" y="1038"/>
                    </a:cxn>
                    <a:cxn ang="0">
                      <a:pos x="31" y="1031"/>
                    </a:cxn>
                    <a:cxn ang="0">
                      <a:pos x="46" y="1023"/>
                    </a:cxn>
                    <a:cxn ang="0">
                      <a:pos x="61" y="1015"/>
                    </a:cxn>
                    <a:cxn ang="0">
                      <a:pos x="75" y="1006"/>
                    </a:cxn>
                    <a:cxn ang="0">
                      <a:pos x="90" y="998"/>
                    </a:cxn>
                    <a:cxn ang="0">
                      <a:pos x="105" y="990"/>
                    </a:cxn>
                    <a:cxn ang="0">
                      <a:pos x="121" y="982"/>
                    </a:cxn>
                    <a:cxn ang="0">
                      <a:pos x="132" y="868"/>
                    </a:cxn>
                    <a:cxn ang="0">
                      <a:pos x="143" y="755"/>
                    </a:cxn>
                    <a:cxn ang="0">
                      <a:pos x="154" y="641"/>
                    </a:cxn>
                    <a:cxn ang="0">
                      <a:pos x="165" y="527"/>
                    </a:cxn>
                    <a:cxn ang="0">
                      <a:pos x="174" y="413"/>
                    </a:cxn>
                    <a:cxn ang="0">
                      <a:pos x="185" y="300"/>
                    </a:cxn>
                    <a:cxn ang="0">
                      <a:pos x="196" y="185"/>
                    </a:cxn>
                    <a:cxn ang="0">
                      <a:pos x="208" y="72"/>
                    </a:cxn>
                  </a:cxnLst>
                  <a:rect l="0" t="0" r="r" b="b"/>
                  <a:pathLst>
                    <a:path w="208" h="1046">
                      <a:moveTo>
                        <a:pt x="208" y="72"/>
                      </a:moveTo>
                      <a:lnTo>
                        <a:pt x="194" y="62"/>
                      </a:lnTo>
                      <a:lnTo>
                        <a:pt x="181" y="54"/>
                      </a:lnTo>
                      <a:lnTo>
                        <a:pt x="167" y="44"/>
                      </a:lnTo>
                      <a:lnTo>
                        <a:pt x="154" y="36"/>
                      </a:lnTo>
                      <a:lnTo>
                        <a:pt x="140" y="26"/>
                      </a:lnTo>
                      <a:lnTo>
                        <a:pt x="127" y="18"/>
                      </a:lnTo>
                      <a:lnTo>
                        <a:pt x="114" y="9"/>
                      </a:lnTo>
                      <a:lnTo>
                        <a:pt x="100" y="0"/>
                      </a:lnTo>
                      <a:lnTo>
                        <a:pt x="80" y="130"/>
                      </a:lnTo>
                      <a:lnTo>
                        <a:pt x="64" y="260"/>
                      </a:lnTo>
                      <a:lnTo>
                        <a:pt x="50" y="389"/>
                      </a:lnTo>
                      <a:lnTo>
                        <a:pt x="38" y="521"/>
                      </a:lnTo>
                      <a:lnTo>
                        <a:pt x="27" y="650"/>
                      </a:lnTo>
                      <a:lnTo>
                        <a:pt x="18" y="781"/>
                      </a:lnTo>
                      <a:lnTo>
                        <a:pt x="9" y="914"/>
                      </a:lnTo>
                      <a:lnTo>
                        <a:pt x="0" y="1046"/>
                      </a:lnTo>
                      <a:lnTo>
                        <a:pt x="16" y="1038"/>
                      </a:lnTo>
                      <a:lnTo>
                        <a:pt x="31" y="1031"/>
                      </a:lnTo>
                      <a:lnTo>
                        <a:pt x="46" y="1023"/>
                      </a:lnTo>
                      <a:lnTo>
                        <a:pt x="61" y="1015"/>
                      </a:lnTo>
                      <a:lnTo>
                        <a:pt x="75" y="1006"/>
                      </a:lnTo>
                      <a:lnTo>
                        <a:pt x="90" y="998"/>
                      </a:lnTo>
                      <a:lnTo>
                        <a:pt x="105" y="990"/>
                      </a:lnTo>
                      <a:lnTo>
                        <a:pt x="121" y="982"/>
                      </a:lnTo>
                      <a:lnTo>
                        <a:pt x="132" y="868"/>
                      </a:lnTo>
                      <a:lnTo>
                        <a:pt x="143" y="755"/>
                      </a:lnTo>
                      <a:lnTo>
                        <a:pt x="154" y="641"/>
                      </a:lnTo>
                      <a:lnTo>
                        <a:pt x="165" y="527"/>
                      </a:lnTo>
                      <a:lnTo>
                        <a:pt x="174" y="413"/>
                      </a:lnTo>
                      <a:lnTo>
                        <a:pt x="185" y="300"/>
                      </a:lnTo>
                      <a:lnTo>
                        <a:pt x="196" y="185"/>
                      </a:lnTo>
                      <a:lnTo>
                        <a:pt x="208" y="72"/>
                      </a:lnTo>
                      <a:close/>
                    </a:path>
                  </a:pathLst>
                </a:custGeom>
                <a:solidFill>
                  <a:srgbClr val="914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144"/>
                <p:cNvSpPr>
                  <a:spLocks/>
                </p:cNvSpPr>
                <p:nvPr/>
              </p:nvSpPr>
              <p:spPr bwMode="auto">
                <a:xfrm>
                  <a:off x="10620" y="1660"/>
                  <a:ext cx="197" cy="978"/>
                </a:xfrm>
                <a:custGeom>
                  <a:avLst/>
                  <a:gdLst/>
                  <a:ahLst/>
                  <a:cxnLst>
                    <a:cxn ang="0">
                      <a:pos x="197" y="70"/>
                    </a:cxn>
                    <a:cxn ang="0">
                      <a:pos x="185" y="62"/>
                    </a:cxn>
                    <a:cxn ang="0">
                      <a:pos x="172" y="52"/>
                    </a:cxn>
                    <a:cxn ang="0">
                      <a:pos x="160" y="44"/>
                    </a:cxn>
                    <a:cxn ang="0">
                      <a:pos x="146" y="35"/>
                    </a:cxn>
                    <a:cxn ang="0">
                      <a:pos x="134" y="27"/>
                    </a:cxn>
                    <a:cxn ang="0">
                      <a:pos x="121" y="18"/>
                    </a:cxn>
                    <a:cxn ang="0">
                      <a:pos x="107" y="9"/>
                    </a:cxn>
                    <a:cxn ang="0">
                      <a:pos x="95" y="0"/>
                    </a:cxn>
                    <a:cxn ang="0">
                      <a:pos x="76" y="122"/>
                    </a:cxn>
                    <a:cxn ang="0">
                      <a:pos x="60" y="244"/>
                    </a:cxn>
                    <a:cxn ang="0">
                      <a:pos x="47" y="365"/>
                    </a:cxn>
                    <a:cxn ang="0">
                      <a:pos x="36" y="487"/>
                    </a:cxn>
                    <a:cxn ang="0">
                      <a:pos x="25" y="610"/>
                    </a:cxn>
                    <a:cxn ang="0">
                      <a:pos x="16" y="731"/>
                    </a:cxn>
                    <a:cxn ang="0">
                      <a:pos x="8" y="854"/>
                    </a:cxn>
                    <a:cxn ang="0">
                      <a:pos x="0" y="978"/>
                    </a:cxn>
                    <a:cxn ang="0">
                      <a:pos x="15" y="970"/>
                    </a:cxn>
                    <a:cxn ang="0">
                      <a:pos x="29" y="963"/>
                    </a:cxn>
                    <a:cxn ang="0">
                      <a:pos x="44" y="955"/>
                    </a:cxn>
                    <a:cxn ang="0">
                      <a:pos x="59" y="948"/>
                    </a:cxn>
                    <a:cxn ang="0">
                      <a:pos x="73" y="941"/>
                    </a:cxn>
                    <a:cxn ang="0">
                      <a:pos x="88" y="934"/>
                    </a:cxn>
                    <a:cxn ang="0">
                      <a:pos x="102" y="926"/>
                    </a:cxn>
                    <a:cxn ang="0">
                      <a:pos x="117" y="919"/>
                    </a:cxn>
                    <a:cxn ang="0">
                      <a:pos x="127" y="813"/>
                    </a:cxn>
                    <a:cxn ang="0">
                      <a:pos x="136" y="706"/>
                    </a:cxn>
                    <a:cxn ang="0">
                      <a:pos x="147" y="600"/>
                    </a:cxn>
                    <a:cxn ang="0">
                      <a:pos x="157" y="494"/>
                    </a:cxn>
                    <a:cxn ang="0">
                      <a:pos x="167" y="387"/>
                    </a:cxn>
                    <a:cxn ang="0">
                      <a:pos x="178" y="283"/>
                    </a:cxn>
                    <a:cxn ang="0">
                      <a:pos x="187" y="176"/>
                    </a:cxn>
                    <a:cxn ang="0">
                      <a:pos x="197" y="70"/>
                    </a:cxn>
                  </a:cxnLst>
                  <a:rect l="0" t="0" r="r" b="b"/>
                  <a:pathLst>
                    <a:path w="197" h="978">
                      <a:moveTo>
                        <a:pt x="197" y="70"/>
                      </a:moveTo>
                      <a:lnTo>
                        <a:pt x="185" y="62"/>
                      </a:lnTo>
                      <a:lnTo>
                        <a:pt x="172" y="52"/>
                      </a:lnTo>
                      <a:lnTo>
                        <a:pt x="160" y="44"/>
                      </a:lnTo>
                      <a:lnTo>
                        <a:pt x="146" y="35"/>
                      </a:lnTo>
                      <a:lnTo>
                        <a:pt x="134" y="27"/>
                      </a:lnTo>
                      <a:lnTo>
                        <a:pt x="121" y="18"/>
                      </a:lnTo>
                      <a:lnTo>
                        <a:pt x="107" y="9"/>
                      </a:lnTo>
                      <a:lnTo>
                        <a:pt x="95" y="0"/>
                      </a:lnTo>
                      <a:lnTo>
                        <a:pt x="76" y="122"/>
                      </a:lnTo>
                      <a:lnTo>
                        <a:pt x="60" y="244"/>
                      </a:lnTo>
                      <a:lnTo>
                        <a:pt x="47" y="365"/>
                      </a:lnTo>
                      <a:lnTo>
                        <a:pt x="36" y="487"/>
                      </a:lnTo>
                      <a:lnTo>
                        <a:pt x="25" y="610"/>
                      </a:lnTo>
                      <a:lnTo>
                        <a:pt x="16" y="731"/>
                      </a:lnTo>
                      <a:lnTo>
                        <a:pt x="8" y="854"/>
                      </a:lnTo>
                      <a:lnTo>
                        <a:pt x="0" y="978"/>
                      </a:lnTo>
                      <a:lnTo>
                        <a:pt x="15" y="970"/>
                      </a:lnTo>
                      <a:lnTo>
                        <a:pt x="29" y="963"/>
                      </a:lnTo>
                      <a:lnTo>
                        <a:pt x="44" y="955"/>
                      </a:lnTo>
                      <a:lnTo>
                        <a:pt x="59" y="948"/>
                      </a:lnTo>
                      <a:lnTo>
                        <a:pt x="73" y="941"/>
                      </a:lnTo>
                      <a:lnTo>
                        <a:pt x="88" y="934"/>
                      </a:lnTo>
                      <a:lnTo>
                        <a:pt x="102" y="926"/>
                      </a:lnTo>
                      <a:lnTo>
                        <a:pt x="117" y="919"/>
                      </a:lnTo>
                      <a:lnTo>
                        <a:pt x="127" y="813"/>
                      </a:lnTo>
                      <a:lnTo>
                        <a:pt x="136" y="706"/>
                      </a:lnTo>
                      <a:lnTo>
                        <a:pt x="147" y="600"/>
                      </a:lnTo>
                      <a:lnTo>
                        <a:pt x="157" y="494"/>
                      </a:lnTo>
                      <a:lnTo>
                        <a:pt x="167" y="387"/>
                      </a:lnTo>
                      <a:lnTo>
                        <a:pt x="178" y="283"/>
                      </a:lnTo>
                      <a:lnTo>
                        <a:pt x="187" y="176"/>
                      </a:lnTo>
                      <a:lnTo>
                        <a:pt x="197" y="70"/>
                      </a:lnTo>
                      <a:close/>
                    </a:path>
                  </a:pathLst>
                </a:custGeom>
                <a:solidFill>
                  <a:srgbClr val="964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145"/>
                <p:cNvSpPr>
                  <a:spLocks/>
                </p:cNvSpPr>
                <p:nvPr/>
              </p:nvSpPr>
              <p:spPr bwMode="auto">
                <a:xfrm>
                  <a:off x="10628" y="1662"/>
                  <a:ext cx="189" cy="909"/>
                </a:xfrm>
                <a:custGeom>
                  <a:avLst/>
                  <a:gdLst/>
                  <a:ahLst/>
                  <a:cxnLst>
                    <a:cxn ang="0">
                      <a:pos x="189" y="68"/>
                    </a:cxn>
                    <a:cxn ang="0">
                      <a:pos x="177" y="60"/>
                    </a:cxn>
                    <a:cxn ang="0">
                      <a:pos x="164" y="51"/>
                    </a:cxn>
                    <a:cxn ang="0">
                      <a:pos x="152" y="43"/>
                    </a:cxn>
                    <a:cxn ang="0">
                      <a:pos x="139" y="35"/>
                    </a:cxn>
                    <a:cxn ang="0">
                      <a:pos x="127" y="27"/>
                    </a:cxn>
                    <a:cxn ang="0">
                      <a:pos x="115" y="18"/>
                    </a:cxn>
                    <a:cxn ang="0">
                      <a:pos x="104" y="9"/>
                    </a:cxn>
                    <a:cxn ang="0">
                      <a:pos x="91" y="0"/>
                    </a:cxn>
                    <a:cxn ang="0">
                      <a:pos x="73" y="115"/>
                    </a:cxn>
                    <a:cxn ang="0">
                      <a:pos x="58" y="228"/>
                    </a:cxn>
                    <a:cxn ang="0">
                      <a:pos x="44" y="340"/>
                    </a:cxn>
                    <a:cxn ang="0">
                      <a:pos x="33" y="453"/>
                    </a:cxn>
                    <a:cxn ang="0">
                      <a:pos x="23" y="566"/>
                    </a:cxn>
                    <a:cxn ang="0">
                      <a:pos x="15" y="679"/>
                    </a:cxn>
                    <a:cxn ang="0">
                      <a:pos x="8" y="793"/>
                    </a:cxn>
                    <a:cxn ang="0">
                      <a:pos x="0" y="909"/>
                    </a:cxn>
                    <a:cxn ang="0">
                      <a:pos x="14" y="902"/>
                    </a:cxn>
                    <a:cxn ang="0">
                      <a:pos x="29" y="895"/>
                    </a:cxn>
                    <a:cxn ang="0">
                      <a:pos x="43" y="888"/>
                    </a:cxn>
                    <a:cxn ang="0">
                      <a:pos x="57" y="881"/>
                    </a:cxn>
                    <a:cxn ang="0">
                      <a:pos x="72" y="874"/>
                    </a:cxn>
                    <a:cxn ang="0">
                      <a:pos x="86" y="867"/>
                    </a:cxn>
                    <a:cxn ang="0">
                      <a:pos x="99" y="860"/>
                    </a:cxn>
                    <a:cxn ang="0">
                      <a:pos x="113" y="853"/>
                    </a:cxn>
                    <a:cxn ang="0">
                      <a:pos x="123" y="755"/>
                    </a:cxn>
                    <a:cxn ang="0">
                      <a:pos x="133" y="657"/>
                    </a:cxn>
                    <a:cxn ang="0">
                      <a:pos x="142" y="559"/>
                    </a:cxn>
                    <a:cxn ang="0">
                      <a:pos x="152" y="461"/>
                    </a:cxn>
                    <a:cxn ang="0">
                      <a:pos x="162" y="363"/>
                    </a:cxn>
                    <a:cxn ang="0">
                      <a:pos x="170" y="264"/>
                    </a:cxn>
                    <a:cxn ang="0">
                      <a:pos x="179" y="166"/>
                    </a:cxn>
                    <a:cxn ang="0">
                      <a:pos x="189" y="68"/>
                    </a:cxn>
                  </a:cxnLst>
                  <a:rect l="0" t="0" r="r" b="b"/>
                  <a:pathLst>
                    <a:path w="189" h="909">
                      <a:moveTo>
                        <a:pt x="189" y="68"/>
                      </a:moveTo>
                      <a:lnTo>
                        <a:pt x="177" y="60"/>
                      </a:lnTo>
                      <a:lnTo>
                        <a:pt x="164" y="51"/>
                      </a:lnTo>
                      <a:lnTo>
                        <a:pt x="152" y="43"/>
                      </a:lnTo>
                      <a:lnTo>
                        <a:pt x="139" y="35"/>
                      </a:lnTo>
                      <a:lnTo>
                        <a:pt x="127" y="27"/>
                      </a:lnTo>
                      <a:lnTo>
                        <a:pt x="115" y="18"/>
                      </a:lnTo>
                      <a:lnTo>
                        <a:pt x="104" y="9"/>
                      </a:lnTo>
                      <a:lnTo>
                        <a:pt x="91" y="0"/>
                      </a:lnTo>
                      <a:lnTo>
                        <a:pt x="73" y="115"/>
                      </a:lnTo>
                      <a:lnTo>
                        <a:pt x="58" y="228"/>
                      </a:lnTo>
                      <a:lnTo>
                        <a:pt x="44" y="340"/>
                      </a:lnTo>
                      <a:lnTo>
                        <a:pt x="33" y="453"/>
                      </a:lnTo>
                      <a:lnTo>
                        <a:pt x="23" y="566"/>
                      </a:lnTo>
                      <a:lnTo>
                        <a:pt x="15" y="679"/>
                      </a:lnTo>
                      <a:lnTo>
                        <a:pt x="8" y="793"/>
                      </a:lnTo>
                      <a:lnTo>
                        <a:pt x="0" y="909"/>
                      </a:lnTo>
                      <a:lnTo>
                        <a:pt x="14" y="902"/>
                      </a:lnTo>
                      <a:lnTo>
                        <a:pt x="29" y="895"/>
                      </a:lnTo>
                      <a:lnTo>
                        <a:pt x="43" y="888"/>
                      </a:lnTo>
                      <a:lnTo>
                        <a:pt x="57" y="881"/>
                      </a:lnTo>
                      <a:lnTo>
                        <a:pt x="72" y="874"/>
                      </a:lnTo>
                      <a:lnTo>
                        <a:pt x="86" y="867"/>
                      </a:lnTo>
                      <a:lnTo>
                        <a:pt x="99" y="860"/>
                      </a:lnTo>
                      <a:lnTo>
                        <a:pt x="113" y="853"/>
                      </a:lnTo>
                      <a:lnTo>
                        <a:pt x="123" y="755"/>
                      </a:lnTo>
                      <a:lnTo>
                        <a:pt x="133" y="657"/>
                      </a:lnTo>
                      <a:lnTo>
                        <a:pt x="142" y="559"/>
                      </a:lnTo>
                      <a:lnTo>
                        <a:pt x="152" y="461"/>
                      </a:lnTo>
                      <a:lnTo>
                        <a:pt x="162" y="363"/>
                      </a:lnTo>
                      <a:lnTo>
                        <a:pt x="170" y="264"/>
                      </a:lnTo>
                      <a:lnTo>
                        <a:pt x="179" y="166"/>
                      </a:lnTo>
                      <a:lnTo>
                        <a:pt x="189" y="68"/>
                      </a:lnTo>
                      <a:close/>
                    </a:path>
                  </a:pathLst>
                </a:custGeom>
                <a:solidFill>
                  <a:srgbClr val="994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146"/>
                <p:cNvSpPr>
                  <a:spLocks/>
                </p:cNvSpPr>
                <p:nvPr/>
              </p:nvSpPr>
              <p:spPr bwMode="auto">
                <a:xfrm>
                  <a:off x="10636" y="1667"/>
                  <a:ext cx="181" cy="837"/>
                </a:xfrm>
                <a:custGeom>
                  <a:avLst/>
                  <a:gdLst/>
                  <a:ahLst/>
                  <a:cxnLst>
                    <a:cxn ang="0">
                      <a:pos x="181" y="63"/>
                    </a:cxn>
                    <a:cxn ang="0">
                      <a:pos x="169" y="55"/>
                    </a:cxn>
                    <a:cxn ang="0">
                      <a:pos x="158" y="48"/>
                    </a:cxn>
                    <a:cxn ang="0">
                      <a:pos x="145" y="40"/>
                    </a:cxn>
                    <a:cxn ang="0">
                      <a:pos x="134" y="31"/>
                    </a:cxn>
                    <a:cxn ang="0">
                      <a:pos x="122" y="23"/>
                    </a:cxn>
                    <a:cxn ang="0">
                      <a:pos x="109" y="15"/>
                    </a:cxn>
                    <a:cxn ang="0">
                      <a:pos x="98" y="8"/>
                    </a:cxn>
                    <a:cxn ang="0">
                      <a:pos x="86" y="0"/>
                    </a:cxn>
                    <a:cxn ang="0">
                      <a:pos x="69" y="104"/>
                    </a:cxn>
                    <a:cxn ang="0">
                      <a:pos x="54" y="209"/>
                    </a:cxn>
                    <a:cxn ang="0">
                      <a:pos x="42" y="313"/>
                    </a:cxn>
                    <a:cxn ang="0">
                      <a:pos x="32" y="416"/>
                    </a:cxn>
                    <a:cxn ang="0">
                      <a:pos x="22" y="520"/>
                    </a:cxn>
                    <a:cxn ang="0">
                      <a:pos x="15" y="625"/>
                    </a:cxn>
                    <a:cxn ang="0">
                      <a:pos x="7" y="731"/>
                    </a:cxn>
                    <a:cxn ang="0">
                      <a:pos x="0" y="837"/>
                    </a:cxn>
                    <a:cxn ang="0">
                      <a:pos x="14" y="830"/>
                    </a:cxn>
                    <a:cxn ang="0">
                      <a:pos x="28" y="825"/>
                    </a:cxn>
                    <a:cxn ang="0">
                      <a:pos x="42" y="818"/>
                    </a:cxn>
                    <a:cxn ang="0">
                      <a:pos x="55" y="811"/>
                    </a:cxn>
                    <a:cxn ang="0">
                      <a:pos x="69" y="806"/>
                    </a:cxn>
                    <a:cxn ang="0">
                      <a:pos x="83" y="799"/>
                    </a:cxn>
                    <a:cxn ang="0">
                      <a:pos x="97" y="793"/>
                    </a:cxn>
                    <a:cxn ang="0">
                      <a:pos x="111" y="786"/>
                    </a:cxn>
                    <a:cxn ang="0">
                      <a:pos x="119" y="695"/>
                    </a:cxn>
                    <a:cxn ang="0">
                      <a:pos x="129" y="605"/>
                    </a:cxn>
                    <a:cxn ang="0">
                      <a:pos x="137" y="514"/>
                    </a:cxn>
                    <a:cxn ang="0">
                      <a:pos x="147" y="425"/>
                    </a:cxn>
                    <a:cxn ang="0">
                      <a:pos x="155" y="335"/>
                    </a:cxn>
                    <a:cxn ang="0">
                      <a:pos x="163" y="244"/>
                    </a:cxn>
                    <a:cxn ang="0">
                      <a:pos x="173" y="154"/>
                    </a:cxn>
                    <a:cxn ang="0">
                      <a:pos x="181" y="63"/>
                    </a:cxn>
                  </a:cxnLst>
                  <a:rect l="0" t="0" r="r" b="b"/>
                  <a:pathLst>
                    <a:path w="181" h="837">
                      <a:moveTo>
                        <a:pt x="181" y="63"/>
                      </a:moveTo>
                      <a:lnTo>
                        <a:pt x="169" y="55"/>
                      </a:lnTo>
                      <a:lnTo>
                        <a:pt x="158" y="48"/>
                      </a:lnTo>
                      <a:lnTo>
                        <a:pt x="145" y="40"/>
                      </a:lnTo>
                      <a:lnTo>
                        <a:pt x="134" y="31"/>
                      </a:lnTo>
                      <a:lnTo>
                        <a:pt x="122" y="23"/>
                      </a:lnTo>
                      <a:lnTo>
                        <a:pt x="109" y="15"/>
                      </a:lnTo>
                      <a:lnTo>
                        <a:pt x="98" y="8"/>
                      </a:lnTo>
                      <a:lnTo>
                        <a:pt x="86" y="0"/>
                      </a:lnTo>
                      <a:lnTo>
                        <a:pt x="69" y="104"/>
                      </a:lnTo>
                      <a:lnTo>
                        <a:pt x="54" y="209"/>
                      </a:lnTo>
                      <a:lnTo>
                        <a:pt x="42" y="313"/>
                      </a:lnTo>
                      <a:lnTo>
                        <a:pt x="32" y="416"/>
                      </a:lnTo>
                      <a:lnTo>
                        <a:pt x="22" y="520"/>
                      </a:lnTo>
                      <a:lnTo>
                        <a:pt x="15" y="625"/>
                      </a:lnTo>
                      <a:lnTo>
                        <a:pt x="7" y="731"/>
                      </a:lnTo>
                      <a:lnTo>
                        <a:pt x="0" y="837"/>
                      </a:lnTo>
                      <a:lnTo>
                        <a:pt x="14" y="830"/>
                      </a:lnTo>
                      <a:lnTo>
                        <a:pt x="28" y="825"/>
                      </a:lnTo>
                      <a:lnTo>
                        <a:pt x="42" y="818"/>
                      </a:lnTo>
                      <a:lnTo>
                        <a:pt x="55" y="811"/>
                      </a:lnTo>
                      <a:lnTo>
                        <a:pt x="69" y="806"/>
                      </a:lnTo>
                      <a:lnTo>
                        <a:pt x="83" y="799"/>
                      </a:lnTo>
                      <a:lnTo>
                        <a:pt x="97" y="793"/>
                      </a:lnTo>
                      <a:lnTo>
                        <a:pt x="111" y="786"/>
                      </a:lnTo>
                      <a:lnTo>
                        <a:pt x="119" y="695"/>
                      </a:lnTo>
                      <a:lnTo>
                        <a:pt x="129" y="605"/>
                      </a:lnTo>
                      <a:lnTo>
                        <a:pt x="137" y="514"/>
                      </a:lnTo>
                      <a:lnTo>
                        <a:pt x="147" y="425"/>
                      </a:lnTo>
                      <a:lnTo>
                        <a:pt x="155" y="335"/>
                      </a:lnTo>
                      <a:lnTo>
                        <a:pt x="163" y="244"/>
                      </a:lnTo>
                      <a:lnTo>
                        <a:pt x="173" y="154"/>
                      </a:lnTo>
                      <a:lnTo>
                        <a:pt x="181" y="63"/>
                      </a:lnTo>
                      <a:close/>
                    </a:path>
                  </a:pathLst>
                </a:custGeom>
                <a:solidFill>
                  <a:srgbClr val="9B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47"/>
                <p:cNvSpPr>
                  <a:spLocks/>
                </p:cNvSpPr>
                <p:nvPr/>
              </p:nvSpPr>
              <p:spPr bwMode="auto">
                <a:xfrm>
                  <a:off x="10645" y="1669"/>
                  <a:ext cx="171" cy="768"/>
                </a:xfrm>
                <a:custGeom>
                  <a:avLst/>
                  <a:gdLst/>
                  <a:ahLst/>
                  <a:cxnLst>
                    <a:cxn ang="0">
                      <a:pos x="171" y="62"/>
                    </a:cxn>
                    <a:cxn ang="0">
                      <a:pos x="160" y="54"/>
                    </a:cxn>
                    <a:cxn ang="0">
                      <a:pos x="149" y="47"/>
                    </a:cxn>
                    <a:cxn ang="0">
                      <a:pos x="138" y="39"/>
                    </a:cxn>
                    <a:cxn ang="0">
                      <a:pos x="127" y="31"/>
                    </a:cxn>
                    <a:cxn ang="0">
                      <a:pos x="116" y="24"/>
                    </a:cxn>
                    <a:cxn ang="0">
                      <a:pos x="103" y="15"/>
                    </a:cxn>
                    <a:cxn ang="0">
                      <a:pos x="92" y="9"/>
                    </a:cxn>
                    <a:cxn ang="0">
                      <a:pos x="81" y="0"/>
                    </a:cxn>
                    <a:cxn ang="0">
                      <a:pos x="64" y="97"/>
                    </a:cxn>
                    <a:cxn ang="0">
                      <a:pos x="51" y="192"/>
                    </a:cxn>
                    <a:cxn ang="0">
                      <a:pos x="40" y="287"/>
                    </a:cxn>
                    <a:cxn ang="0">
                      <a:pos x="30" y="383"/>
                    </a:cxn>
                    <a:cxn ang="0">
                      <a:pos x="22" y="478"/>
                    </a:cxn>
                    <a:cxn ang="0">
                      <a:pos x="13" y="573"/>
                    </a:cxn>
                    <a:cxn ang="0">
                      <a:pos x="6" y="670"/>
                    </a:cxn>
                    <a:cxn ang="0">
                      <a:pos x="0" y="768"/>
                    </a:cxn>
                    <a:cxn ang="0">
                      <a:pos x="13" y="762"/>
                    </a:cxn>
                    <a:cxn ang="0">
                      <a:pos x="27" y="757"/>
                    </a:cxn>
                    <a:cxn ang="0">
                      <a:pos x="40" y="751"/>
                    </a:cxn>
                    <a:cxn ang="0">
                      <a:pos x="53" y="744"/>
                    </a:cxn>
                    <a:cxn ang="0">
                      <a:pos x="67" y="739"/>
                    </a:cxn>
                    <a:cxn ang="0">
                      <a:pos x="81" y="733"/>
                    </a:cxn>
                    <a:cxn ang="0">
                      <a:pos x="93" y="726"/>
                    </a:cxn>
                    <a:cxn ang="0">
                      <a:pos x="107" y="721"/>
                    </a:cxn>
                    <a:cxn ang="0">
                      <a:pos x="116" y="638"/>
                    </a:cxn>
                    <a:cxn ang="0">
                      <a:pos x="122" y="556"/>
                    </a:cxn>
                    <a:cxn ang="0">
                      <a:pos x="131" y="474"/>
                    </a:cxn>
                    <a:cxn ang="0">
                      <a:pos x="139" y="391"/>
                    </a:cxn>
                    <a:cxn ang="0">
                      <a:pos x="147" y="308"/>
                    </a:cxn>
                    <a:cxn ang="0">
                      <a:pos x="156" y="227"/>
                    </a:cxn>
                    <a:cxn ang="0">
                      <a:pos x="162" y="144"/>
                    </a:cxn>
                    <a:cxn ang="0">
                      <a:pos x="171" y="62"/>
                    </a:cxn>
                  </a:cxnLst>
                  <a:rect l="0" t="0" r="r" b="b"/>
                  <a:pathLst>
                    <a:path w="171" h="768">
                      <a:moveTo>
                        <a:pt x="171" y="62"/>
                      </a:moveTo>
                      <a:lnTo>
                        <a:pt x="160" y="54"/>
                      </a:lnTo>
                      <a:lnTo>
                        <a:pt x="149" y="47"/>
                      </a:lnTo>
                      <a:lnTo>
                        <a:pt x="138" y="39"/>
                      </a:lnTo>
                      <a:lnTo>
                        <a:pt x="127" y="31"/>
                      </a:lnTo>
                      <a:lnTo>
                        <a:pt x="116" y="24"/>
                      </a:lnTo>
                      <a:lnTo>
                        <a:pt x="103" y="15"/>
                      </a:lnTo>
                      <a:lnTo>
                        <a:pt x="92" y="9"/>
                      </a:lnTo>
                      <a:lnTo>
                        <a:pt x="81" y="0"/>
                      </a:lnTo>
                      <a:lnTo>
                        <a:pt x="64" y="97"/>
                      </a:lnTo>
                      <a:lnTo>
                        <a:pt x="51" y="192"/>
                      </a:lnTo>
                      <a:lnTo>
                        <a:pt x="40" y="287"/>
                      </a:lnTo>
                      <a:lnTo>
                        <a:pt x="30" y="383"/>
                      </a:lnTo>
                      <a:lnTo>
                        <a:pt x="22" y="478"/>
                      </a:lnTo>
                      <a:lnTo>
                        <a:pt x="13" y="573"/>
                      </a:lnTo>
                      <a:lnTo>
                        <a:pt x="6" y="670"/>
                      </a:lnTo>
                      <a:lnTo>
                        <a:pt x="0" y="768"/>
                      </a:lnTo>
                      <a:lnTo>
                        <a:pt x="13" y="762"/>
                      </a:lnTo>
                      <a:lnTo>
                        <a:pt x="27" y="757"/>
                      </a:lnTo>
                      <a:lnTo>
                        <a:pt x="40" y="751"/>
                      </a:lnTo>
                      <a:lnTo>
                        <a:pt x="53" y="744"/>
                      </a:lnTo>
                      <a:lnTo>
                        <a:pt x="67" y="739"/>
                      </a:lnTo>
                      <a:lnTo>
                        <a:pt x="81" y="733"/>
                      </a:lnTo>
                      <a:lnTo>
                        <a:pt x="93" y="726"/>
                      </a:lnTo>
                      <a:lnTo>
                        <a:pt x="107" y="721"/>
                      </a:lnTo>
                      <a:lnTo>
                        <a:pt x="116" y="638"/>
                      </a:lnTo>
                      <a:lnTo>
                        <a:pt x="122" y="556"/>
                      </a:lnTo>
                      <a:lnTo>
                        <a:pt x="131" y="474"/>
                      </a:lnTo>
                      <a:lnTo>
                        <a:pt x="139" y="391"/>
                      </a:lnTo>
                      <a:lnTo>
                        <a:pt x="147" y="308"/>
                      </a:lnTo>
                      <a:lnTo>
                        <a:pt x="156" y="227"/>
                      </a:lnTo>
                      <a:lnTo>
                        <a:pt x="162" y="144"/>
                      </a:lnTo>
                      <a:lnTo>
                        <a:pt x="171" y="62"/>
                      </a:lnTo>
                      <a:close/>
                    </a:path>
                  </a:pathLst>
                </a:custGeom>
                <a:solidFill>
                  <a:srgbClr val="9E5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148"/>
                <p:cNvSpPr>
                  <a:spLocks/>
                </p:cNvSpPr>
                <p:nvPr/>
              </p:nvSpPr>
              <p:spPr bwMode="auto">
                <a:xfrm>
                  <a:off x="10653" y="1671"/>
                  <a:ext cx="163" cy="699"/>
                </a:xfrm>
                <a:custGeom>
                  <a:avLst/>
                  <a:gdLst/>
                  <a:ahLst/>
                  <a:cxnLst>
                    <a:cxn ang="0">
                      <a:pos x="163" y="60"/>
                    </a:cxn>
                    <a:cxn ang="0">
                      <a:pos x="152" y="52"/>
                    </a:cxn>
                    <a:cxn ang="0">
                      <a:pos x="141" y="45"/>
                    </a:cxn>
                    <a:cxn ang="0">
                      <a:pos x="130" y="37"/>
                    </a:cxn>
                    <a:cxn ang="0">
                      <a:pos x="120" y="30"/>
                    </a:cxn>
                    <a:cxn ang="0">
                      <a:pos x="109" y="23"/>
                    </a:cxn>
                    <a:cxn ang="0">
                      <a:pos x="98" y="15"/>
                    </a:cxn>
                    <a:cxn ang="0">
                      <a:pos x="87" y="8"/>
                    </a:cxn>
                    <a:cxn ang="0">
                      <a:pos x="76" y="0"/>
                    </a:cxn>
                    <a:cxn ang="0">
                      <a:pos x="61" y="88"/>
                    </a:cxn>
                    <a:cxn ang="0">
                      <a:pos x="47" y="176"/>
                    </a:cxn>
                    <a:cxn ang="0">
                      <a:pos x="37" y="262"/>
                    </a:cxn>
                    <a:cxn ang="0">
                      <a:pos x="27" y="349"/>
                    </a:cxn>
                    <a:cxn ang="0">
                      <a:pos x="19" y="434"/>
                    </a:cxn>
                    <a:cxn ang="0">
                      <a:pos x="12" y="521"/>
                    </a:cxn>
                    <a:cxn ang="0">
                      <a:pos x="7" y="610"/>
                    </a:cxn>
                    <a:cxn ang="0">
                      <a:pos x="0" y="699"/>
                    </a:cxn>
                    <a:cxn ang="0">
                      <a:pos x="12" y="694"/>
                    </a:cxn>
                    <a:cxn ang="0">
                      <a:pos x="26" y="688"/>
                    </a:cxn>
                    <a:cxn ang="0">
                      <a:pos x="38" y="683"/>
                    </a:cxn>
                    <a:cxn ang="0">
                      <a:pos x="52" y="677"/>
                    </a:cxn>
                    <a:cxn ang="0">
                      <a:pos x="65" y="673"/>
                    </a:cxn>
                    <a:cxn ang="0">
                      <a:pos x="77" y="668"/>
                    </a:cxn>
                    <a:cxn ang="0">
                      <a:pos x="91" y="662"/>
                    </a:cxn>
                    <a:cxn ang="0">
                      <a:pos x="103" y="657"/>
                    </a:cxn>
                    <a:cxn ang="0">
                      <a:pos x="110" y="582"/>
                    </a:cxn>
                    <a:cxn ang="0">
                      <a:pos x="119" y="508"/>
                    </a:cxn>
                    <a:cxn ang="0">
                      <a:pos x="125" y="433"/>
                    </a:cxn>
                    <a:cxn ang="0">
                      <a:pos x="134" y="358"/>
                    </a:cxn>
                    <a:cxn ang="0">
                      <a:pos x="141" y="284"/>
                    </a:cxn>
                    <a:cxn ang="0">
                      <a:pos x="148" y="209"/>
                    </a:cxn>
                    <a:cxn ang="0">
                      <a:pos x="156" y="135"/>
                    </a:cxn>
                    <a:cxn ang="0">
                      <a:pos x="163" y="60"/>
                    </a:cxn>
                  </a:cxnLst>
                  <a:rect l="0" t="0" r="r" b="b"/>
                  <a:pathLst>
                    <a:path w="163" h="699">
                      <a:moveTo>
                        <a:pt x="163" y="60"/>
                      </a:moveTo>
                      <a:lnTo>
                        <a:pt x="152" y="52"/>
                      </a:lnTo>
                      <a:lnTo>
                        <a:pt x="141" y="45"/>
                      </a:lnTo>
                      <a:lnTo>
                        <a:pt x="130" y="37"/>
                      </a:lnTo>
                      <a:lnTo>
                        <a:pt x="120" y="30"/>
                      </a:lnTo>
                      <a:lnTo>
                        <a:pt x="109" y="23"/>
                      </a:lnTo>
                      <a:lnTo>
                        <a:pt x="98" y="15"/>
                      </a:lnTo>
                      <a:lnTo>
                        <a:pt x="87" y="8"/>
                      </a:lnTo>
                      <a:lnTo>
                        <a:pt x="76" y="0"/>
                      </a:lnTo>
                      <a:lnTo>
                        <a:pt x="61" y="88"/>
                      </a:lnTo>
                      <a:lnTo>
                        <a:pt x="47" y="176"/>
                      </a:lnTo>
                      <a:lnTo>
                        <a:pt x="37" y="262"/>
                      </a:lnTo>
                      <a:lnTo>
                        <a:pt x="27" y="349"/>
                      </a:lnTo>
                      <a:lnTo>
                        <a:pt x="19" y="434"/>
                      </a:lnTo>
                      <a:lnTo>
                        <a:pt x="12" y="521"/>
                      </a:lnTo>
                      <a:lnTo>
                        <a:pt x="7" y="610"/>
                      </a:lnTo>
                      <a:lnTo>
                        <a:pt x="0" y="699"/>
                      </a:lnTo>
                      <a:lnTo>
                        <a:pt x="12" y="694"/>
                      </a:lnTo>
                      <a:lnTo>
                        <a:pt x="26" y="688"/>
                      </a:lnTo>
                      <a:lnTo>
                        <a:pt x="38" y="683"/>
                      </a:lnTo>
                      <a:lnTo>
                        <a:pt x="52" y="677"/>
                      </a:lnTo>
                      <a:lnTo>
                        <a:pt x="65" y="673"/>
                      </a:lnTo>
                      <a:lnTo>
                        <a:pt x="77" y="668"/>
                      </a:lnTo>
                      <a:lnTo>
                        <a:pt x="91" y="662"/>
                      </a:lnTo>
                      <a:lnTo>
                        <a:pt x="103" y="657"/>
                      </a:lnTo>
                      <a:lnTo>
                        <a:pt x="110" y="582"/>
                      </a:lnTo>
                      <a:lnTo>
                        <a:pt x="119" y="508"/>
                      </a:lnTo>
                      <a:lnTo>
                        <a:pt x="125" y="433"/>
                      </a:lnTo>
                      <a:lnTo>
                        <a:pt x="134" y="358"/>
                      </a:lnTo>
                      <a:lnTo>
                        <a:pt x="141" y="284"/>
                      </a:lnTo>
                      <a:lnTo>
                        <a:pt x="148" y="209"/>
                      </a:lnTo>
                      <a:lnTo>
                        <a:pt x="156" y="135"/>
                      </a:lnTo>
                      <a:lnTo>
                        <a:pt x="163" y="60"/>
                      </a:lnTo>
                      <a:close/>
                    </a:path>
                  </a:pathLst>
                </a:custGeom>
                <a:solidFill>
                  <a:srgbClr val="A05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149"/>
                <p:cNvSpPr>
                  <a:spLocks/>
                </p:cNvSpPr>
                <p:nvPr/>
              </p:nvSpPr>
              <p:spPr bwMode="auto">
                <a:xfrm>
                  <a:off x="10661" y="1673"/>
                  <a:ext cx="155" cy="631"/>
                </a:xfrm>
                <a:custGeom>
                  <a:avLst/>
                  <a:gdLst/>
                  <a:ahLst/>
                  <a:cxnLst>
                    <a:cxn ang="0">
                      <a:pos x="155" y="58"/>
                    </a:cxn>
                    <a:cxn ang="0">
                      <a:pos x="145" y="51"/>
                    </a:cxn>
                    <a:cxn ang="0">
                      <a:pos x="134" y="43"/>
                    </a:cxn>
                    <a:cxn ang="0">
                      <a:pos x="124" y="36"/>
                    </a:cxn>
                    <a:cxn ang="0">
                      <a:pos x="113" y="29"/>
                    </a:cxn>
                    <a:cxn ang="0">
                      <a:pos x="104" y="22"/>
                    </a:cxn>
                    <a:cxn ang="0">
                      <a:pos x="93" y="14"/>
                    </a:cxn>
                    <a:cxn ang="0">
                      <a:pos x="83" y="7"/>
                    </a:cxn>
                    <a:cxn ang="0">
                      <a:pos x="72" y="0"/>
                    </a:cxn>
                    <a:cxn ang="0">
                      <a:pos x="57" y="80"/>
                    </a:cxn>
                    <a:cxn ang="0">
                      <a:pos x="44" y="159"/>
                    </a:cxn>
                    <a:cxn ang="0">
                      <a:pos x="35" y="236"/>
                    </a:cxn>
                    <a:cxn ang="0">
                      <a:pos x="26" y="314"/>
                    </a:cxn>
                    <a:cxn ang="0">
                      <a:pos x="18" y="391"/>
                    </a:cxn>
                    <a:cxn ang="0">
                      <a:pos x="13" y="470"/>
                    </a:cxn>
                    <a:cxn ang="0">
                      <a:pos x="6" y="550"/>
                    </a:cxn>
                    <a:cxn ang="0">
                      <a:pos x="0" y="631"/>
                    </a:cxn>
                    <a:cxn ang="0">
                      <a:pos x="13" y="626"/>
                    </a:cxn>
                    <a:cxn ang="0">
                      <a:pos x="25" y="621"/>
                    </a:cxn>
                    <a:cxn ang="0">
                      <a:pos x="37" y="616"/>
                    </a:cxn>
                    <a:cxn ang="0">
                      <a:pos x="51" y="610"/>
                    </a:cxn>
                    <a:cxn ang="0">
                      <a:pos x="64" y="606"/>
                    </a:cxn>
                    <a:cxn ang="0">
                      <a:pos x="76" y="601"/>
                    </a:cxn>
                    <a:cxn ang="0">
                      <a:pos x="88" y="597"/>
                    </a:cxn>
                    <a:cxn ang="0">
                      <a:pos x="101" y="591"/>
                    </a:cxn>
                    <a:cxn ang="0">
                      <a:pos x="108" y="525"/>
                    </a:cxn>
                    <a:cxn ang="0">
                      <a:pos x="115" y="459"/>
                    </a:cxn>
                    <a:cxn ang="0">
                      <a:pos x="122" y="392"/>
                    </a:cxn>
                    <a:cxn ang="0">
                      <a:pos x="129" y="325"/>
                    </a:cxn>
                    <a:cxn ang="0">
                      <a:pos x="134" y="258"/>
                    </a:cxn>
                    <a:cxn ang="0">
                      <a:pos x="141" y="192"/>
                    </a:cxn>
                    <a:cxn ang="0">
                      <a:pos x="148" y="125"/>
                    </a:cxn>
                    <a:cxn ang="0">
                      <a:pos x="155" y="58"/>
                    </a:cxn>
                  </a:cxnLst>
                  <a:rect l="0" t="0" r="r" b="b"/>
                  <a:pathLst>
                    <a:path w="155" h="631">
                      <a:moveTo>
                        <a:pt x="155" y="58"/>
                      </a:moveTo>
                      <a:lnTo>
                        <a:pt x="145" y="51"/>
                      </a:lnTo>
                      <a:lnTo>
                        <a:pt x="134" y="43"/>
                      </a:lnTo>
                      <a:lnTo>
                        <a:pt x="124" y="36"/>
                      </a:lnTo>
                      <a:lnTo>
                        <a:pt x="113" y="29"/>
                      </a:lnTo>
                      <a:lnTo>
                        <a:pt x="104" y="22"/>
                      </a:lnTo>
                      <a:lnTo>
                        <a:pt x="93" y="14"/>
                      </a:lnTo>
                      <a:lnTo>
                        <a:pt x="83" y="7"/>
                      </a:lnTo>
                      <a:lnTo>
                        <a:pt x="72" y="0"/>
                      </a:lnTo>
                      <a:lnTo>
                        <a:pt x="57" y="80"/>
                      </a:lnTo>
                      <a:lnTo>
                        <a:pt x="44" y="159"/>
                      </a:lnTo>
                      <a:lnTo>
                        <a:pt x="35" y="236"/>
                      </a:lnTo>
                      <a:lnTo>
                        <a:pt x="26" y="314"/>
                      </a:lnTo>
                      <a:lnTo>
                        <a:pt x="18" y="391"/>
                      </a:lnTo>
                      <a:lnTo>
                        <a:pt x="13" y="470"/>
                      </a:lnTo>
                      <a:lnTo>
                        <a:pt x="6" y="550"/>
                      </a:lnTo>
                      <a:lnTo>
                        <a:pt x="0" y="631"/>
                      </a:lnTo>
                      <a:lnTo>
                        <a:pt x="13" y="626"/>
                      </a:lnTo>
                      <a:lnTo>
                        <a:pt x="25" y="621"/>
                      </a:lnTo>
                      <a:lnTo>
                        <a:pt x="37" y="616"/>
                      </a:lnTo>
                      <a:lnTo>
                        <a:pt x="51" y="610"/>
                      </a:lnTo>
                      <a:lnTo>
                        <a:pt x="64" y="606"/>
                      </a:lnTo>
                      <a:lnTo>
                        <a:pt x="76" y="601"/>
                      </a:lnTo>
                      <a:lnTo>
                        <a:pt x="88" y="597"/>
                      </a:lnTo>
                      <a:lnTo>
                        <a:pt x="101" y="591"/>
                      </a:lnTo>
                      <a:lnTo>
                        <a:pt x="108" y="525"/>
                      </a:lnTo>
                      <a:lnTo>
                        <a:pt x="115" y="459"/>
                      </a:lnTo>
                      <a:lnTo>
                        <a:pt x="122" y="392"/>
                      </a:lnTo>
                      <a:lnTo>
                        <a:pt x="129" y="325"/>
                      </a:lnTo>
                      <a:lnTo>
                        <a:pt x="134" y="258"/>
                      </a:lnTo>
                      <a:lnTo>
                        <a:pt x="141" y="192"/>
                      </a:lnTo>
                      <a:lnTo>
                        <a:pt x="148" y="125"/>
                      </a:lnTo>
                      <a:lnTo>
                        <a:pt x="155" y="58"/>
                      </a:lnTo>
                      <a:close/>
                    </a:path>
                  </a:pathLst>
                </a:custGeom>
                <a:solidFill>
                  <a:srgbClr val="A5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150"/>
                <p:cNvSpPr>
                  <a:spLocks/>
                </p:cNvSpPr>
                <p:nvPr/>
              </p:nvSpPr>
              <p:spPr bwMode="auto">
                <a:xfrm>
                  <a:off x="10669" y="1676"/>
                  <a:ext cx="147" cy="559"/>
                </a:xfrm>
                <a:custGeom>
                  <a:avLst/>
                  <a:gdLst/>
                  <a:ahLst/>
                  <a:cxnLst>
                    <a:cxn ang="0">
                      <a:pos x="147" y="55"/>
                    </a:cxn>
                    <a:cxn ang="0">
                      <a:pos x="137" y="48"/>
                    </a:cxn>
                    <a:cxn ang="0">
                      <a:pos x="127" y="42"/>
                    </a:cxn>
                    <a:cxn ang="0">
                      <a:pos x="118" y="35"/>
                    </a:cxn>
                    <a:cxn ang="0">
                      <a:pos x="108" y="28"/>
                    </a:cxn>
                    <a:cxn ang="0">
                      <a:pos x="97" y="21"/>
                    </a:cxn>
                    <a:cxn ang="0">
                      <a:pos x="87" y="14"/>
                    </a:cxn>
                    <a:cxn ang="0">
                      <a:pos x="78" y="7"/>
                    </a:cxn>
                    <a:cxn ang="0">
                      <a:pos x="68" y="0"/>
                    </a:cxn>
                    <a:cxn ang="0">
                      <a:pos x="53" y="72"/>
                    </a:cxn>
                    <a:cxn ang="0">
                      <a:pos x="42" y="141"/>
                    </a:cxn>
                    <a:cxn ang="0">
                      <a:pos x="32" y="210"/>
                    </a:cxn>
                    <a:cxn ang="0">
                      <a:pos x="24" y="279"/>
                    </a:cxn>
                    <a:cxn ang="0">
                      <a:pos x="18" y="347"/>
                    </a:cxn>
                    <a:cxn ang="0">
                      <a:pos x="11" y="416"/>
                    </a:cxn>
                    <a:cxn ang="0">
                      <a:pos x="6" y="487"/>
                    </a:cxn>
                    <a:cxn ang="0">
                      <a:pos x="0" y="559"/>
                    </a:cxn>
                    <a:cxn ang="0">
                      <a:pos x="13" y="555"/>
                    </a:cxn>
                    <a:cxn ang="0">
                      <a:pos x="24" y="551"/>
                    </a:cxn>
                    <a:cxn ang="0">
                      <a:pos x="36" y="547"/>
                    </a:cxn>
                    <a:cxn ang="0">
                      <a:pos x="49" y="543"/>
                    </a:cxn>
                    <a:cxn ang="0">
                      <a:pos x="61" y="538"/>
                    </a:cxn>
                    <a:cxn ang="0">
                      <a:pos x="74" y="534"/>
                    </a:cxn>
                    <a:cxn ang="0">
                      <a:pos x="85" y="530"/>
                    </a:cxn>
                    <a:cxn ang="0">
                      <a:pos x="97" y="526"/>
                    </a:cxn>
                    <a:cxn ang="0">
                      <a:pos x="104" y="467"/>
                    </a:cxn>
                    <a:cxn ang="0">
                      <a:pos x="109" y="409"/>
                    </a:cxn>
                    <a:cxn ang="0">
                      <a:pos x="116" y="349"/>
                    </a:cxn>
                    <a:cxn ang="0">
                      <a:pos x="122" y="290"/>
                    </a:cxn>
                    <a:cxn ang="0">
                      <a:pos x="129" y="232"/>
                    </a:cxn>
                    <a:cxn ang="0">
                      <a:pos x="134" y="173"/>
                    </a:cxn>
                    <a:cxn ang="0">
                      <a:pos x="141" y="115"/>
                    </a:cxn>
                    <a:cxn ang="0">
                      <a:pos x="147" y="55"/>
                    </a:cxn>
                  </a:cxnLst>
                  <a:rect l="0" t="0" r="r" b="b"/>
                  <a:pathLst>
                    <a:path w="147" h="559">
                      <a:moveTo>
                        <a:pt x="147" y="55"/>
                      </a:moveTo>
                      <a:lnTo>
                        <a:pt x="137" y="48"/>
                      </a:lnTo>
                      <a:lnTo>
                        <a:pt x="127" y="42"/>
                      </a:lnTo>
                      <a:lnTo>
                        <a:pt x="118" y="35"/>
                      </a:lnTo>
                      <a:lnTo>
                        <a:pt x="108" y="28"/>
                      </a:lnTo>
                      <a:lnTo>
                        <a:pt x="97" y="21"/>
                      </a:lnTo>
                      <a:lnTo>
                        <a:pt x="87" y="14"/>
                      </a:lnTo>
                      <a:lnTo>
                        <a:pt x="78" y="7"/>
                      </a:lnTo>
                      <a:lnTo>
                        <a:pt x="68" y="0"/>
                      </a:lnTo>
                      <a:lnTo>
                        <a:pt x="53" y="72"/>
                      </a:lnTo>
                      <a:lnTo>
                        <a:pt x="42" y="141"/>
                      </a:lnTo>
                      <a:lnTo>
                        <a:pt x="32" y="210"/>
                      </a:lnTo>
                      <a:lnTo>
                        <a:pt x="24" y="279"/>
                      </a:lnTo>
                      <a:lnTo>
                        <a:pt x="18" y="347"/>
                      </a:lnTo>
                      <a:lnTo>
                        <a:pt x="11" y="416"/>
                      </a:lnTo>
                      <a:lnTo>
                        <a:pt x="6" y="487"/>
                      </a:lnTo>
                      <a:lnTo>
                        <a:pt x="0" y="559"/>
                      </a:lnTo>
                      <a:lnTo>
                        <a:pt x="13" y="555"/>
                      </a:lnTo>
                      <a:lnTo>
                        <a:pt x="24" y="551"/>
                      </a:lnTo>
                      <a:lnTo>
                        <a:pt x="36" y="547"/>
                      </a:lnTo>
                      <a:lnTo>
                        <a:pt x="49" y="543"/>
                      </a:lnTo>
                      <a:lnTo>
                        <a:pt x="61" y="538"/>
                      </a:lnTo>
                      <a:lnTo>
                        <a:pt x="74" y="534"/>
                      </a:lnTo>
                      <a:lnTo>
                        <a:pt x="85" y="530"/>
                      </a:lnTo>
                      <a:lnTo>
                        <a:pt x="97" y="526"/>
                      </a:lnTo>
                      <a:lnTo>
                        <a:pt x="104" y="467"/>
                      </a:lnTo>
                      <a:lnTo>
                        <a:pt x="109" y="409"/>
                      </a:lnTo>
                      <a:lnTo>
                        <a:pt x="116" y="349"/>
                      </a:lnTo>
                      <a:lnTo>
                        <a:pt x="122" y="290"/>
                      </a:lnTo>
                      <a:lnTo>
                        <a:pt x="129" y="232"/>
                      </a:lnTo>
                      <a:lnTo>
                        <a:pt x="134" y="173"/>
                      </a:lnTo>
                      <a:lnTo>
                        <a:pt x="141" y="115"/>
                      </a:lnTo>
                      <a:lnTo>
                        <a:pt x="147" y="55"/>
                      </a:lnTo>
                      <a:close/>
                    </a:path>
                  </a:pathLst>
                </a:custGeom>
                <a:solidFill>
                  <a:srgbClr val="A85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151"/>
                <p:cNvSpPr>
                  <a:spLocks/>
                </p:cNvSpPr>
                <p:nvPr/>
              </p:nvSpPr>
              <p:spPr bwMode="auto">
                <a:xfrm>
                  <a:off x="10678" y="1679"/>
                  <a:ext cx="136" cy="491"/>
                </a:xfrm>
                <a:custGeom>
                  <a:avLst/>
                  <a:gdLst/>
                  <a:ahLst/>
                  <a:cxnLst>
                    <a:cxn ang="0">
                      <a:pos x="136" y="52"/>
                    </a:cxn>
                    <a:cxn ang="0">
                      <a:pos x="127" y="45"/>
                    </a:cxn>
                    <a:cxn ang="0">
                      <a:pos x="118" y="40"/>
                    </a:cxn>
                    <a:cxn ang="0">
                      <a:pos x="109" y="33"/>
                    </a:cxn>
                    <a:cxn ang="0">
                      <a:pos x="99" y="26"/>
                    </a:cxn>
                    <a:cxn ang="0">
                      <a:pos x="89" y="21"/>
                    </a:cxn>
                    <a:cxn ang="0">
                      <a:pos x="81" y="14"/>
                    </a:cxn>
                    <a:cxn ang="0">
                      <a:pos x="71" y="7"/>
                    </a:cxn>
                    <a:cxn ang="0">
                      <a:pos x="62" y="0"/>
                    </a:cxn>
                    <a:cxn ang="0">
                      <a:pos x="48" y="63"/>
                    </a:cxn>
                    <a:cxn ang="0">
                      <a:pos x="37" y="124"/>
                    </a:cxn>
                    <a:cxn ang="0">
                      <a:pos x="29" y="185"/>
                    </a:cxn>
                    <a:cxn ang="0">
                      <a:pos x="22" y="244"/>
                    </a:cxn>
                    <a:cxn ang="0">
                      <a:pos x="15" y="304"/>
                    </a:cxn>
                    <a:cxn ang="0">
                      <a:pos x="11" y="364"/>
                    </a:cxn>
                    <a:cxn ang="0">
                      <a:pos x="5" y="426"/>
                    </a:cxn>
                    <a:cxn ang="0">
                      <a:pos x="0" y="491"/>
                    </a:cxn>
                    <a:cxn ang="0">
                      <a:pos x="12" y="487"/>
                    </a:cxn>
                    <a:cxn ang="0">
                      <a:pos x="23" y="483"/>
                    </a:cxn>
                    <a:cxn ang="0">
                      <a:pos x="36" y="479"/>
                    </a:cxn>
                    <a:cxn ang="0">
                      <a:pos x="47" y="475"/>
                    </a:cxn>
                    <a:cxn ang="0">
                      <a:pos x="58" y="472"/>
                    </a:cxn>
                    <a:cxn ang="0">
                      <a:pos x="70" y="468"/>
                    </a:cxn>
                    <a:cxn ang="0">
                      <a:pos x="81" y="464"/>
                    </a:cxn>
                    <a:cxn ang="0">
                      <a:pos x="94" y="460"/>
                    </a:cxn>
                    <a:cxn ang="0">
                      <a:pos x="99" y="408"/>
                    </a:cxn>
                    <a:cxn ang="0">
                      <a:pos x="105" y="357"/>
                    </a:cxn>
                    <a:cxn ang="0">
                      <a:pos x="110" y="308"/>
                    </a:cxn>
                    <a:cxn ang="0">
                      <a:pos x="116" y="257"/>
                    </a:cxn>
                    <a:cxn ang="0">
                      <a:pos x="120" y="206"/>
                    </a:cxn>
                    <a:cxn ang="0">
                      <a:pos x="125" y="155"/>
                    </a:cxn>
                    <a:cxn ang="0">
                      <a:pos x="131" y="103"/>
                    </a:cxn>
                    <a:cxn ang="0">
                      <a:pos x="136" y="52"/>
                    </a:cxn>
                  </a:cxnLst>
                  <a:rect l="0" t="0" r="r" b="b"/>
                  <a:pathLst>
                    <a:path w="136" h="491">
                      <a:moveTo>
                        <a:pt x="136" y="52"/>
                      </a:moveTo>
                      <a:lnTo>
                        <a:pt x="127" y="45"/>
                      </a:lnTo>
                      <a:lnTo>
                        <a:pt x="118" y="40"/>
                      </a:lnTo>
                      <a:lnTo>
                        <a:pt x="109" y="33"/>
                      </a:lnTo>
                      <a:lnTo>
                        <a:pt x="99" y="26"/>
                      </a:lnTo>
                      <a:lnTo>
                        <a:pt x="89" y="21"/>
                      </a:lnTo>
                      <a:lnTo>
                        <a:pt x="81" y="14"/>
                      </a:lnTo>
                      <a:lnTo>
                        <a:pt x="71" y="7"/>
                      </a:lnTo>
                      <a:lnTo>
                        <a:pt x="62" y="0"/>
                      </a:lnTo>
                      <a:lnTo>
                        <a:pt x="48" y="63"/>
                      </a:lnTo>
                      <a:lnTo>
                        <a:pt x="37" y="124"/>
                      </a:lnTo>
                      <a:lnTo>
                        <a:pt x="29" y="185"/>
                      </a:lnTo>
                      <a:lnTo>
                        <a:pt x="22" y="244"/>
                      </a:lnTo>
                      <a:lnTo>
                        <a:pt x="15" y="304"/>
                      </a:lnTo>
                      <a:lnTo>
                        <a:pt x="11" y="364"/>
                      </a:lnTo>
                      <a:lnTo>
                        <a:pt x="5" y="426"/>
                      </a:lnTo>
                      <a:lnTo>
                        <a:pt x="0" y="491"/>
                      </a:lnTo>
                      <a:lnTo>
                        <a:pt x="12" y="487"/>
                      </a:lnTo>
                      <a:lnTo>
                        <a:pt x="23" y="483"/>
                      </a:lnTo>
                      <a:lnTo>
                        <a:pt x="36" y="479"/>
                      </a:lnTo>
                      <a:lnTo>
                        <a:pt x="47" y="475"/>
                      </a:lnTo>
                      <a:lnTo>
                        <a:pt x="58" y="472"/>
                      </a:lnTo>
                      <a:lnTo>
                        <a:pt x="70" y="468"/>
                      </a:lnTo>
                      <a:lnTo>
                        <a:pt x="81" y="464"/>
                      </a:lnTo>
                      <a:lnTo>
                        <a:pt x="94" y="460"/>
                      </a:lnTo>
                      <a:lnTo>
                        <a:pt x="99" y="408"/>
                      </a:lnTo>
                      <a:lnTo>
                        <a:pt x="105" y="357"/>
                      </a:lnTo>
                      <a:lnTo>
                        <a:pt x="110" y="308"/>
                      </a:lnTo>
                      <a:lnTo>
                        <a:pt x="116" y="257"/>
                      </a:lnTo>
                      <a:lnTo>
                        <a:pt x="120" y="206"/>
                      </a:lnTo>
                      <a:lnTo>
                        <a:pt x="125" y="155"/>
                      </a:lnTo>
                      <a:lnTo>
                        <a:pt x="131" y="103"/>
                      </a:lnTo>
                      <a:lnTo>
                        <a:pt x="136" y="52"/>
                      </a:lnTo>
                      <a:close/>
                    </a:path>
                  </a:pathLst>
                </a:custGeom>
                <a:solidFill>
                  <a:srgbClr val="AA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152"/>
                <p:cNvSpPr>
                  <a:spLocks/>
                </p:cNvSpPr>
                <p:nvPr/>
              </p:nvSpPr>
              <p:spPr bwMode="auto">
                <a:xfrm>
                  <a:off x="10686" y="1680"/>
                  <a:ext cx="128" cy="423"/>
                </a:xfrm>
                <a:custGeom>
                  <a:avLst/>
                  <a:gdLst/>
                  <a:ahLst/>
                  <a:cxnLst>
                    <a:cxn ang="0">
                      <a:pos x="128" y="53"/>
                    </a:cxn>
                    <a:cxn ang="0">
                      <a:pos x="120" y="46"/>
                    </a:cxn>
                    <a:cxn ang="0">
                      <a:pos x="110" y="39"/>
                    </a:cxn>
                    <a:cxn ang="0">
                      <a:pos x="102" y="33"/>
                    </a:cxn>
                    <a:cxn ang="0">
                      <a:pos x="94" y="27"/>
                    </a:cxn>
                    <a:cxn ang="0">
                      <a:pos x="84" y="20"/>
                    </a:cxn>
                    <a:cxn ang="0">
                      <a:pos x="76" y="14"/>
                    </a:cxn>
                    <a:cxn ang="0">
                      <a:pos x="66" y="7"/>
                    </a:cxn>
                    <a:cxn ang="0">
                      <a:pos x="58" y="0"/>
                    </a:cxn>
                    <a:cxn ang="0">
                      <a:pos x="46" y="56"/>
                    </a:cxn>
                    <a:cxn ang="0">
                      <a:pos x="34" y="108"/>
                    </a:cxn>
                    <a:cxn ang="0">
                      <a:pos x="26" y="159"/>
                    </a:cxn>
                    <a:cxn ang="0">
                      <a:pos x="19" y="210"/>
                    </a:cxn>
                    <a:cxn ang="0">
                      <a:pos x="14" y="261"/>
                    </a:cxn>
                    <a:cxn ang="0">
                      <a:pos x="10" y="314"/>
                    </a:cxn>
                    <a:cxn ang="0">
                      <a:pos x="5" y="366"/>
                    </a:cxn>
                    <a:cxn ang="0">
                      <a:pos x="0" y="423"/>
                    </a:cxn>
                    <a:cxn ang="0">
                      <a:pos x="11" y="420"/>
                    </a:cxn>
                    <a:cxn ang="0">
                      <a:pos x="23" y="416"/>
                    </a:cxn>
                    <a:cxn ang="0">
                      <a:pos x="34" y="413"/>
                    </a:cxn>
                    <a:cxn ang="0">
                      <a:pos x="46" y="409"/>
                    </a:cxn>
                    <a:cxn ang="0">
                      <a:pos x="57" y="406"/>
                    </a:cxn>
                    <a:cxn ang="0">
                      <a:pos x="69" y="403"/>
                    </a:cxn>
                    <a:cxn ang="0">
                      <a:pos x="80" y="399"/>
                    </a:cxn>
                    <a:cxn ang="0">
                      <a:pos x="91" y="396"/>
                    </a:cxn>
                    <a:cxn ang="0">
                      <a:pos x="101" y="311"/>
                    </a:cxn>
                    <a:cxn ang="0">
                      <a:pos x="110" y="224"/>
                    </a:cxn>
                    <a:cxn ang="0">
                      <a:pos x="119" y="138"/>
                    </a:cxn>
                    <a:cxn ang="0">
                      <a:pos x="128" y="53"/>
                    </a:cxn>
                  </a:cxnLst>
                  <a:rect l="0" t="0" r="r" b="b"/>
                  <a:pathLst>
                    <a:path w="128" h="423">
                      <a:moveTo>
                        <a:pt x="128" y="53"/>
                      </a:moveTo>
                      <a:lnTo>
                        <a:pt x="120" y="46"/>
                      </a:lnTo>
                      <a:lnTo>
                        <a:pt x="110" y="39"/>
                      </a:lnTo>
                      <a:lnTo>
                        <a:pt x="102" y="33"/>
                      </a:lnTo>
                      <a:lnTo>
                        <a:pt x="94" y="27"/>
                      </a:lnTo>
                      <a:lnTo>
                        <a:pt x="84" y="20"/>
                      </a:lnTo>
                      <a:lnTo>
                        <a:pt x="76" y="14"/>
                      </a:lnTo>
                      <a:lnTo>
                        <a:pt x="66" y="7"/>
                      </a:lnTo>
                      <a:lnTo>
                        <a:pt x="58" y="0"/>
                      </a:lnTo>
                      <a:lnTo>
                        <a:pt x="46" y="56"/>
                      </a:lnTo>
                      <a:lnTo>
                        <a:pt x="34" y="108"/>
                      </a:lnTo>
                      <a:lnTo>
                        <a:pt x="26" y="159"/>
                      </a:lnTo>
                      <a:lnTo>
                        <a:pt x="19" y="210"/>
                      </a:lnTo>
                      <a:lnTo>
                        <a:pt x="14" y="261"/>
                      </a:lnTo>
                      <a:lnTo>
                        <a:pt x="10" y="314"/>
                      </a:lnTo>
                      <a:lnTo>
                        <a:pt x="5" y="366"/>
                      </a:lnTo>
                      <a:lnTo>
                        <a:pt x="0" y="423"/>
                      </a:lnTo>
                      <a:lnTo>
                        <a:pt x="11" y="420"/>
                      </a:lnTo>
                      <a:lnTo>
                        <a:pt x="23" y="416"/>
                      </a:lnTo>
                      <a:lnTo>
                        <a:pt x="34" y="413"/>
                      </a:lnTo>
                      <a:lnTo>
                        <a:pt x="46" y="409"/>
                      </a:lnTo>
                      <a:lnTo>
                        <a:pt x="57" y="406"/>
                      </a:lnTo>
                      <a:lnTo>
                        <a:pt x="69" y="403"/>
                      </a:lnTo>
                      <a:lnTo>
                        <a:pt x="80" y="399"/>
                      </a:lnTo>
                      <a:lnTo>
                        <a:pt x="91" y="396"/>
                      </a:lnTo>
                      <a:lnTo>
                        <a:pt x="101" y="311"/>
                      </a:lnTo>
                      <a:lnTo>
                        <a:pt x="110" y="224"/>
                      </a:lnTo>
                      <a:lnTo>
                        <a:pt x="119" y="138"/>
                      </a:lnTo>
                      <a:lnTo>
                        <a:pt x="128" y="53"/>
                      </a:lnTo>
                      <a:close/>
                    </a:path>
                  </a:pathLst>
                </a:custGeom>
                <a:solidFill>
                  <a:srgbClr val="AD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153"/>
                <p:cNvSpPr>
                  <a:spLocks/>
                </p:cNvSpPr>
                <p:nvPr/>
              </p:nvSpPr>
              <p:spPr bwMode="auto">
                <a:xfrm>
                  <a:off x="10694" y="1683"/>
                  <a:ext cx="120" cy="353"/>
                </a:xfrm>
                <a:custGeom>
                  <a:avLst/>
                  <a:gdLst/>
                  <a:ahLst/>
                  <a:cxnLst>
                    <a:cxn ang="0">
                      <a:pos x="120" y="50"/>
                    </a:cxn>
                    <a:cxn ang="0">
                      <a:pos x="112" y="43"/>
                    </a:cxn>
                    <a:cxn ang="0">
                      <a:pos x="104" y="37"/>
                    </a:cxn>
                    <a:cxn ang="0">
                      <a:pos x="96" y="30"/>
                    </a:cxn>
                    <a:cxn ang="0">
                      <a:pos x="87" y="25"/>
                    </a:cxn>
                    <a:cxn ang="0">
                      <a:pos x="78" y="18"/>
                    </a:cxn>
                    <a:cxn ang="0">
                      <a:pos x="69" y="12"/>
                    </a:cxn>
                    <a:cxn ang="0">
                      <a:pos x="61" y="6"/>
                    </a:cxn>
                    <a:cxn ang="0">
                      <a:pos x="53" y="0"/>
                    </a:cxn>
                    <a:cxn ang="0">
                      <a:pos x="42" y="47"/>
                    </a:cxn>
                    <a:cxn ang="0">
                      <a:pos x="32" y="91"/>
                    </a:cxn>
                    <a:cxn ang="0">
                      <a:pos x="25" y="134"/>
                    </a:cxn>
                    <a:cxn ang="0">
                      <a:pos x="18" y="175"/>
                    </a:cxn>
                    <a:cxn ang="0">
                      <a:pos x="14" y="218"/>
                    </a:cxn>
                    <a:cxn ang="0">
                      <a:pos x="10" y="261"/>
                    </a:cxn>
                    <a:cxn ang="0">
                      <a:pos x="4" y="306"/>
                    </a:cxn>
                    <a:cxn ang="0">
                      <a:pos x="0" y="353"/>
                    </a:cxn>
                    <a:cxn ang="0">
                      <a:pos x="11" y="351"/>
                    </a:cxn>
                    <a:cxn ang="0">
                      <a:pos x="22" y="348"/>
                    </a:cxn>
                    <a:cxn ang="0">
                      <a:pos x="33" y="345"/>
                    </a:cxn>
                    <a:cxn ang="0">
                      <a:pos x="44" y="341"/>
                    </a:cxn>
                    <a:cxn ang="0">
                      <a:pos x="54" y="338"/>
                    </a:cxn>
                    <a:cxn ang="0">
                      <a:pos x="65" y="335"/>
                    </a:cxn>
                    <a:cxn ang="0">
                      <a:pos x="76" y="333"/>
                    </a:cxn>
                    <a:cxn ang="0">
                      <a:pos x="87" y="330"/>
                    </a:cxn>
                    <a:cxn ang="0">
                      <a:pos x="96" y="260"/>
                    </a:cxn>
                    <a:cxn ang="0">
                      <a:pos x="104" y="189"/>
                    </a:cxn>
                    <a:cxn ang="0">
                      <a:pos x="112" y="120"/>
                    </a:cxn>
                    <a:cxn ang="0">
                      <a:pos x="120" y="50"/>
                    </a:cxn>
                  </a:cxnLst>
                  <a:rect l="0" t="0" r="r" b="b"/>
                  <a:pathLst>
                    <a:path w="120" h="353">
                      <a:moveTo>
                        <a:pt x="120" y="50"/>
                      </a:moveTo>
                      <a:lnTo>
                        <a:pt x="112" y="43"/>
                      </a:lnTo>
                      <a:lnTo>
                        <a:pt x="104" y="37"/>
                      </a:lnTo>
                      <a:lnTo>
                        <a:pt x="96" y="30"/>
                      </a:lnTo>
                      <a:lnTo>
                        <a:pt x="87" y="25"/>
                      </a:lnTo>
                      <a:lnTo>
                        <a:pt x="78" y="18"/>
                      </a:lnTo>
                      <a:lnTo>
                        <a:pt x="69" y="12"/>
                      </a:lnTo>
                      <a:lnTo>
                        <a:pt x="61" y="6"/>
                      </a:lnTo>
                      <a:lnTo>
                        <a:pt x="53" y="0"/>
                      </a:lnTo>
                      <a:lnTo>
                        <a:pt x="42" y="47"/>
                      </a:lnTo>
                      <a:lnTo>
                        <a:pt x="32" y="91"/>
                      </a:lnTo>
                      <a:lnTo>
                        <a:pt x="25" y="134"/>
                      </a:lnTo>
                      <a:lnTo>
                        <a:pt x="18" y="175"/>
                      </a:lnTo>
                      <a:lnTo>
                        <a:pt x="14" y="218"/>
                      </a:lnTo>
                      <a:lnTo>
                        <a:pt x="10" y="261"/>
                      </a:lnTo>
                      <a:lnTo>
                        <a:pt x="4" y="306"/>
                      </a:lnTo>
                      <a:lnTo>
                        <a:pt x="0" y="353"/>
                      </a:lnTo>
                      <a:lnTo>
                        <a:pt x="11" y="351"/>
                      </a:lnTo>
                      <a:lnTo>
                        <a:pt x="22" y="348"/>
                      </a:lnTo>
                      <a:lnTo>
                        <a:pt x="33" y="345"/>
                      </a:lnTo>
                      <a:lnTo>
                        <a:pt x="44" y="341"/>
                      </a:lnTo>
                      <a:lnTo>
                        <a:pt x="54" y="338"/>
                      </a:lnTo>
                      <a:lnTo>
                        <a:pt x="65" y="335"/>
                      </a:lnTo>
                      <a:lnTo>
                        <a:pt x="76" y="333"/>
                      </a:lnTo>
                      <a:lnTo>
                        <a:pt x="87" y="330"/>
                      </a:lnTo>
                      <a:lnTo>
                        <a:pt x="96" y="260"/>
                      </a:lnTo>
                      <a:lnTo>
                        <a:pt x="104" y="189"/>
                      </a:lnTo>
                      <a:lnTo>
                        <a:pt x="112" y="120"/>
                      </a:lnTo>
                      <a:lnTo>
                        <a:pt x="120" y="50"/>
                      </a:lnTo>
                      <a:close/>
                    </a:path>
                  </a:pathLst>
                </a:custGeom>
                <a:solidFill>
                  <a:srgbClr val="B2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154"/>
                <p:cNvSpPr>
                  <a:spLocks/>
                </p:cNvSpPr>
                <p:nvPr/>
              </p:nvSpPr>
              <p:spPr bwMode="auto">
                <a:xfrm>
                  <a:off x="10703" y="1686"/>
                  <a:ext cx="110" cy="283"/>
                </a:xfrm>
                <a:custGeom>
                  <a:avLst/>
                  <a:gdLst/>
                  <a:ahLst/>
                  <a:cxnLst>
                    <a:cxn ang="0">
                      <a:pos x="110" y="47"/>
                    </a:cxn>
                    <a:cxn ang="0">
                      <a:pos x="102" y="41"/>
                    </a:cxn>
                    <a:cxn ang="0">
                      <a:pos x="95" y="36"/>
                    </a:cxn>
                    <a:cxn ang="0">
                      <a:pos x="87" y="29"/>
                    </a:cxn>
                    <a:cxn ang="0">
                      <a:pos x="80" y="23"/>
                    </a:cxn>
                    <a:cxn ang="0">
                      <a:pos x="71" y="18"/>
                    </a:cxn>
                    <a:cxn ang="0">
                      <a:pos x="63" y="11"/>
                    </a:cxn>
                    <a:cxn ang="0">
                      <a:pos x="56" y="5"/>
                    </a:cxn>
                    <a:cxn ang="0">
                      <a:pos x="48" y="0"/>
                    </a:cxn>
                    <a:cxn ang="0">
                      <a:pos x="37" y="38"/>
                    </a:cxn>
                    <a:cxn ang="0">
                      <a:pos x="29" y="74"/>
                    </a:cxn>
                    <a:cxn ang="0">
                      <a:pos x="22" y="107"/>
                    </a:cxn>
                    <a:cxn ang="0">
                      <a:pos x="16" y="141"/>
                    </a:cxn>
                    <a:cxn ang="0">
                      <a:pos x="12" y="174"/>
                    </a:cxn>
                    <a:cxn ang="0">
                      <a:pos x="8" y="208"/>
                    </a:cxn>
                    <a:cxn ang="0">
                      <a:pos x="4" y="244"/>
                    </a:cxn>
                    <a:cxn ang="0">
                      <a:pos x="0" y="283"/>
                    </a:cxn>
                    <a:cxn ang="0">
                      <a:pos x="11" y="280"/>
                    </a:cxn>
                    <a:cxn ang="0">
                      <a:pos x="20" y="279"/>
                    </a:cxn>
                    <a:cxn ang="0">
                      <a:pos x="31" y="276"/>
                    </a:cxn>
                    <a:cxn ang="0">
                      <a:pos x="42" y="273"/>
                    </a:cxn>
                    <a:cxn ang="0">
                      <a:pos x="52" y="272"/>
                    </a:cxn>
                    <a:cxn ang="0">
                      <a:pos x="63" y="269"/>
                    </a:cxn>
                    <a:cxn ang="0">
                      <a:pos x="73" y="266"/>
                    </a:cxn>
                    <a:cxn ang="0">
                      <a:pos x="84" y="263"/>
                    </a:cxn>
                    <a:cxn ang="0">
                      <a:pos x="91" y="210"/>
                    </a:cxn>
                    <a:cxn ang="0">
                      <a:pos x="98" y="156"/>
                    </a:cxn>
                    <a:cxn ang="0">
                      <a:pos x="103" y="102"/>
                    </a:cxn>
                    <a:cxn ang="0">
                      <a:pos x="110" y="47"/>
                    </a:cxn>
                  </a:cxnLst>
                  <a:rect l="0" t="0" r="r" b="b"/>
                  <a:pathLst>
                    <a:path w="110" h="283">
                      <a:moveTo>
                        <a:pt x="110" y="47"/>
                      </a:moveTo>
                      <a:lnTo>
                        <a:pt x="102" y="41"/>
                      </a:lnTo>
                      <a:lnTo>
                        <a:pt x="95" y="36"/>
                      </a:lnTo>
                      <a:lnTo>
                        <a:pt x="87" y="29"/>
                      </a:lnTo>
                      <a:lnTo>
                        <a:pt x="80" y="23"/>
                      </a:lnTo>
                      <a:lnTo>
                        <a:pt x="71" y="18"/>
                      </a:lnTo>
                      <a:lnTo>
                        <a:pt x="63" y="11"/>
                      </a:lnTo>
                      <a:lnTo>
                        <a:pt x="56" y="5"/>
                      </a:lnTo>
                      <a:lnTo>
                        <a:pt x="48" y="0"/>
                      </a:lnTo>
                      <a:lnTo>
                        <a:pt x="37" y="38"/>
                      </a:lnTo>
                      <a:lnTo>
                        <a:pt x="29" y="74"/>
                      </a:lnTo>
                      <a:lnTo>
                        <a:pt x="22" y="107"/>
                      </a:lnTo>
                      <a:lnTo>
                        <a:pt x="16" y="141"/>
                      </a:lnTo>
                      <a:lnTo>
                        <a:pt x="12" y="174"/>
                      </a:lnTo>
                      <a:lnTo>
                        <a:pt x="8" y="208"/>
                      </a:lnTo>
                      <a:lnTo>
                        <a:pt x="4" y="244"/>
                      </a:lnTo>
                      <a:lnTo>
                        <a:pt x="0" y="283"/>
                      </a:lnTo>
                      <a:lnTo>
                        <a:pt x="11" y="280"/>
                      </a:lnTo>
                      <a:lnTo>
                        <a:pt x="20" y="279"/>
                      </a:lnTo>
                      <a:lnTo>
                        <a:pt x="31" y="276"/>
                      </a:lnTo>
                      <a:lnTo>
                        <a:pt x="42" y="273"/>
                      </a:lnTo>
                      <a:lnTo>
                        <a:pt x="52" y="272"/>
                      </a:lnTo>
                      <a:lnTo>
                        <a:pt x="63" y="269"/>
                      </a:lnTo>
                      <a:lnTo>
                        <a:pt x="73" y="266"/>
                      </a:lnTo>
                      <a:lnTo>
                        <a:pt x="84" y="263"/>
                      </a:lnTo>
                      <a:lnTo>
                        <a:pt x="91" y="210"/>
                      </a:lnTo>
                      <a:lnTo>
                        <a:pt x="98" y="156"/>
                      </a:lnTo>
                      <a:lnTo>
                        <a:pt x="103" y="102"/>
                      </a:lnTo>
                      <a:lnTo>
                        <a:pt x="110" y="47"/>
                      </a:lnTo>
                      <a:close/>
                    </a:path>
                  </a:pathLst>
                </a:custGeom>
                <a:solidFill>
                  <a:srgbClr val="B5680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155"/>
                <p:cNvSpPr>
                  <a:spLocks/>
                </p:cNvSpPr>
                <p:nvPr/>
              </p:nvSpPr>
              <p:spPr bwMode="auto">
                <a:xfrm>
                  <a:off x="10709" y="1689"/>
                  <a:ext cx="104" cy="214"/>
                </a:xfrm>
                <a:custGeom>
                  <a:avLst/>
                  <a:gdLst/>
                  <a:ahLst/>
                  <a:cxnLst>
                    <a:cxn ang="0">
                      <a:pos x="104" y="44"/>
                    </a:cxn>
                    <a:cxn ang="0">
                      <a:pos x="46" y="0"/>
                    </a:cxn>
                    <a:cxn ang="0">
                      <a:pos x="35" y="30"/>
                    </a:cxn>
                    <a:cxn ang="0">
                      <a:pos x="27" y="56"/>
                    </a:cxn>
                    <a:cxn ang="0">
                      <a:pos x="21" y="82"/>
                    </a:cxn>
                    <a:cxn ang="0">
                      <a:pos x="16" y="106"/>
                    </a:cxn>
                    <a:cxn ang="0">
                      <a:pos x="11" y="131"/>
                    </a:cxn>
                    <a:cxn ang="0">
                      <a:pos x="9" y="156"/>
                    </a:cxn>
                    <a:cxn ang="0">
                      <a:pos x="5" y="183"/>
                    </a:cxn>
                    <a:cxn ang="0">
                      <a:pos x="0" y="214"/>
                    </a:cxn>
                    <a:cxn ang="0">
                      <a:pos x="83" y="198"/>
                    </a:cxn>
                    <a:cxn ang="0">
                      <a:pos x="104" y="44"/>
                    </a:cxn>
                  </a:cxnLst>
                  <a:rect l="0" t="0" r="r" b="b"/>
                  <a:pathLst>
                    <a:path w="104" h="214">
                      <a:moveTo>
                        <a:pt x="104" y="44"/>
                      </a:moveTo>
                      <a:lnTo>
                        <a:pt x="46" y="0"/>
                      </a:lnTo>
                      <a:lnTo>
                        <a:pt x="35" y="30"/>
                      </a:lnTo>
                      <a:lnTo>
                        <a:pt x="27" y="56"/>
                      </a:lnTo>
                      <a:lnTo>
                        <a:pt x="21" y="82"/>
                      </a:lnTo>
                      <a:lnTo>
                        <a:pt x="16" y="106"/>
                      </a:lnTo>
                      <a:lnTo>
                        <a:pt x="11" y="131"/>
                      </a:lnTo>
                      <a:lnTo>
                        <a:pt x="9" y="156"/>
                      </a:lnTo>
                      <a:lnTo>
                        <a:pt x="5" y="183"/>
                      </a:lnTo>
                      <a:lnTo>
                        <a:pt x="0" y="214"/>
                      </a:lnTo>
                      <a:lnTo>
                        <a:pt x="83" y="198"/>
                      </a:lnTo>
                      <a:lnTo>
                        <a:pt x="104" y="44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56"/>
                <p:cNvSpPr>
                  <a:spLocks/>
                </p:cNvSpPr>
                <p:nvPr/>
              </p:nvSpPr>
              <p:spPr bwMode="auto">
                <a:xfrm>
                  <a:off x="10596" y="2766"/>
                  <a:ext cx="1610" cy="290"/>
                </a:xfrm>
                <a:custGeom>
                  <a:avLst/>
                  <a:gdLst/>
                  <a:ahLst/>
                  <a:cxnLst>
                    <a:cxn ang="0">
                      <a:pos x="1483" y="187"/>
                    </a:cxn>
                    <a:cxn ang="0">
                      <a:pos x="130" y="0"/>
                    </a:cxn>
                    <a:cxn ang="0">
                      <a:pos x="0" y="72"/>
                    </a:cxn>
                    <a:cxn ang="0">
                      <a:pos x="227" y="105"/>
                    </a:cxn>
                    <a:cxn ang="0">
                      <a:pos x="1498" y="283"/>
                    </a:cxn>
                    <a:cxn ang="0">
                      <a:pos x="1610" y="290"/>
                    </a:cxn>
                    <a:cxn ang="0">
                      <a:pos x="1483" y="187"/>
                    </a:cxn>
                  </a:cxnLst>
                  <a:rect l="0" t="0" r="r" b="b"/>
                  <a:pathLst>
                    <a:path w="1610" h="290">
                      <a:moveTo>
                        <a:pt x="1483" y="187"/>
                      </a:moveTo>
                      <a:lnTo>
                        <a:pt x="130" y="0"/>
                      </a:lnTo>
                      <a:lnTo>
                        <a:pt x="0" y="72"/>
                      </a:lnTo>
                      <a:lnTo>
                        <a:pt x="227" y="105"/>
                      </a:lnTo>
                      <a:lnTo>
                        <a:pt x="1498" y="283"/>
                      </a:lnTo>
                      <a:lnTo>
                        <a:pt x="1610" y="290"/>
                      </a:lnTo>
                      <a:lnTo>
                        <a:pt x="1483" y="18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157"/>
                <p:cNvSpPr>
                  <a:spLocks/>
                </p:cNvSpPr>
                <p:nvPr/>
              </p:nvSpPr>
              <p:spPr bwMode="auto">
                <a:xfrm>
                  <a:off x="10596" y="2766"/>
                  <a:ext cx="1522" cy="278"/>
                </a:xfrm>
                <a:custGeom>
                  <a:avLst/>
                  <a:gdLst/>
                  <a:ahLst/>
                  <a:cxnLst>
                    <a:cxn ang="0">
                      <a:pos x="1355" y="169"/>
                    </a:cxn>
                    <a:cxn ang="0">
                      <a:pos x="1276" y="158"/>
                    </a:cxn>
                    <a:cxn ang="0">
                      <a:pos x="1197" y="147"/>
                    </a:cxn>
                    <a:cxn ang="0">
                      <a:pos x="1118" y="136"/>
                    </a:cxn>
                    <a:cxn ang="0">
                      <a:pos x="1040" y="126"/>
                    </a:cxn>
                    <a:cxn ang="0">
                      <a:pos x="961" y="115"/>
                    </a:cxn>
                    <a:cxn ang="0">
                      <a:pos x="881" y="104"/>
                    </a:cxn>
                    <a:cxn ang="0">
                      <a:pos x="802" y="93"/>
                    </a:cxn>
                    <a:cxn ang="0">
                      <a:pos x="724" y="82"/>
                    </a:cxn>
                    <a:cxn ang="0">
                      <a:pos x="645" y="71"/>
                    </a:cxn>
                    <a:cxn ang="0">
                      <a:pos x="565" y="60"/>
                    </a:cxn>
                    <a:cxn ang="0">
                      <a:pos x="486" y="49"/>
                    </a:cxn>
                    <a:cxn ang="0">
                      <a:pos x="408" y="39"/>
                    </a:cxn>
                    <a:cxn ang="0">
                      <a:pos x="327" y="28"/>
                    </a:cxn>
                    <a:cxn ang="0">
                      <a:pos x="249" y="17"/>
                    </a:cxn>
                    <a:cxn ang="0">
                      <a:pos x="170" y="6"/>
                    </a:cxn>
                    <a:cxn ang="0">
                      <a:pos x="113" y="10"/>
                    </a:cxn>
                    <a:cxn ang="0">
                      <a:pos x="82" y="28"/>
                    </a:cxn>
                    <a:cxn ang="0">
                      <a:pos x="50" y="46"/>
                    </a:cxn>
                    <a:cxn ang="0">
                      <a:pos x="17" y="64"/>
                    </a:cxn>
                    <a:cxn ang="0">
                      <a:pos x="28" y="76"/>
                    </a:cxn>
                    <a:cxn ang="0">
                      <a:pos x="83" y="85"/>
                    </a:cxn>
                    <a:cxn ang="0">
                      <a:pos x="137" y="92"/>
                    </a:cxn>
                    <a:cxn ang="0">
                      <a:pos x="192" y="100"/>
                    </a:cxn>
                    <a:cxn ang="0">
                      <a:pos x="257" y="110"/>
                    </a:cxn>
                    <a:cxn ang="0">
                      <a:pos x="332" y="119"/>
                    </a:cxn>
                    <a:cxn ang="0">
                      <a:pos x="406" y="130"/>
                    </a:cxn>
                    <a:cxn ang="0">
                      <a:pos x="481" y="140"/>
                    </a:cxn>
                    <a:cxn ang="0">
                      <a:pos x="555" y="151"/>
                    </a:cxn>
                    <a:cxn ang="0">
                      <a:pos x="630" y="161"/>
                    </a:cxn>
                    <a:cxn ang="0">
                      <a:pos x="703" y="172"/>
                    </a:cxn>
                    <a:cxn ang="0">
                      <a:pos x="777" y="181"/>
                    </a:cxn>
                    <a:cxn ang="0">
                      <a:pos x="852" y="192"/>
                    </a:cxn>
                    <a:cxn ang="0">
                      <a:pos x="927" y="202"/>
                    </a:cxn>
                    <a:cxn ang="0">
                      <a:pos x="1000" y="213"/>
                    </a:cxn>
                    <a:cxn ang="0">
                      <a:pos x="1074" y="223"/>
                    </a:cxn>
                    <a:cxn ang="0">
                      <a:pos x="1149" y="234"/>
                    </a:cxn>
                    <a:cxn ang="0">
                      <a:pos x="1222" y="243"/>
                    </a:cxn>
                    <a:cxn ang="0">
                      <a:pos x="1297" y="254"/>
                    </a:cxn>
                    <a:cxn ang="0">
                      <a:pos x="1370" y="264"/>
                    </a:cxn>
                    <a:cxn ang="0">
                      <a:pos x="1421" y="271"/>
                    </a:cxn>
                    <a:cxn ang="0">
                      <a:pos x="1450" y="272"/>
                    </a:cxn>
                    <a:cxn ang="0">
                      <a:pos x="1479" y="275"/>
                    </a:cxn>
                    <a:cxn ang="0">
                      <a:pos x="1508" y="277"/>
                    </a:cxn>
                    <a:cxn ang="0">
                      <a:pos x="1505" y="265"/>
                    </a:cxn>
                    <a:cxn ang="0">
                      <a:pos x="1473" y="239"/>
                    </a:cxn>
                    <a:cxn ang="0">
                      <a:pos x="1442" y="213"/>
                    </a:cxn>
                    <a:cxn ang="0">
                      <a:pos x="1410" y="187"/>
                    </a:cxn>
                  </a:cxnLst>
                  <a:rect l="0" t="0" r="r" b="b"/>
                  <a:pathLst>
                    <a:path w="1522" h="278">
                      <a:moveTo>
                        <a:pt x="1393" y="174"/>
                      </a:moveTo>
                      <a:lnTo>
                        <a:pt x="1355" y="169"/>
                      </a:lnTo>
                      <a:lnTo>
                        <a:pt x="1315" y="163"/>
                      </a:lnTo>
                      <a:lnTo>
                        <a:pt x="1276" y="158"/>
                      </a:lnTo>
                      <a:lnTo>
                        <a:pt x="1236" y="152"/>
                      </a:lnTo>
                      <a:lnTo>
                        <a:pt x="1197" y="147"/>
                      </a:lnTo>
                      <a:lnTo>
                        <a:pt x="1157" y="141"/>
                      </a:lnTo>
                      <a:lnTo>
                        <a:pt x="1118" y="136"/>
                      </a:lnTo>
                      <a:lnTo>
                        <a:pt x="1078" y="130"/>
                      </a:lnTo>
                      <a:lnTo>
                        <a:pt x="1040" y="126"/>
                      </a:lnTo>
                      <a:lnTo>
                        <a:pt x="1000" y="121"/>
                      </a:lnTo>
                      <a:lnTo>
                        <a:pt x="961" y="115"/>
                      </a:lnTo>
                      <a:lnTo>
                        <a:pt x="921" y="110"/>
                      </a:lnTo>
                      <a:lnTo>
                        <a:pt x="881" y="104"/>
                      </a:lnTo>
                      <a:lnTo>
                        <a:pt x="842" y="98"/>
                      </a:lnTo>
                      <a:lnTo>
                        <a:pt x="802" y="93"/>
                      </a:lnTo>
                      <a:lnTo>
                        <a:pt x="764" y="87"/>
                      </a:lnTo>
                      <a:lnTo>
                        <a:pt x="724" y="82"/>
                      </a:lnTo>
                      <a:lnTo>
                        <a:pt x="684" y="76"/>
                      </a:lnTo>
                      <a:lnTo>
                        <a:pt x="645" y="71"/>
                      </a:lnTo>
                      <a:lnTo>
                        <a:pt x="605" y="65"/>
                      </a:lnTo>
                      <a:lnTo>
                        <a:pt x="565" y="60"/>
                      </a:lnTo>
                      <a:lnTo>
                        <a:pt x="526" y="54"/>
                      </a:lnTo>
                      <a:lnTo>
                        <a:pt x="486" y="49"/>
                      </a:lnTo>
                      <a:lnTo>
                        <a:pt x="446" y="43"/>
                      </a:lnTo>
                      <a:lnTo>
                        <a:pt x="408" y="39"/>
                      </a:lnTo>
                      <a:lnTo>
                        <a:pt x="367" y="34"/>
                      </a:lnTo>
                      <a:lnTo>
                        <a:pt x="327" y="28"/>
                      </a:lnTo>
                      <a:lnTo>
                        <a:pt x="289" y="23"/>
                      </a:lnTo>
                      <a:lnTo>
                        <a:pt x="249" y="17"/>
                      </a:lnTo>
                      <a:lnTo>
                        <a:pt x="209" y="12"/>
                      </a:lnTo>
                      <a:lnTo>
                        <a:pt x="170" y="6"/>
                      </a:lnTo>
                      <a:lnTo>
                        <a:pt x="130" y="0"/>
                      </a:lnTo>
                      <a:lnTo>
                        <a:pt x="113" y="10"/>
                      </a:lnTo>
                      <a:lnTo>
                        <a:pt x="98" y="18"/>
                      </a:lnTo>
                      <a:lnTo>
                        <a:pt x="82" y="28"/>
                      </a:lnTo>
                      <a:lnTo>
                        <a:pt x="65" y="36"/>
                      </a:lnTo>
                      <a:lnTo>
                        <a:pt x="50" y="46"/>
                      </a:lnTo>
                      <a:lnTo>
                        <a:pt x="33" y="54"/>
                      </a:lnTo>
                      <a:lnTo>
                        <a:pt x="17" y="64"/>
                      </a:lnTo>
                      <a:lnTo>
                        <a:pt x="0" y="72"/>
                      </a:lnTo>
                      <a:lnTo>
                        <a:pt x="28" y="76"/>
                      </a:lnTo>
                      <a:lnTo>
                        <a:pt x="55" y="81"/>
                      </a:lnTo>
                      <a:lnTo>
                        <a:pt x="83" y="85"/>
                      </a:lnTo>
                      <a:lnTo>
                        <a:pt x="111" y="87"/>
                      </a:lnTo>
                      <a:lnTo>
                        <a:pt x="137" y="92"/>
                      </a:lnTo>
                      <a:lnTo>
                        <a:pt x="165" y="96"/>
                      </a:lnTo>
                      <a:lnTo>
                        <a:pt x="192" y="100"/>
                      </a:lnTo>
                      <a:lnTo>
                        <a:pt x="220" y="104"/>
                      </a:lnTo>
                      <a:lnTo>
                        <a:pt x="257" y="110"/>
                      </a:lnTo>
                      <a:lnTo>
                        <a:pt x="294" y="114"/>
                      </a:lnTo>
                      <a:lnTo>
                        <a:pt x="332" y="119"/>
                      </a:lnTo>
                      <a:lnTo>
                        <a:pt x="369" y="125"/>
                      </a:lnTo>
                      <a:lnTo>
                        <a:pt x="406" y="130"/>
                      </a:lnTo>
                      <a:lnTo>
                        <a:pt x="443" y="134"/>
                      </a:lnTo>
                      <a:lnTo>
                        <a:pt x="481" y="140"/>
                      </a:lnTo>
                      <a:lnTo>
                        <a:pt x="518" y="145"/>
                      </a:lnTo>
                      <a:lnTo>
                        <a:pt x="555" y="151"/>
                      </a:lnTo>
                      <a:lnTo>
                        <a:pt x="592" y="155"/>
                      </a:lnTo>
                      <a:lnTo>
                        <a:pt x="630" y="161"/>
                      </a:lnTo>
                      <a:lnTo>
                        <a:pt x="667" y="166"/>
                      </a:lnTo>
                      <a:lnTo>
                        <a:pt x="703" y="172"/>
                      </a:lnTo>
                      <a:lnTo>
                        <a:pt x="740" y="176"/>
                      </a:lnTo>
                      <a:lnTo>
                        <a:pt x="777" y="181"/>
                      </a:lnTo>
                      <a:lnTo>
                        <a:pt x="815" y="187"/>
                      </a:lnTo>
                      <a:lnTo>
                        <a:pt x="852" y="192"/>
                      </a:lnTo>
                      <a:lnTo>
                        <a:pt x="889" y="196"/>
                      </a:lnTo>
                      <a:lnTo>
                        <a:pt x="927" y="202"/>
                      </a:lnTo>
                      <a:lnTo>
                        <a:pt x="964" y="208"/>
                      </a:lnTo>
                      <a:lnTo>
                        <a:pt x="1000" y="213"/>
                      </a:lnTo>
                      <a:lnTo>
                        <a:pt x="1037" y="217"/>
                      </a:lnTo>
                      <a:lnTo>
                        <a:pt x="1074" y="223"/>
                      </a:lnTo>
                      <a:lnTo>
                        <a:pt x="1112" y="228"/>
                      </a:lnTo>
                      <a:lnTo>
                        <a:pt x="1149" y="234"/>
                      </a:lnTo>
                      <a:lnTo>
                        <a:pt x="1185" y="238"/>
                      </a:lnTo>
                      <a:lnTo>
                        <a:pt x="1222" y="243"/>
                      </a:lnTo>
                      <a:lnTo>
                        <a:pt x="1259" y="249"/>
                      </a:lnTo>
                      <a:lnTo>
                        <a:pt x="1297" y="254"/>
                      </a:lnTo>
                      <a:lnTo>
                        <a:pt x="1334" y="259"/>
                      </a:lnTo>
                      <a:lnTo>
                        <a:pt x="1370" y="264"/>
                      </a:lnTo>
                      <a:lnTo>
                        <a:pt x="1407" y="270"/>
                      </a:lnTo>
                      <a:lnTo>
                        <a:pt x="1421" y="271"/>
                      </a:lnTo>
                      <a:lnTo>
                        <a:pt x="1436" y="271"/>
                      </a:lnTo>
                      <a:lnTo>
                        <a:pt x="1450" y="272"/>
                      </a:lnTo>
                      <a:lnTo>
                        <a:pt x="1465" y="274"/>
                      </a:lnTo>
                      <a:lnTo>
                        <a:pt x="1479" y="275"/>
                      </a:lnTo>
                      <a:lnTo>
                        <a:pt x="1494" y="275"/>
                      </a:lnTo>
                      <a:lnTo>
                        <a:pt x="1508" y="277"/>
                      </a:lnTo>
                      <a:lnTo>
                        <a:pt x="1522" y="278"/>
                      </a:lnTo>
                      <a:lnTo>
                        <a:pt x="1505" y="265"/>
                      </a:lnTo>
                      <a:lnTo>
                        <a:pt x="1490" y="252"/>
                      </a:lnTo>
                      <a:lnTo>
                        <a:pt x="1473" y="239"/>
                      </a:lnTo>
                      <a:lnTo>
                        <a:pt x="1458" y="225"/>
                      </a:lnTo>
                      <a:lnTo>
                        <a:pt x="1442" y="213"/>
                      </a:lnTo>
                      <a:lnTo>
                        <a:pt x="1425" y="201"/>
                      </a:lnTo>
                      <a:lnTo>
                        <a:pt x="1410" y="187"/>
                      </a:lnTo>
                      <a:lnTo>
                        <a:pt x="1393" y="174"/>
                      </a:lnTo>
                      <a:close/>
                    </a:path>
                  </a:pathLst>
                </a:custGeom>
                <a:solidFill>
                  <a:srgbClr val="8E4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158"/>
                <p:cNvSpPr>
                  <a:spLocks/>
                </p:cNvSpPr>
                <p:nvPr/>
              </p:nvSpPr>
              <p:spPr bwMode="auto">
                <a:xfrm>
                  <a:off x="10596" y="2766"/>
                  <a:ext cx="1435" cy="265"/>
                </a:xfrm>
                <a:custGeom>
                  <a:avLst/>
                  <a:gdLst/>
                  <a:ahLst/>
                  <a:cxnLst>
                    <a:cxn ang="0">
                      <a:pos x="1269" y="156"/>
                    </a:cxn>
                    <a:cxn ang="0">
                      <a:pos x="1196" y="147"/>
                    </a:cxn>
                    <a:cxn ang="0">
                      <a:pos x="1123" y="137"/>
                    </a:cxn>
                    <a:cxn ang="0">
                      <a:pos x="1049" y="126"/>
                    </a:cxn>
                    <a:cxn ang="0">
                      <a:pos x="976" y="116"/>
                    </a:cxn>
                    <a:cxn ang="0">
                      <a:pos x="902" y="107"/>
                    </a:cxn>
                    <a:cxn ang="0">
                      <a:pos x="829" y="96"/>
                    </a:cxn>
                    <a:cxn ang="0">
                      <a:pos x="755" y="86"/>
                    </a:cxn>
                    <a:cxn ang="0">
                      <a:pos x="682" y="76"/>
                    </a:cxn>
                    <a:cxn ang="0">
                      <a:pos x="609" y="67"/>
                    </a:cxn>
                    <a:cxn ang="0">
                      <a:pos x="535" y="56"/>
                    </a:cxn>
                    <a:cxn ang="0">
                      <a:pos x="461" y="46"/>
                    </a:cxn>
                    <a:cxn ang="0">
                      <a:pos x="388" y="36"/>
                    </a:cxn>
                    <a:cxn ang="0">
                      <a:pos x="314" y="25"/>
                    </a:cxn>
                    <a:cxn ang="0">
                      <a:pos x="240" y="16"/>
                    </a:cxn>
                    <a:cxn ang="0">
                      <a:pos x="167" y="6"/>
                    </a:cxn>
                    <a:cxn ang="0">
                      <a:pos x="113" y="10"/>
                    </a:cxn>
                    <a:cxn ang="0">
                      <a:pos x="82" y="28"/>
                    </a:cxn>
                    <a:cxn ang="0">
                      <a:pos x="50" y="46"/>
                    </a:cxn>
                    <a:cxn ang="0">
                      <a:pos x="17" y="64"/>
                    </a:cxn>
                    <a:cxn ang="0">
                      <a:pos x="26" y="76"/>
                    </a:cxn>
                    <a:cxn ang="0">
                      <a:pos x="80" y="83"/>
                    </a:cxn>
                    <a:cxn ang="0">
                      <a:pos x="134" y="90"/>
                    </a:cxn>
                    <a:cxn ang="0">
                      <a:pos x="187" y="97"/>
                    </a:cxn>
                    <a:cxn ang="0">
                      <a:pos x="247" y="105"/>
                    </a:cxn>
                    <a:cxn ang="0">
                      <a:pos x="316" y="115"/>
                    </a:cxn>
                    <a:cxn ang="0">
                      <a:pos x="385" y="125"/>
                    </a:cxn>
                    <a:cxn ang="0">
                      <a:pos x="454" y="134"/>
                    </a:cxn>
                    <a:cxn ang="0">
                      <a:pos x="523" y="144"/>
                    </a:cxn>
                    <a:cxn ang="0">
                      <a:pos x="592" y="154"/>
                    </a:cxn>
                    <a:cxn ang="0">
                      <a:pos x="662" y="163"/>
                    </a:cxn>
                    <a:cxn ang="0">
                      <a:pos x="731" y="173"/>
                    </a:cxn>
                    <a:cxn ang="0">
                      <a:pos x="801" y="184"/>
                    </a:cxn>
                    <a:cxn ang="0">
                      <a:pos x="870" y="194"/>
                    </a:cxn>
                    <a:cxn ang="0">
                      <a:pos x="939" y="203"/>
                    </a:cxn>
                    <a:cxn ang="0">
                      <a:pos x="1008" y="213"/>
                    </a:cxn>
                    <a:cxn ang="0">
                      <a:pos x="1077" y="223"/>
                    </a:cxn>
                    <a:cxn ang="0">
                      <a:pos x="1146" y="232"/>
                    </a:cxn>
                    <a:cxn ang="0">
                      <a:pos x="1215" y="242"/>
                    </a:cxn>
                    <a:cxn ang="0">
                      <a:pos x="1284" y="252"/>
                    </a:cxn>
                    <a:cxn ang="0">
                      <a:pos x="1332" y="257"/>
                    </a:cxn>
                    <a:cxn ang="0">
                      <a:pos x="1361" y="260"/>
                    </a:cxn>
                    <a:cxn ang="0">
                      <a:pos x="1390" y="261"/>
                    </a:cxn>
                    <a:cxn ang="0">
                      <a:pos x="1419" y="264"/>
                    </a:cxn>
                    <a:cxn ang="0">
                      <a:pos x="1418" y="253"/>
                    </a:cxn>
                    <a:cxn ang="0">
                      <a:pos x="1386" y="227"/>
                    </a:cxn>
                    <a:cxn ang="0">
                      <a:pos x="1355" y="201"/>
                    </a:cxn>
                    <a:cxn ang="0">
                      <a:pos x="1323" y="174"/>
                    </a:cxn>
                  </a:cxnLst>
                  <a:rect l="0" t="0" r="r" b="b"/>
                  <a:pathLst>
                    <a:path w="1435" h="265">
                      <a:moveTo>
                        <a:pt x="1306" y="162"/>
                      </a:moveTo>
                      <a:lnTo>
                        <a:pt x="1269" y="156"/>
                      </a:lnTo>
                      <a:lnTo>
                        <a:pt x="1233" y="152"/>
                      </a:lnTo>
                      <a:lnTo>
                        <a:pt x="1196" y="147"/>
                      </a:lnTo>
                      <a:lnTo>
                        <a:pt x="1160" y="141"/>
                      </a:lnTo>
                      <a:lnTo>
                        <a:pt x="1123" y="137"/>
                      </a:lnTo>
                      <a:lnTo>
                        <a:pt x="1085" y="132"/>
                      </a:lnTo>
                      <a:lnTo>
                        <a:pt x="1049" y="126"/>
                      </a:lnTo>
                      <a:lnTo>
                        <a:pt x="1012" y="122"/>
                      </a:lnTo>
                      <a:lnTo>
                        <a:pt x="976" y="116"/>
                      </a:lnTo>
                      <a:lnTo>
                        <a:pt x="939" y="111"/>
                      </a:lnTo>
                      <a:lnTo>
                        <a:pt x="902" y="107"/>
                      </a:lnTo>
                      <a:lnTo>
                        <a:pt x="866" y="101"/>
                      </a:lnTo>
                      <a:lnTo>
                        <a:pt x="829" y="96"/>
                      </a:lnTo>
                      <a:lnTo>
                        <a:pt x="793" y="92"/>
                      </a:lnTo>
                      <a:lnTo>
                        <a:pt x="755" y="86"/>
                      </a:lnTo>
                      <a:lnTo>
                        <a:pt x="718" y="81"/>
                      </a:lnTo>
                      <a:lnTo>
                        <a:pt x="682" y="76"/>
                      </a:lnTo>
                      <a:lnTo>
                        <a:pt x="645" y="71"/>
                      </a:lnTo>
                      <a:lnTo>
                        <a:pt x="609" y="67"/>
                      </a:lnTo>
                      <a:lnTo>
                        <a:pt x="572" y="61"/>
                      </a:lnTo>
                      <a:lnTo>
                        <a:pt x="535" y="56"/>
                      </a:lnTo>
                      <a:lnTo>
                        <a:pt x="499" y="52"/>
                      </a:lnTo>
                      <a:lnTo>
                        <a:pt x="461" y="46"/>
                      </a:lnTo>
                      <a:lnTo>
                        <a:pt x="424" y="41"/>
                      </a:lnTo>
                      <a:lnTo>
                        <a:pt x="388" y="36"/>
                      </a:lnTo>
                      <a:lnTo>
                        <a:pt x="351" y="31"/>
                      </a:lnTo>
                      <a:lnTo>
                        <a:pt x="314" y="25"/>
                      </a:lnTo>
                      <a:lnTo>
                        <a:pt x="278" y="21"/>
                      </a:lnTo>
                      <a:lnTo>
                        <a:pt x="240" y="16"/>
                      </a:lnTo>
                      <a:lnTo>
                        <a:pt x="203" y="10"/>
                      </a:lnTo>
                      <a:lnTo>
                        <a:pt x="167" y="6"/>
                      </a:lnTo>
                      <a:lnTo>
                        <a:pt x="130" y="0"/>
                      </a:lnTo>
                      <a:lnTo>
                        <a:pt x="113" y="10"/>
                      </a:lnTo>
                      <a:lnTo>
                        <a:pt x="98" y="18"/>
                      </a:lnTo>
                      <a:lnTo>
                        <a:pt x="82" y="28"/>
                      </a:lnTo>
                      <a:lnTo>
                        <a:pt x="65" y="36"/>
                      </a:lnTo>
                      <a:lnTo>
                        <a:pt x="50" y="46"/>
                      </a:lnTo>
                      <a:lnTo>
                        <a:pt x="33" y="54"/>
                      </a:lnTo>
                      <a:lnTo>
                        <a:pt x="17" y="64"/>
                      </a:lnTo>
                      <a:lnTo>
                        <a:pt x="0" y="72"/>
                      </a:lnTo>
                      <a:lnTo>
                        <a:pt x="26" y="76"/>
                      </a:lnTo>
                      <a:lnTo>
                        <a:pt x="54" y="79"/>
                      </a:lnTo>
                      <a:lnTo>
                        <a:pt x="80" y="83"/>
                      </a:lnTo>
                      <a:lnTo>
                        <a:pt x="107" y="86"/>
                      </a:lnTo>
                      <a:lnTo>
                        <a:pt x="134" y="90"/>
                      </a:lnTo>
                      <a:lnTo>
                        <a:pt x="160" y="94"/>
                      </a:lnTo>
                      <a:lnTo>
                        <a:pt x="187" y="97"/>
                      </a:lnTo>
                      <a:lnTo>
                        <a:pt x="213" y="101"/>
                      </a:lnTo>
                      <a:lnTo>
                        <a:pt x="247" y="105"/>
                      </a:lnTo>
                      <a:lnTo>
                        <a:pt x="282" y="111"/>
                      </a:lnTo>
                      <a:lnTo>
                        <a:pt x="316" y="115"/>
                      </a:lnTo>
                      <a:lnTo>
                        <a:pt x="351" y="121"/>
                      </a:lnTo>
                      <a:lnTo>
                        <a:pt x="385" y="125"/>
                      </a:lnTo>
                      <a:lnTo>
                        <a:pt x="420" y="130"/>
                      </a:lnTo>
                      <a:lnTo>
                        <a:pt x="454" y="134"/>
                      </a:lnTo>
                      <a:lnTo>
                        <a:pt x="489" y="140"/>
                      </a:lnTo>
                      <a:lnTo>
                        <a:pt x="523" y="144"/>
                      </a:lnTo>
                      <a:lnTo>
                        <a:pt x="558" y="150"/>
                      </a:lnTo>
                      <a:lnTo>
                        <a:pt x="592" y="154"/>
                      </a:lnTo>
                      <a:lnTo>
                        <a:pt x="627" y="159"/>
                      </a:lnTo>
                      <a:lnTo>
                        <a:pt x="662" y="163"/>
                      </a:lnTo>
                      <a:lnTo>
                        <a:pt x="696" y="169"/>
                      </a:lnTo>
                      <a:lnTo>
                        <a:pt x="731" y="173"/>
                      </a:lnTo>
                      <a:lnTo>
                        <a:pt x="766" y="179"/>
                      </a:lnTo>
                      <a:lnTo>
                        <a:pt x="801" y="184"/>
                      </a:lnTo>
                      <a:lnTo>
                        <a:pt x="835" y="188"/>
                      </a:lnTo>
                      <a:lnTo>
                        <a:pt x="870" y="194"/>
                      </a:lnTo>
                      <a:lnTo>
                        <a:pt x="905" y="198"/>
                      </a:lnTo>
                      <a:lnTo>
                        <a:pt x="939" y="203"/>
                      </a:lnTo>
                      <a:lnTo>
                        <a:pt x="974" y="208"/>
                      </a:lnTo>
                      <a:lnTo>
                        <a:pt x="1008" y="213"/>
                      </a:lnTo>
                      <a:lnTo>
                        <a:pt x="1043" y="217"/>
                      </a:lnTo>
                      <a:lnTo>
                        <a:pt x="1077" y="223"/>
                      </a:lnTo>
                      <a:lnTo>
                        <a:pt x="1112" y="227"/>
                      </a:lnTo>
                      <a:lnTo>
                        <a:pt x="1146" y="232"/>
                      </a:lnTo>
                      <a:lnTo>
                        <a:pt x="1181" y="236"/>
                      </a:lnTo>
                      <a:lnTo>
                        <a:pt x="1215" y="242"/>
                      </a:lnTo>
                      <a:lnTo>
                        <a:pt x="1250" y="246"/>
                      </a:lnTo>
                      <a:lnTo>
                        <a:pt x="1284" y="252"/>
                      </a:lnTo>
                      <a:lnTo>
                        <a:pt x="1319" y="256"/>
                      </a:lnTo>
                      <a:lnTo>
                        <a:pt x="1332" y="257"/>
                      </a:lnTo>
                      <a:lnTo>
                        <a:pt x="1346" y="259"/>
                      </a:lnTo>
                      <a:lnTo>
                        <a:pt x="1361" y="260"/>
                      </a:lnTo>
                      <a:lnTo>
                        <a:pt x="1375" y="260"/>
                      </a:lnTo>
                      <a:lnTo>
                        <a:pt x="1390" y="261"/>
                      </a:lnTo>
                      <a:lnTo>
                        <a:pt x="1404" y="263"/>
                      </a:lnTo>
                      <a:lnTo>
                        <a:pt x="1419" y="264"/>
                      </a:lnTo>
                      <a:lnTo>
                        <a:pt x="1435" y="265"/>
                      </a:lnTo>
                      <a:lnTo>
                        <a:pt x="1418" y="253"/>
                      </a:lnTo>
                      <a:lnTo>
                        <a:pt x="1402" y="239"/>
                      </a:lnTo>
                      <a:lnTo>
                        <a:pt x="1386" y="227"/>
                      </a:lnTo>
                      <a:lnTo>
                        <a:pt x="1371" y="213"/>
                      </a:lnTo>
                      <a:lnTo>
                        <a:pt x="1355" y="201"/>
                      </a:lnTo>
                      <a:lnTo>
                        <a:pt x="1339" y="188"/>
                      </a:lnTo>
                      <a:lnTo>
                        <a:pt x="1323" y="174"/>
                      </a:lnTo>
                      <a:lnTo>
                        <a:pt x="1306" y="162"/>
                      </a:lnTo>
                      <a:close/>
                    </a:path>
                  </a:pathLst>
                </a:custGeom>
                <a:solidFill>
                  <a:srgbClr val="914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159"/>
                <p:cNvSpPr>
                  <a:spLocks/>
                </p:cNvSpPr>
                <p:nvPr/>
              </p:nvSpPr>
              <p:spPr bwMode="auto">
                <a:xfrm>
                  <a:off x="10598" y="2766"/>
                  <a:ext cx="1347" cy="253"/>
                </a:xfrm>
                <a:custGeom>
                  <a:avLst/>
                  <a:gdLst/>
                  <a:ahLst/>
                  <a:cxnLst>
                    <a:cxn ang="0">
                      <a:pos x="1180" y="147"/>
                    </a:cxn>
                    <a:cxn ang="0">
                      <a:pos x="1112" y="137"/>
                    </a:cxn>
                    <a:cxn ang="0">
                      <a:pos x="1045" y="127"/>
                    </a:cxn>
                    <a:cxn ang="0">
                      <a:pos x="977" y="118"/>
                    </a:cxn>
                    <a:cxn ang="0">
                      <a:pos x="909" y="108"/>
                    </a:cxn>
                    <a:cxn ang="0">
                      <a:pos x="842" y="100"/>
                    </a:cxn>
                    <a:cxn ang="0">
                      <a:pos x="774" y="90"/>
                    </a:cxn>
                    <a:cxn ang="0">
                      <a:pos x="706" y="81"/>
                    </a:cxn>
                    <a:cxn ang="0">
                      <a:pos x="639" y="71"/>
                    </a:cxn>
                    <a:cxn ang="0">
                      <a:pos x="571" y="61"/>
                    </a:cxn>
                    <a:cxn ang="0">
                      <a:pos x="502" y="52"/>
                    </a:cxn>
                    <a:cxn ang="0">
                      <a:pos x="434" y="43"/>
                    </a:cxn>
                    <a:cxn ang="0">
                      <a:pos x="367" y="34"/>
                    </a:cxn>
                    <a:cxn ang="0">
                      <a:pos x="299" y="24"/>
                    </a:cxn>
                    <a:cxn ang="0">
                      <a:pos x="230" y="14"/>
                    </a:cxn>
                    <a:cxn ang="0">
                      <a:pos x="163" y="5"/>
                    </a:cxn>
                    <a:cxn ang="0">
                      <a:pos x="111" y="9"/>
                    </a:cxn>
                    <a:cxn ang="0">
                      <a:pos x="80" y="27"/>
                    </a:cxn>
                    <a:cxn ang="0">
                      <a:pos x="48" y="46"/>
                    </a:cxn>
                    <a:cxn ang="0">
                      <a:pos x="16" y="64"/>
                    </a:cxn>
                    <a:cxn ang="0">
                      <a:pos x="24" y="76"/>
                    </a:cxn>
                    <a:cxn ang="0">
                      <a:pos x="76" y="83"/>
                    </a:cxn>
                    <a:cxn ang="0">
                      <a:pos x="127" y="89"/>
                    </a:cxn>
                    <a:cxn ang="0">
                      <a:pos x="178" y="96"/>
                    </a:cxn>
                    <a:cxn ang="0">
                      <a:pos x="236" y="104"/>
                    </a:cxn>
                    <a:cxn ang="0">
                      <a:pos x="299" y="114"/>
                    </a:cxn>
                    <a:cxn ang="0">
                      <a:pos x="363" y="122"/>
                    </a:cxn>
                    <a:cxn ang="0">
                      <a:pos x="428" y="130"/>
                    </a:cxn>
                    <a:cxn ang="0">
                      <a:pos x="491" y="140"/>
                    </a:cxn>
                    <a:cxn ang="0">
                      <a:pos x="555" y="148"/>
                    </a:cxn>
                    <a:cxn ang="0">
                      <a:pos x="618" y="158"/>
                    </a:cxn>
                    <a:cxn ang="0">
                      <a:pos x="682" y="166"/>
                    </a:cxn>
                    <a:cxn ang="0">
                      <a:pos x="747" y="176"/>
                    </a:cxn>
                    <a:cxn ang="0">
                      <a:pos x="810" y="184"/>
                    </a:cxn>
                    <a:cxn ang="0">
                      <a:pos x="874" y="194"/>
                    </a:cxn>
                    <a:cxn ang="0">
                      <a:pos x="938" y="202"/>
                    </a:cxn>
                    <a:cxn ang="0">
                      <a:pos x="1002" y="212"/>
                    </a:cxn>
                    <a:cxn ang="0">
                      <a:pos x="1065" y="220"/>
                    </a:cxn>
                    <a:cxn ang="0">
                      <a:pos x="1130" y="228"/>
                    </a:cxn>
                    <a:cxn ang="0">
                      <a:pos x="1194" y="238"/>
                    </a:cxn>
                    <a:cxn ang="0">
                      <a:pos x="1241" y="243"/>
                    </a:cxn>
                    <a:cxn ang="0">
                      <a:pos x="1271" y="246"/>
                    </a:cxn>
                    <a:cxn ang="0">
                      <a:pos x="1301" y="249"/>
                    </a:cxn>
                    <a:cxn ang="0">
                      <a:pos x="1332" y="252"/>
                    </a:cxn>
                    <a:cxn ang="0">
                      <a:pos x="1330" y="241"/>
                    </a:cxn>
                    <a:cxn ang="0">
                      <a:pos x="1297" y="214"/>
                    </a:cxn>
                    <a:cxn ang="0">
                      <a:pos x="1264" y="190"/>
                    </a:cxn>
                    <a:cxn ang="0">
                      <a:pos x="1231" y="163"/>
                    </a:cxn>
                  </a:cxnLst>
                  <a:rect l="0" t="0" r="r" b="b"/>
                  <a:pathLst>
                    <a:path w="1347" h="253">
                      <a:moveTo>
                        <a:pt x="1215" y="151"/>
                      </a:moveTo>
                      <a:lnTo>
                        <a:pt x="1180" y="147"/>
                      </a:lnTo>
                      <a:lnTo>
                        <a:pt x="1147" y="141"/>
                      </a:lnTo>
                      <a:lnTo>
                        <a:pt x="1112" y="137"/>
                      </a:lnTo>
                      <a:lnTo>
                        <a:pt x="1079" y="132"/>
                      </a:lnTo>
                      <a:lnTo>
                        <a:pt x="1045" y="127"/>
                      </a:lnTo>
                      <a:lnTo>
                        <a:pt x="1012" y="123"/>
                      </a:lnTo>
                      <a:lnTo>
                        <a:pt x="977" y="118"/>
                      </a:lnTo>
                      <a:lnTo>
                        <a:pt x="944" y="114"/>
                      </a:lnTo>
                      <a:lnTo>
                        <a:pt x="909" y="108"/>
                      </a:lnTo>
                      <a:lnTo>
                        <a:pt x="876" y="104"/>
                      </a:lnTo>
                      <a:lnTo>
                        <a:pt x="842" y="100"/>
                      </a:lnTo>
                      <a:lnTo>
                        <a:pt x="807" y="94"/>
                      </a:lnTo>
                      <a:lnTo>
                        <a:pt x="774" y="90"/>
                      </a:lnTo>
                      <a:lnTo>
                        <a:pt x="740" y="85"/>
                      </a:lnTo>
                      <a:lnTo>
                        <a:pt x="706" y="81"/>
                      </a:lnTo>
                      <a:lnTo>
                        <a:pt x="672" y="75"/>
                      </a:lnTo>
                      <a:lnTo>
                        <a:pt x="639" y="71"/>
                      </a:lnTo>
                      <a:lnTo>
                        <a:pt x="604" y="67"/>
                      </a:lnTo>
                      <a:lnTo>
                        <a:pt x="571" y="61"/>
                      </a:lnTo>
                      <a:lnTo>
                        <a:pt x="537" y="57"/>
                      </a:lnTo>
                      <a:lnTo>
                        <a:pt x="502" y="52"/>
                      </a:lnTo>
                      <a:lnTo>
                        <a:pt x="469" y="47"/>
                      </a:lnTo>
                      <a:lnTo>
                        <a:pt x="434" y="43"/>
                      </a:lnTo>
                      <a:lnTo>
                        <a:pt x="401" y="38"/>
                      </a:lnTo>
                      <a:lnTo>
                        <a:pt x="367" y="34"/>
                      </a:lnTo>
                      <a:lnTo>
                        <a:pt x="332" y="28"/>
                      </a:lnTo>
                      <a:lnTo>
                        <a:pt x="299" y="24"/>
                      </a:lnTo>
                      <a:lnTo>
                        <a:pt x="265" y="20"/>
                      </a:lnTo>
                      <a:lnTo>
                        <a:pt x="230" y="14"/>
                      </a:lnTo>
                      <a:lnTo>
                        <a:pt x="196" y="10"/>
                      </a:lnTo>
                      <a:lnTo>
                        <a:pt x="163" y="5"/>
                      </a:lnTo>
                      <a:lnTo>
                        <a:pt x="128" y="0"/>
                      </a:lnTo>
                      <a:lnTo>
                        <a:pt x="111" y="9"/>
                      </a:lnTo>
                      <a:lnTo>
                        <a:pt x="96" y="18"/>
                      </a:lnTo>
                      <a:lnTo>
                        <a:pt x="80" y="27"/>
                      </a:lnTo>
                      <a:lnTo>
                        <a:pt x="65" y="36"/>
                      </a:lnTo>
                      <a:lnTo>
                        <a:pt x="48" y="46"/>
                      </a:lnTo>
                      <a:lnTo>
                        <a:pt x="31" y="54"/>
                      </a:lnTo>
                      <a:lnTo>
                        <a:pt x="16" y="64"/>
                      </a:lnTo>
                      <a:lnTo>
                        <a:pt x="0" y="72"/>
                      </a:lnTo>
                      <a:lnTo>
                        <a:pt x="24" y="76"/>
                      </a:lnTo>
                      <a:lnTo>
                        <a:pt x="51" y="79"/>
                      </a:lnTo>
                      <a:lnTo>
                        <a:pt x="76" y="83"/>
                      </a:lnTo>
                      <a:lnTo>
                        <a:pt x="102" y="86"/>
                      </a:lnTo>
                      <a:lnTo>
                        <a:pt x="127" y="89"/>
                      </a:lnTo>
                      <a:lnTo>
                        <a:pt x="153" y="93"/>
                      </a:lnTo>
                      <a:lnTo>
                        <a:pt x="178" y="96"/>
                      </a:lnTo>
                      <a:lnTo>
                        <a:pt x="204" y="100"/>
                      </a:lnTo>
                      <a:lnTo>
                        <a:pt x="236" y="104"/>
                      </a:lnTo>
                      <a:lnTo>
                        <a:pt x="267" y="108"/>
                      </a:lnTo>
                      <a:lnTo>
                        <a:pt x="299" y="114"/>
                      </a:lnTo>
                      <a:lnTo>
                        <a:pt x="331" y="118"/>
                      </a:lnTo>
                      <a:lnTo>
                        <a:pt x="363" y="122"/>
                      </a:lnTo>
                      <a:lnTo>
                        <a:pt x="394" y="126"/>
                      </a:lnTo>
                      <a:lnTo>
                        <a:pt x="428" y="130"/>
                      </a:lnTo>
                      <a:lnTo>
                        <a:pt x="459" y="136"/>
                      </a:lnTo>
                      <a:lnTo>
                        <a:pt x="491" y="140"/>
                      </a:lnTo>
                      <a:lnTo>
                        <a:pt x="523" y="144"/>
                      </a:lnTo>
                      <a:lnTo>
                        <a:pt x="555" y="148"/>
                      </a:lnTo>
                      <a:lnTo>
                        <a:pt x="586" y="154"/>
                      </a:lnTo>
                      <a:lnTo>
                        <a:pt x="618" y="158"/>
                      </a:lnTo>
                      <a:lnTo>
                        <a:pt x="650" y="162"/>
                      </a:lnTo>
                      <a:lnTo>
                        <a:pt x="682" y="166"/>
                      </a:lnTo>
                      <a:lnTo>
                        <a:pt x="715" y="170"/>
                      </a:lnTo>
                      <a:lnTo>
                        <a:pt x="747" y="176"/>
                      </a:lnTo>
                      <a:lnTo>
                        <a:pt x="778" y="180"/>
                      </a:lnTo>
                      <a:lnTo>
                        <a:pt x="810" y="184"/>
                      </a:lnTo>
                      <a:lnTo>
                        <a:pt x="842" y="188"/>
                      </a:lnTo>
                      <a:lnTo>
                        <a:pt x="874" y="194"/>
                      </a:lnTo>
                      <a:lnTo>
                        <a:pt x="905" y="198"/>
                      </a:lnTo>
                      <a:lnTo>
                        <a:pt x="938" y="202"/>
                      </a:lnTo>
                      <a:lnTo>
                        <a:pt x="970" y="206"/>
                      </a:lnTo>
                      <a:lnTo>
                        <a:pt x="1002" y="212"/>
                      </a:lnTo>
                      <a:lnTo>
                        <a:pt x="1034" y="216"/>
                      </a:lnTo>
                      <a:lnTo>
                        <a:pt x="1065" y="220"/>
                      </a:lnTo>
                      <a:lnTo>
                        <a:pt x="1097" y="224"/>
                      </a:lnTo>
                      <a:lnTo>
                        <a:pt x="1130" y="228"/>
                      </a:lnTo>
                      <a:lnTo>
                        <a:pt x="1162" y="234"/>
                      </a:lnTo>
                      <a:lnTo>
                        <a:pt x="1194" y="238"/>
                      </a:lnTo>
                      <a:lnTo>
                        <a:pt x="1226" y="242"/>
                      </a:lnTo>
                      <a:lnTo>
                        <a:pt x="1241" y="243"/>
                      </a:lnTo>
                      <a:lnTo>
                        <a:pt x="1256" y="245"/>
                      </a:lnTo>
                      <a:lnTo>
                        <a:pt x="1271" y="246"/>
                      </a:lnTo>
                      <a:lnTo>
                        <a:pt x="1286" y="248"/>
                      </a:lnTo>
                      <a:lnTo>
                        <a:pt x="1301" y="249"/>
                      </a:lnTo>
                      <a:lnTo>
                        <a:pt x="1317" y="250"/>
                      </a:lnTo>
                      <a:lnTo>
                        <a:pt x="1332" y="252"/>
                      </a:lnTo>
                      <a:lnTo>
                        <a:pt x="1347" y="253"/>
                      </a:lnTo>
                      <a:lnTo>
                        <a:pt x="1330" y="241"/>
                      </a:lnTo>
                      <a:lnTo>
                        <a:pt x="1314" y="227"/>
                      </a:lnTo>
                      <a:lnTo>
                        <a:pt x="1297" y="214"/>
                      </a:lnTo>
                      <a:lnTo>
                        <a:pt x="1281" y="202"/>
                      </a:lnTo>
                      <a:lnTo>
                        <a:pt x="1264" y="190"/>
                      </a:lnTo>
                      <a:lnTo>
                        <a:pt x="1248" y="177"/>
                      </a:lnTo>
                      <a:lnTo>
                        <a:pt x="1231" y="163"/>
                      </a:lnTo>
                      <a:lnTo>
                        <a:pt x="1215" y="151"/>
                      </a:lnTo>
                      <a:close/>
                    </a:path>
                  </a:pathLst>
                </a:custGeom>
                <a:solidFill>
                  <a:srgbClr val="964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60"/>
                <p:cNvSpPr>
                  <a:spLocks/>
                </p:cNvSpPr>
                <p:nvPr/>
              </p:nvSpPr>
              <p:spPr bwMode="auto">
                <a:xfrm>
                  <a:off x="10598" y="2766"/>
                  <a:ext cx="1259" cy="241"/>
                </a:xfrm>
                <a:custGeom>
                  <a:avLst/>
                  <a:gdLst/>
                  <a:ahLst/>
                  <a:cxnLst>
                    <a:cxn ang="0">
                      <a:pos x="1093" y="134"/>
                    </a:cxn>
                    <a:cxn ang="0">
                      <a:pos x="1031" y="126"/>
                    </a:cxn>
                    <a:cxn ang="0">
                      <a:pos x="969" y="116"/>
                    </a:cxn>
                    <a:cxn ang="0">
                      <a:pos x="907" y="108"/>
                    </a:cxn>
                    <a:cxn ang="0">
                      <a:pos x="845" y="100"/>
                    </a:cxn>
                    <a:cxn ang="0">
                      <a:pos x="782" y="92"/>
                    </a:cxn>
                    <a:cxn ang="0">
                      <a:pos x="720" y="82"/>
                    </a:cxn>
                    <a:cxn ang="0">
                      <a:pos x="658" y="74"/>
                    </a:cxn>
                    <a:cxn ang="0">
                      <a:pos x="596" y="65"/>
                    </a:cxn>
                    <a:cxn ang="0">
                      <a:pos x="534" y="57"/>
                    </a:cxn>
                    <a:cxn ang="0">
                      <a:pos x="470" y="47"/>
                    </a:cxn>
                    <a:cxn ang="0">
                      <a:pos x="408" y="39"/>
                    </a:cxn>
                    <a:cxn ang="0">
                      <a:pos x="346" y="31"/>
                    </a:cxn>
                    <a:cxn ang="0">
                      <a:pos x="284" y="23"/>
                    </a:cxn>
                    <a:cxn ang="0">
                      <a:pos x="222" y="13"/>
                    </a:cxn>
                    <a:cxn ang="0">
                      <a:pos x="160" y="5"/>
                    </a:cxn>
                    <a:cxn ang="0">
                      <a:pos x="111" y="9"/>
                    </a:cxn>
                    <a:cxn ang="0">
                      <a:pos x="80" y="27"/>
                    </a:cxn>
                    <a:cxn ang="0">
                      <a:pos x="48" y="46"/>
                    </a:cxn>
                    <a:cxn ang="0">
                      <a:pos x="16" y="64"/>
                    </a:cxn>
                    <a:cxn ang="0">
                      <a:pos x="24" y="75"/>
                    </a:cxn>
                    <a:cxn ang="0">
                      <a:pos x="74" y="82"/>
                    </a:cxn>
                    <a:cxn ang="0">
                      <a:pos x="122" y="87"/>
                    </a:cxn>
                    <a:cxn ang="0">
                      <a:pos x="172" y="94"/>
                    </a:cxn>
                    <a:cxn ang="0">
                      <a:pos x="226" y="101"/>
                    </a:cxn>
                    <a:cxn ang="0">
                      <a:pos x="285" y="110"/>
                    </a:cxn>
                    <a:cxn ang="0">
                      <a:pos x="343" y="118"/>
                    </a:cxn>
                    <a:cxn ang="0">
                      <a:pos x="401" y="126"/>
                    </a:cxn>
                    <a:cxn ang="0">
                      <a:pos x="461" y="134"/>
                    </a:cxn>
                    <a:cxn ang="0">
                      <a:pos x="519" y="143"/>
                    </a:cxn>
                    <a:cxn ang="0">
                      <a:pos x="578" y="151"/>
                    </a:cxn>
                    <a:cxn ang="0">
                      <a:pos x="636" y="159"/>
                    </a:cxn>
                    <a:cxn ang="0">
                      <a:pos x="694" y="166"/>
                    </a:cxn>
                    <a:cxn ang="0">
                      <a:pos x="753" y="174"/>
                    </a:cxn>
                    <a:cxn ang="0">
                      <a:pos x="811" y="183"/>
                    </a:cxn>
                    <a:cxn ang="0">
                      <a:pos x="871" y="191"/>
                    </a:cxn>
                    <a:cxn ang="0">
                      <a:pos x="929" y="199"/>
                    </a:cxn>
                    <a:cxn ang="0">
                      <a:pos x="988" y="208"/>
                    </a:cxn>
                    <a:cxn ang="0">
                      <a:pos x="1046" y="216"/>
                    </a:cxn>
                    <a:cxn ang="0">
                      <a:pos x="1105" y="224"/>
                    </a:cxn>
                    <a:cxn ang="0">
                      <a:pos x="1150" y="230"/>
                    </a:cxn>
                    <a:cxn ang="0">
                      <a:pos x="1181" y="232"/>
                    </a:cxn>
                    <a:cxn ang="0">
                      <a:pos x="1212" y="236"/>
                    </a:cxn>
                    <a:cxn ang="0">
                      <a:pos x="1244" y="239"/>
                    </a:cxn>
                    <a:cxn ang="0">
                      <a:pos x="1242" y="228"/>
                    </a:cxn>
                    <a:cxn ang="0">
                      <a:pos x="1209" y="203"/>
                    </a:cxn>
                    <a:cxn ang="0">
                      <a:pos x="1176" y="177"/>
                    </a:cxn>
                    <a:cxn ang="0">
                      <a:pos x="1141" y="151"/>
                    </a:cxn>
                  </a:cxnLst>
                  <a:rect l="0" t="0" r="r" b="b"/>
                  <a:pathLst>
                    <a:path w="1259" h="241">
                      <a:moveTo>
                        <a:pt x="1125" y="138"/>
                      </a:moveTo>
                      <a:lnTo>
                        <a:pt x="1093" y="134"/>
                      </a:lnTo>
                      <a:lnTo>
                        <a:pt x="1063" y="130"/>
                      </a:lnTo>
                      <a:lnTo>
                        <a:pt x="1031" y="126"/>
                      </a:lnTo>
                      <a:lnTo>
                        <a:pt x="1001" y="122"/>
                      </a:lnTo>
                      <a:lnTo>
                        <a:pt x="969" y="116"/>
                      </a:lnTo>
                      <a:lnTo>
                        <a:pt x="938" y="112"/>
                      </a:lnTo>
                      <a:lnTo>
                        <a:pt x="907" y="108"/>
                      </a:lnTo>
                      <a:lnTo>
                        <a:pt x="876" y="104"/>
                      </a:lnTo>
                      <a:lnTo>
                        <a:pt x="845" y="100"/>
                      </a:lnTo>
                      <a:lnTo>
                        <a:pt x="814" y="96"/>
                      </a:lnTo>
                      <a:lnTo>
                        <a:pt x="782" y="92"/>
                      </a:lnTo>
                      <a:lnTo>
                        <a:pt x="752" y="87"/>
                      </a:lnTo>
                      <a:lnTo>
                        <a:pt x="720" y="82"/>
                      </a:lnTo>
                      <a:lnTo>
                        <a:pt x="690" y="78"/>
                      </a:lnTo>
                      <a:lnTo>
                        <a:pt x="658" y="74"/>
                      </a:lnTo>
                      <a:lnTo>
                        <a:pt x="626" y="69"/>
                      </a:lnTo>
                      <a:lnTo>
                        <a:pt x="596" y="65"/>
                      </a:lnTo>
                      <a:lnTo>
                        <a:pt x="564" y="61"/>
                      </a:lnTo>
                      <a:lnTo>
                        <a:pt x="534" y="57"/>
                      </a:lnTo>
                      <a:lnTo>
                        <a:pt x="502" y="52"/>
                      </a:lnTo>
                      <a:lnTo>
                        <a:pt x="470" y="47"/>
                      </a:lnTo>
                      <a:lnTo>
                        <a:pt x="440" y="43"/>
                      </a:lnTo>
                      <a:lnTo>
                        <a:pt x="408" y="39"/>
                      </a:lnTo>
                      <a:lnTo>
                        <a:pt x="378" y="35"/>
                      </a:lnTo>
                      <a:lnTo>
                        <a:pt x="346" y="31"/>
                      </a:lnTo>
                      <a:lnTo>
                        <a:pt x="316" y="27"/>
                      </a:lnTo>
                      <a:lnTo>
                        <a:pt x="284" y="23"/>
                      </a:lnTo>
                      <a:lnTo>
                        <a:pt x="252" y="17"/>
                      </a:lnTo>
                      <a:lnTo>
                        <a:pt x="222" y="13"/>
                      </a:lnTo>
                      <a:lnTo>
                        <a:pt x="190" y="9"/>
                      </a:lnTo>
                      <a:lnTo>
                        <a:pt x="160" y="5"/>
                      </a:lnTo>
                      <a:lnTo>
                        <a:pt x="128" y="0"/>
                      </a:lnTo>
                      <a:lnTo>
                        <a:pt x="111" y="9"/>
                      </a:lnTo>
                      <a:lnTo>
                        <a:pt x="96" y="18"/>
                      </a:lnTo>
                      <a:lnTo>
                        <a:pt x="80" y="27"/>
                      </a:lnTo>
                      <a:lnTo>
                        <a:pt x="65" y="36"/>
                      </a:lnTo>
                      <a:lnTo>
                        <a:pt x="48" y="46"/>
                      </a:lnTo>
                      <a:lnTo>
                        <a:pt x="31" y="54"/>
                      </a:lnTo>
                      <a:lnTo>
                        <a:pt x="16" y="64"/>
                      </a:lnTo>
                      <a:lnTo>
                        <a:pt x="0" y="72"/>
                      </a:lnTo>
                      <a:lnTo>
                        <a:pt x="24" y="75"/>
                      </a:lnTo>
                      <a:lnTo>
                        <a:pt x="49" y="78"/>
                      </a:lnTo>
                      <a:lnTo>
                        <a:pt x="74" y="82"/>
                      </a:lnTo>
                      <a:lnTo>
                        <a:pt x="99" y="85"/>
                      </a:lnTo>
                      <a:lnTo>
                        <a:pt x="122" y="87"/>
                      </a:lnTo>
                      <a:lnTo>
                        <a:pt x="147" y="90"/>
                      </a:lnTo>
                      <a:lnTo>
                        <a:pt x="172" y="94"/>
                      </a:lnTo>
                      <a:lnTo>
                        <a:pt x="197" y="97"/>
                      </a:lnTo>
                      <a:lnTo>
                        <a:pt x="226" y="101"/>
                      </a:lnTo>
                      <a:lnTo>
                        <a:pt x="255" y="105"/>
                      </a:lnTo>
                      <a:lnTo>
                        <a:pt x="285" y="110"/>
                      </a:lnTo>
                      <a:lnTo>
                        <a:pt x="314" y="114"/>
                      </a:lnTo>
                      <a:lnTo>
                        <a:pt x="343" y="118"/>
                      </a:lnTo>
                      <a:lnTo>
                        <a:pt x="372" y="122"/>
                      </a:lnTo>
                      <a:lnTo>
                        <a:pt x="401" y="126"/>
                      </a:lnTo>
                      <a:lnTo>
                        <a:pt x="432" y="130"/>
                      </a:lnTo>
                      <a:lnTo>
                        <a:pt x="461" y="134"/>
                      </a:lnTo>
                      <a:lnTo>
                        <a:pt x="490" y="138"/>
                      </a:lnTo>
                      <a:lnTo>
                        <a:pt x="519" y="143"/>
                      </a:lnTo>
                      <a:lnTo>
                        <a:pt x="548" y="147"/>
                      </a:lnTo>
                      <a:lnTo>
                        <a:pt x="578" y="151"/>
                      </a:lnTo>
                      <a:lnTo>
                        <a:pt x="607" y="155"/>
                      </a:lnTo>
                      <a:lnTo>
                        <a:pt x="636" y="159"/>
                      </a:lnTo>
                      <a:lnTo>
                        <a:pt x="665" y="162"/>
                      </a:lnTo>
                      <a:lnTo>
                        <a:pt x="694" y="166"/>
                      </a:lnTo>
                      <a:lnTo>
                        <a:pt x="724" y="170"/>
                      </a:lnTo>
                      <a:lnTo>
                        <a:pt x="753" y="174"/>
                      </a:lnTo>
                      <a:lnTo>
                        <a:pt x="782" y="179"/>
                      </a:lnTo>
                      <a:lnTo>
                        <a:pt x="811" y="183"/>
                      </a:lnTo>
                      <a:lnTo>
                        <a:pt x="840" y="187"/>
                      </a:lnTo>
                      <a:lnTo>
                        <a:pt x="871" y="191"/>
                      </a:lnTo>
                      <a:lnTo>
                        <a:pt x="900" y="195"/>
                      </a:lnTo>
                      <a:lnTo>
                        <a:pt x="929" y="199"/>
                      </a:lnTo>
                      <a:lnTo>
                        <a:pt x="958" y="203"/>
                      </a:lnTo>
                      <a:lnTo>
                        <a:pt x="988" y="208"/>
                      </a:lnTo>
                      <a:lnTo>
                        <a:pt x="1017" y="212"/>
                      </a:lnTo>
                      <a:lnTo>
                        <a:pt x="1046" y="216"/>
                      </a:lnTo>
                      <a:lnTo>
                        <a:pt x="1075" y="220"/>
                      </a:lnTo>
                      <a:lnTo>
                        <a:pt x="1105" y="224"/>
                      </a:lnTo>
                      <a:lnTo>
                        <a:pt x="1134" y="228"/>
                      </a:lnTo>
                      <a:lnTo>
                        <a:pt x="1150" y="230"/>
                      </a:lnTo>
                      <a:lnTo>
                        <a:pt x="1166" y="231"/>
                      </a:lnTo>
                      <a:lnTo>
                        <a:pt x="1181" y="232"/>
                      </a:lnTo>
                      <a:lnTo>
                        <a:pt x="1197" y="234"/>
                      </a:lnTo>
                      <a:lnTo>
                        <a:pt x="1212" y="236"/>
                      </a:lnTo>
                      <a:lnTo>
                        <a:pt x="1228" y="238"/>
                      </a:lnTo>
                      <a:lnTo>
                        <a:pt x="1244" y="239"/>
                      </a:lnTo>
                      <a:lnTo>
                        <a:pt x="1259" y="241"/>
                      </a:lnTo>
                      <a:lnTo>
                        <a:pt x="1242" y="228"/>
                      </a:lnTo>
                      <a:lnTo>
                        <a:pt x="1226" y="216"/>
                      </a:lnTo>
                      <a:lnTo>
                        <a:pt x="1209" y="203"/>
                      </a:lnTo>
                      <a:lnTo>
                        <a:pt x="1192" y="190"/>
                      </a:lnTo>
                      <a:lnTo>
                        <a:pt x="1176" y="177"/>
                      </a:lnTo>
                      <a:lnTo>
                        <a:pt x="1159" y="165"/>
                      </a:lnTo>
                      <a:lnTo>
                        <a:pt x="1141" y="151"/>
                      </a:lnTo>
                      <a:lnTo>
                        <a:pt x="1125" y="138"/>
                      </a:lnTo>
                      <a:close/>
                    </a:path>
                  </a:pathLst>
                </a:custGeom>
                <a:solidFill>
                  <a:srgbClr val="994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61"/>
                <p:cNvSpPr>
                  <a:spLocks/>
                </p:cNvSpPr>
                <p:nvPr/>
              </p:nvSpPr>
              <p:spPr bwMode="auto">
                <a:xfrm>
                  <a:off x="10598" y="2766"/>
                  <a:ext cx="1172" cy="228"/>
                </a:xfrm>
                <a:custGeom>
                  <a:avLst/>
                  <a:gdLst/>
                  <a:ahLst/>
                  <a:cxnLst>
                    <a:cxn ang="0">
                      <a:pos x="1006" y="122"/>
                    </a:cxn>
                    <a:cxn ang="0">
                      <a:pos x="949" y="115"/>
                    </a:cxn>
                    <a:cxn ang="0">
                      <a:pos x="893" y="107"/>
                    </a:cxn>
                    <a:cxn ang="0">
                      <a:pos x="836" y="98"/>
                    </a:cxn>
                    <a:cxn ang="0">
                      <a:pos x="780" y="92"/>
                    </a:cxn>
                    <a:cxn ang="0">
                      <a:pos x="723" y="83"/>
                    </a:cxn>
                    <a:cxn ang="0">
                      <a:pos x="666" y="75"/>
                    </a:cxn>
                    <a:cxn ang="0">
                      <a:pos x="610" y="68"/>
                    </a:cxn>
                    <a:cxn ang="0">
                      <a:pos x="553" y="60"/>
                    </a:cxn>
                    <a:cxn ang="0">
                      <a:pos x="497" y="52"/>
                    </a:cxn>
                    <a:cxn ang="0">
                      <a:pos x="440" y="45"/>
                    </a:cxn>
                    <a:cxn ang="0">
                      <a:pos x="383" y="36"/>
                    </a:cxn>
                    <a:cxn ang="0">
                      <a:pos x="327" y="28"/>
                    </a:cxn>
                    <a:cxn ang="0">
                      <a:pos x="270" y="20"/>
                    </a:cxn>
                    <a:cxn ang="0">
                      <a:pos x="214" y="13"/>
                    </a:cxn>
                    <a:cxn ang="0">
                      <a:pos x="157" y="5"/>
                    </a:cxn>
                    <a:cxn ang="0">
                      <a:pos x="111" y="9"/>
                    </a:cxn>
                    <a:cxn ang="0">
                      <a:pos x="80" y="27"/>
                    </a:cxn>
                    <a:cxn ang="0">
                      <a:pos x="48" y="46"/>
                    </a:cxn>
                    <a:cxn ang="0">
                      <a:pos x="16" y="64"/>
                    </a:cxn>
                    <a:cxn ang="0">
                      <a:pos x="23" y="75"/>
                    </a:cxn>
                    <a:cxn ang="0">
                      <a:pos x="71" y="81"/>
                    </a:cxn>
                    <a:cxn ang="0">
                      <a:pos x="118" y="87"/>
                    </a:cxn>
                    <a:cxn ang="0">
                      <a:pos x="165" y="93"/>
                    </a:cxn>
                    <a:cxn ang="0">
                      <a:pos x="243" y="103"/>
                    </a:cxn>
                    <a:cxn ang="0">
                      <a:pos x="349" y="118"/>
                    </a:cxn>
                    <a:cxn ang="0">
                      <a:pos x="455" y="133"/>
                    </a:cxn>
                    <a:cxn ang="0">
                      <a:pos x="563" y="148"/>
                    </a:cxn>
                    <a:cxn ang="0">
                      <a:pos x="669" y="162"/>
                    </a:cxn>
                    <a:cxn ang="0">
                      <a:pos x="777" y="177"/>
                    </a:cxn>
                    <a:cxn ang="0">
                      <a:pos x="883" y="192"/>
                    </a:cxn>
                    <a:cxn ang="0">
                      <a:pos x="989" y="208"/>
                    </a:cxn>
                    <a:cxn ang="0">
                      <a:pos x="1060" y="216"/>
                    </a:cxn>
                    <a:cxn ang="0">
                      <a:pos x="1092" y="220"/>
                    </a:cxn>
                    <a:cxn ang="0">
                      <a:pos x="1123" y="224"/>
                    </a:cxn>
                    <a:cxn ang="0">
                      <a:pos x="1155" y="227"/>
                    </a:cxn>
                    <a:cxn ang="0">
                      <a:pos x="1155" y="216"/>
                    </a:cxn>
                    <a:cxn ang="0">
                      <a:pos x="1121" y="191"/>
                    </a:cxn>
                    <a:cxn ang="0">
                      <a:pos x="1086" y="165"/>
                    </a:cxn>
                    <a:cxn ang="0">
                      <a:pos x="1052" y="138"/>
                    </a:cxn>
                  </a:cxnLst>
                  <a:rect l="0" t="0" r="r" b="b"/>
                  <a:pathLst>
                    <a:path w="1172" h="228">
                      <a:moveTo>
                        <a:pt x="1035" y="126"/>
                      </a:moveTo>
                      <a:lnTo>
                        <a:pt x="1006" y="122"/>
                      </a:lnTo>
                      <a:lnTo>
                        <a:pt x="978" y="118"/>
                      </a:lnTo>
                      <a:lnTo>
                        <a:pt x="949" y="115"/>
                      </a:lnTo>
                      <a:lnTo>
                        <a:pt x="922" y="111"/>
                      </a:lnTo>
                      <a:lnTo>
                        <a:pt x="893" y="107"/>
                      </a:lnTo>
                      <a:lnTo>
                        <a:pt x="865" y="103"/>
                      </a:lnTo>
                      <a:lnTo>
                        <a:pt x="836" y="98"/>
                      </a:lnTo>
                      <a:lnTo>
                        <a:pt x="809" y="94"/>
                      </a:lnTo>
                      <a:lnTo>
                        <a:pt x="780" y="92"/>
                      </a:lnTo>
                      <a:lnTo>
                        <a:pt x="752" y="87"/>
                      </a:lnTo>
                      <a:lnTo>
                        <a:pt x="723" y="83"/>
                      </a:lnTo>
                      <a:lnTo>
                        <a:pt x="695" y="79"/>
                      </a:lnTo>
                      <a:lnTo>
                        <a:pt x="666" y="75"/>
                      </a:lnTo>
                      <a:lnTo>
                        <a:pt x="639" y="72"/>
                      </a:lnTo>
                      <a:lnTo>
                        <a:pt x="610" y="68"/>
                      </a:lnTo>
                      <a:lnTo>
                        <a:pt x="582" y="64"/>
                      </a:lnTo>
                      <a:lnTo>
                        <a:pt x="553" y="60"/>
                      </a:lnTo>
                      <a:lnTo>
                        <a:pt x="524" y="56"/>
                      </a:lnTo>
                      <a:lnTo>
                        <a:pt x="497" y="52"/>
                      </a:lnTo>
                      <a:lnTo>
                        <a:pt x="468" y="49"/>
                      </a:lnTo>
                      <a:lnTo>
                        <a:pt x="440" y="45"/>
                      </a:lnTo>
                      <a:lnTo>
                        <a:pt x="411" y="41"/>
                      </a:lnTo>
                      <a:lnTo>
                        <a:pt x="383" y="36"/>
                      </a:lnTo>
                      <a:lnTo>
                        <a:pt x="354" y="32"/>
                      </a:lnTo>
                      <a:lnTo>
                        <a:pt x="327" y="28"/>
                      </a:lnTo>
                      <a:lnTo>
                        <a:pt x="298" y="24"/>
                      </a:lnTo>
                      <a:lnTo>
                        <a:pt x="270" y="20"/>
                      </a:lnTo>
                      <a:lnTo>
                        <a:pt x="241" y="17"/>
                      </a:lnTo>
                      <a:lnTo>
                        <a:pt x="214" y="13"/>
                      </a:lnTo>
                      <a:lnTo>
                        <a:pt x="185" y="9"/>
                      </a:lnTo>
                      <a:lnTo>
                        <a:pt x="157" y="5"/>
                      </a:lnTo>
                      <a:lnTo>
                        <a:pt x="128" y="0"/>
                      </a:lnTo>
                      <a:lnTo>
                        <a:pt x="111" y="9"/>
                      </a:lnTo>
                      <a:lnTo>
                        <a:pt x="96" y="18"/>
                      </a:lnTo>
                      <a:lnTo>
                        <a:pt x="80" y="27"/>
                      </a:lnTo>
                      <a:lnTo>
                        <a:pt x="65" y="36"/>
                      </a:lnTo>
                      <a:lnTo>
                        <a:pt x="48" y="46"/>
                      </a:lnTo>
                      <a:lnTo>
                        <a:pt x="31" y="54"/>
                      </a:lnTo>
                      <a:lnTo>
                        <a:pt x="16" y="64"/>
                      </a:lnTo>
                      <a:lnTo>
                        <a:pt x="0" y="72"/>
                      </a:lnTo>
                      <a:lnTo>
                        <a:pt x="23" y="75"/>
                      </a:lnTo>
                      <a:lnTo>
                        <a:pt x="47" y="78"/>
                      </a:lnTo>
                      <a:lnTo>
                        <a:pt x="71" y="81"/>
                      </a:lnTo>
                      <a:lnTo>
                        <a:pt x="95" y="83"/>
                      </a:lnTo>
                      <a:lnTo>
                        <a:pt x="118" y="87"/>
                      </a:lnTo>
                      <a:lnTo>
                        <a:pt x="142" y="90"/>
                      </a:lnTo>
                      <a:lnTo>
                        <a:pt x="165" y="93"/>
                      </a:lnTo>
                      <a:lnTo>
                        <a:pt x="189" y="96"/>
                      </a:lnTo>
                      <a:lnTo>
                        <a:pt x="243" y="103"/>
                      </a:lnTo>
                      <a:lnTo>
                        <a:pt x="295" y="111"/>
                      </a:lnTo>
                      <a:lnTo>
                        <a:pt x="349" y="118"/>
                      </a:lnTo>
                      <a:lnTo>
                        <a:pt x="403" y="126"/>
                      </a:lnTo>
                      <a:lnTo>
                        <a:pt x="455" y="133"/>
                      </a:lnTo>
                      <a:lnTo>
                        <a:pt x="509" y="140"/>
                      </a:lnTo>
                      <a:lnTo>
                        <a:pt x="563" y="148"/>
                      </a:lnTo>
                      <a:lnTo>
                        <a:pt x="617" y="155"/>
                      </a:lnTo>
                      <a:lnTo>
                        <a:pt x="669" y="162"/>
                      </a:lnTo>
                      <a:lnTo>
                        <a:pt x="723" y="170"/>
                      </a:lnTo>
                      <a:lnTo>
                        <a:pt x="777" y="177"/>
                      </a:lnTo>
                      <a:lnTo>
                        <a:pt x="829" y="184"/>
                      </a:lnTo>
                      <a:lnTo>
                        <a:pt x="883" y="192"/>
                      </a:lnTo>
                      <a:lnTo>
                        <a:pt x="937" y="199"/>
                      </a:lnTo>
                      <a:lnTo>
                        <a:pt x="989" y="208"/>
                      </a:lnTo>
                      <a:lnTo>
                        <a:pt x="1043" y="214"/>
                      </a:lnTo>
                      <a:lnTo>
                        <a:pt x="1060" y="216"/>
                      </a:lnTo>
                      <a:lnTo>
                        <a:pt x="1075" y="219"/>
                      </a:lnTo>
                      <a:lnTo>
                        <a:pt x="1092" y="220"/>
                      </a:lnTo>
                      <a:lnTo>
                        <a:pt x="1108" y="221"/>
                      </a:lnTo>
                      <a:lnTo>
                        <a:pt x="1123" y="224"/>
                      </a:lnTo>
                      <a:lnTo>
                        <a:pt x="1140" y="225"/>
                      </a:lnTo>
                      <a:lnTo>
                        <a:pt x="1155" y="227"/>
                      </a:lnTo>
                      <a:lnTo>
                        <a:pt x="1172" y="228"/>
                      </a:lnTo>
                      <a:lnTo>
                        <a:pt x="1155" y="216"/>
                      </a:lnTo>
                      <a:lnTo>
                        <a:pt x="1137" y="203"/>
                      </a:lnTo>
                      <a:lnTo>
                        <a:pt x="1121" y="191"/>
                      </a:lnTo>
                      <a:lnTo>
                        <a:pt x="1104" y="177"/>
                      </a:lnTo>
                      <a:lnTo>
                        <a:pt x="1086" y="165"/>
                      </a:lnTo>
                      <a:lnTo>
                        <a:pt x="1070" y="152"/>
                      </a:lnTo>
                      <a:lnTo>
                        <a:pt x="1052" y="138"/>
                      </a:lnTo>
                      <a:lnTo>
                        <a:pt x="1035" y="126"/>
                      </a:lnTo>
                      <a:close/>
                    </a:path>
                  </a:pathLst>
                </a:custGeom>
                <a:solidFill>
                  <a:srgbClr val="9B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62"/>
                <p:cNvSpPr>
                  <a:spLocks/>
                </p:cNvSpPr>
                <p:nvPr/>
              </p:nvSpPr>
              <p:spPr bwMode="auto">
                <a:xfrm>
                  <a:off x="10599" y="2766"/>
                  <a:ext cx="1082" cy="217"/>
                </a:xfrm>
                <a:custGeom>
                  <a:avLst/>
                  <a:gdLst/>
                  <a:ahLst/>
                  <a:cxnLst>
                    <a:cxn ang="0">
                      <a:pos x="893" y="108"/>
                    </a:cxn>
                    <a:cxn ang="0">
                      <a:pos x="791" y="93"/>
                    </a:cxn>
                    <a:cxn ang="0">
                      <a:pos x="689" y="79"/>
                    </a:cxn>
                    <a:cxn ang="0">
                      <a:pos x="587" y="65"/>
                    </a:cxn>
                    <a:cxn ang="0">
                      <a:pos x="485" y="50"/>
                    </a:cxn>
                    <a:cxn ang="0">
                      <a:pos x="382" y="36"/>
                    </a:cxn>
                    <a:cxn ang="0">
                      <a:pos x="280" y="23"/>
                    </a:cxn>
                    <a:cxn ang="0">
                      <a:pos x="178" y="7"/>
                    </a:cxn>
                    <a:cxn ang="0">
                      <a:pos x="110" y="9"/>
                    </a:cxn>
                    <a:cxn ang="0">
                      <a:pos x="79" y="27"/>
                    </a:cxn>
                    <a:cxn ang="0">
                      <a:pos x="48" y="46"/>
                    </a:cxn>
                    <a:cxn ang="0">
                      <a:pos x="17" y="64"/>
                    </a:cxn>
                    <a:cxn ang="0">
                      <a:pos x="22" y="75"/>
                    </a:cxn>
                    <a:cxn ang="0">
                      <a:pos x="68" y="81"/>
                    </a:cxn>
                    <a:cxn ang="0">
                      <a:pos x="113" y="85"/>
                    </a:cxn>
                    <a:cxn ang="0">
                      <a:pos x="159" y="90"/>
                    </a:cxn>
                    <a:cxn ang="0">
                      <a:pos x="229" y="100"/>
                    </a:cxn>
                    <a:cxn ang="0">
                      <a:pos x="326" y="114"/>
                    </a:cxn>
                    <a:cxn ang="0">
                      <a:pos x="421" y="126"/>
                    </a:cxn>
                    <a:cxn ang="0">
                      <a:pos x="518" y="140"/>
                    </a:cxn>
                    <a:cxn ang="0">
                      <a:pos x="614" y="154"/>
                    </a:cxn>
                    <a:cxn ang="0">
                      <a:pos x="710" y="167"/>
                    </a:cxn>
                    <a:cxn ang="0">
                      <a:pos x="806" y="180"/>
                    </a:cxn>
                    <a:cxn ang="0">
                      <a:pos x="902" y="194"/>
                    </a:cxn>
                    <a:cxn ang="0">
                      <a:pos x="966" y="202"/>
                    </a:cxn>
                    <a:cxn ang="0">
                      <a:pos x="1000" y="206"/>
                    </a:cxn>
                    <a:cxn ang="0">
                      <a:pos x="1033" y="210"/>
                    </a:cxn>
                    <a:cxn ang="0">
                      <a:pos x="1066" y="214"/>
                    </a:cxn>
                    <a:cxn ang="0">
                      <a:pos x="1066" y="205"/>
                    </a:cxn>
                    <a:cxn ang="0">
                      <a:pos x="1031" y="179"/>
                    </a:cxn>
                    <a:cxn ang="0">
                      <a:pos x="997" y="152"/>
                    </a:cxn>
                    <a:cxn ang="0">
                      <a:pos x="961" y="127"/>
                    </a:cxn>
                  </a:cxnLst>
                  <a:rect l="0" t="0" r="r" b="b"/>
                  <a:pathLst>
                    <a:path w="1082" h="217">
                      <a:moveTo>
                        <a:pt x="944" y="115"/>
                      </a:moveTo>
                      <a:lnTo>
                        <a:pt x="893" y="108"/>
                      </a:lnTo>
                      <a:lnTo>
                        <a:pt x="842" y="101"/>
                      </a:lnTo>
                      <a:lnTo>
                        <a:pt x="791" y="93"/>
                      </a:lnTo>
                      <a:lnTo>
                        <a:pt x="740" y="86"/>
                      </a:lnTo>
                      <a:lnTo>
                        <a:pt x="689" y="79"/>
                      </a:lnTo>
                      <a:lnTo>
                        <a:pt x="638" y="72"/>
                      </a:lnTo>
                      <a:lnTo>
                        <a:pt x="587" y="65"/>
                      </a:lnTo>
                      <a:lnTo>
                        <a:pt x="536" y="57"/>
                      </a:lnTo>
                      <a:lnTo>
                        <a:pt x="485" y="50"/>
                      </a:lnTo>
                      <a:lnTo>
                        <a:pt x="433" y="43"/>
                      </a:lnTo>
                      <a:lnTo>
                        <a:pt x="382" y="36"/>
                      </a:lnTo>
                      <a:lnTo>
                        <a:pt x="331" y="29"/>
                      </a:lnTo>
                      <a:lnTo>
                        <a:pt x="280" y="23"/>
                      </a:lnTo>
                      <a:lnTo>
                        <a:pt x="229" y="14"/>
                      </a:lnTo>
                      <a:lnTo>
                        <a:pt x="178" y="7"/>
                      </a:lnTo>
                      <a:lnTo>
                        <a:pt x="127" y="0"/>
                      </a:lnTo>
                      <a:lnTo>
                        <a:pt x="110" y="9"/>
                      </a:lnTo>
                      <a:lnTo>
                        <a:pt x="95" y="18"/>
                      </a:lnTo>
                      <a:lnTo>
                        <a:pt x="79" y="27"/>
                      </a:lnTo>
                      <a:lnTo>
                        <a:pt x="64" y="36"/>
                      </a:lnTo>
                      <a:lnTo>
                        <a:pt x="48" y="46"/>
                      </a:lnTo>
                      <a:lnTo>
                        <a:pt x="32" y="54"/>
                      </a:lnTo>
                      <a:lnTo>
                        <a:pt x="17" y="64"/>
                      </a:lnTo>
                      <a:lnTo>
                        <a:pt x="0" y="72"/>
                      </a:lnTo>
                      <a:lnTo>
                        <a:pt x="22" y="75"/>
                      </a:lnTo>
                      <a:lnTo>
                        <a:pt x="46" y="78"/>
                      </a:lnTo>
                      <a:lnTo>
                        <a:pt x="68" y="81"/>
                      </a:lnTo>
                      <a:lnTo>
                        <a:pt x="91" y="82"/>
                      </a:lnTo>
                      <a:lnTo>
                        <a:pt x="113" y="85"/>
                      </a:lnTo>
                      <a:lnTo>
                        <a:pt x="135" y="87"/>
                      </a:lnTo>
                      <a:lnTo>
                        <a:pt x="159" y="90"/>
                      </a:lnTo>
                      <a:lnTo>
                        <a:pt x="181" y="93"/>
                      </a:lnTo>
                      <a:lnTo>
                        <a:pt x="229" y="100"/>
                      </a:lnTo>
                      <a:lnTo>
                        <a:pt x="277" y="107"/>
                      </a:lnTo>
                      <a:lnTo>
                        <a:pt x="326" y="114"/>
                      </a:lnTo>
                      <a:lnTo>
                        <a:pt x="373" y="119"/>
                      </a:lnTo>
                      <a:lnTo>
                        <a:pt x="421" y="126"/>
                      </a:lnTo>
                      <a:lnTo>
                        <a:pt x="469" y="133"/>
                      </a:lnTo>
                      <a:lnTo>
                        <a:pt x="518" y="140"/>
                      </a:lnTo>
                      <a:lnTo>
                        <a:pt x="566" y="147"/>
                      </a:lnTo>
                      <a:lnTo>
                        <a:pt x="614" y="154"/>
                      </a:lnTo>
                      <a:lnTo>
                        <a:pt x="663" y="161"/>
                      </a:lnTo>
                      <a:lnTo>
                        <a:pt x="710" y="167"/>
                      </a:lnTo>
                      <a:lnTo>
                        <a:pt x="758" y="173"/>
                      </a:lnTo>
                      <a:lnTo>
                        <a:pt x="806" y="180"/>
                      </a:lnTo>
                      <a:lnTo>
                        <a:pt x="855" y="187"/>
                      </a:lnTo>
                      <a:lnTo>
                        <a:pt x="902" y="194"/>
                      </a:lnTo>
                      <a:lnTo>
                        <a:pt x="950" y="201"/>
                      </a:lnTo>
                      <a:lnTo>
                        <a:pt x="966" y="202"/>
                      </a:lnTo>
                      <a:lnTo>
                        <a:pt x="983" y="205"/>
                      </a:lnTo>
                      <a:lnTo>
                        <a:pt x="1000" y="206"/>
                      </a:lnTo>
                      <a:lnTo>
                        <a:pt x="1016" y="209"/>
                      </a:lnTo>
                      <a:lnTo>
                        <a:pt x="1033" y="210"/>
                      </a:lnTo>
                      <a:lnTo>
                        <a:pt x="1049" y="213"/>
                      </a:lnTo>
                      <a:lnTo>
                        <a:pt x="1066" y="214"/>
                      </a:lnTo>
                      <a:lnTo>
                        <a:pt x="1082" y="217"/>
                      </a:lnTo>
                      <a:lnTo>
                        <a:pt x="1066" y="205"/>
                      </a:lnTo>
                      <a:lnTo>
                        <a:pt x="1049" y="191"/>
                      </a:lnTo>
                      <a:lnTo>
                        <a:pt x="1031" y="179"/>
                      </a:lnTo>
                      <a:lnTo>
                        <a:pt x="1013" y="166"/>
                      </a:lnTo>
                      <a:lnTo>
                        <a:pt x="997" y="152"/>
                      </a:lnTo>
                      <a:lnTo>
                        <a:pt x="979" y="140"/>
                      </a:lnTo>
                      <a:lnTo>
                        <a:pt x="961" y="127"/>
                      </a:lnTo>
                      <a:lnTo>
                        <a:pt x="944" y="115"/>
                      </a:lnTo>
                      <a:close/>
                    </a:path>
                  </a:pathLst>
                </a:custGeom>
                <a:solidFill>
                  <a:srgbClr val="9E5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63"/>
                <p:cNvSpPr>
                  <a:spLocks/>
                </p:cNvSpPr>
                <p:nvPr/>
              </p:nvSpPr>
              <p:spPr bwMode="auto">
                <a:xfrm>
                  <a:off x="10599" y="2766"/>
                  <a:ext cx="994" cy="205"/>
                </a:xfrm>
                <a:custGeom>
                  <a:avLst/>
                  <a:gdLst/>
                  <a:ahLst/>
                  <a:cxnLst>
                    <a:cxn ang="0">
                      <a:pos x="809" y="96"/>
                    </a:cxn>
                    <a:cxn ang="0">
                      <a:pos x="718" y="83"/>
                    </a:cxn>
                    <a:cxn ang="0">
                      <a:pos x="627" y="71"/>
                    </a:cxn>
                    <a:cxn ang="0">
                      <a:pos x="536" y="58"/>
                    </a:cxn>
                    <a:cxn ang="0">
                      <a:pos x="446" y="45"/>
                    </a:cxn>
                    <a:cxn ang="0">
                      <a:pos x="355" y="32"/>
                    </a:cxn>
                    <a:cxn ang="0">
                      <a:pos x="264" y="20"/>
                    </a:cxn>
                    <a:cxn ang="0">
                      <a:pos x="173" y="7"/>
                    </a:cxn>
                    <a:cxn ang="0">
                      <a:pos x="110" y="9"/>
                    </a:cxn>
                    <a:cxn ang="0">
                      <a:pos x="79" y="27"/>
                    </a:cxn>
                    <a:cxn ang="0">
                      <a:pos x="48" y="46"/>
                    </a:cxn>
                    <a:cxn ang="0">
                      <a:pos x="17" y="64"/>
                    </a:cxn>
                    <a:cxn ang="0">
                      <a:pos x="22" y="75"/>
                    </a:cxn>
                    <a:cxn ang="0">
                      <a:pos x="65" y="79"/>
                    </a:cxn>
                    <a:cxn ang="0">
                      <a:pos x="109" y="83"/>
                    </a:cxn>
                    <a:cxn ang="0">
                      <a:pos x="152" y="89"/>
                    </a:cxn>
                    <a:cxn ang="0">
                      <a:pos x="217" y="97"/>
                    </a:cxn>
                    <a:cxn ang="0">
                      <a:pos x="302" y="110"/>
                    </a:cxn>
                    <a:cxn ang="0">
                      <a:pos x="388" y="122"/>
                    </a:cxn>
                    <a:cxn ang="0">
                      <a:pos x="474" y="133"/>
                    </a:cxn>
                    <a:cxn ang="0">
                      <a:pos x="559" y="145"/>
                    </a:cxn>
                    <a:cxn ang="0">
                      <a:pos x="645" y="156"/>
                    </a:cxn>
                    <a:cxn ang="0">
                      <a:pos x="730" y="169"/>
                    </a:cxn>
                    <a:cxn ang="0">
                      <a:pos x="816" y="181"/>
                    </a:cxn>
                    <a:cxn ang="0">
                      <a:pos x="875" y="190"/>
                    </a:cxn>
                    <a:cxn ang="0">
                      <a:pos x="910" y="194"/>
                    </a:cxn>
                    <a:cxn ang="0">
                      <a:pos x="944" y="198"/>
                    </a:cxn>
                    <a:cxn ang="0">
                      <a:pos x="977" y="202"/>
                    </a:cxn>
                    <a:cxn ang="0">
                      <a:pos x="977" y="192"/>
                    </a:cxn>
                    <a:cxn ang="0">
                      <a:pos x="943" y="166"/>
                    </a:cxn>
                    <a:cxn ang="0">
                      <a:pos x="907" y="141"/>
                    </a:cxn>
                    <a:cxn ang="0">
                      <a:pos x="873" y="115"/>
                    </a:cxn>
                  </a:cxnLst>
                  <a:rect l="0" t="0" r="r" b="b"/>
                  <a:pathLst>
                    <a:path w="994" h="205">
                      <a:moveTo>
                        <a:pt x="855" y="103"/>
                      </a:moveTo>
                      <a:lnTo>
                        <a:pt x="809" y="96"/>
                      </a:lnTo>
                      <a:lnTo>
                        <a:pt x="763" y="90"/>
                      </a:lnTo>
                      <a:lnTo>
                        <a:pt x="718" y="83"/>
                      </a:lnTo>
                      <a:lnTo>
                        <a:pt x="672" y="76"/>
                      </a:lnTo>
                      <a:lnTo>
                        <a:pt x="627" y="71"/>
                      </a:lnTo>
                      <a:lnTo>
                        <a:pt x="581" y="64"/>
                      </a:lnTo>
                      <a:lnTo>
                        <a:pt x="536" y="58"/>
                      </a:lnTo>
                      <a:lnTo>
                        <a:pt x="491" y="52"/>
                      </a:lnTo>
                      <a:lnTo>
                        <a:pt x="446" y="45"/>
                      </a:lnTo>
                      <a:lnTo>
                        <a:pt x="400" y="39"/>
                      </a:lnTo>
                      <a:lnTo>
                        <a:pt x="355" y="32"/>
                      </a:lnTo>
                      <a:lnTo>
                        <a:pt x="309" y="27"/>
                      </a:lnTo>
                      <a:lnTo>
                        <a:pt x="264" y="20"/>
                      </a:lnTo>
                      <a:lnTo>
                        <a:pt x="218" y="13"/>
                      </a:lnTo>
                      <a:lnTo>
                        <a:pt x="173" y="7"/>
                      </a:lnTo>
                      <a:lnTo>
                        <a:pt x="127" y="0"/>
                      </a:lnTo>
                      <a:lnTo>
                        <a:pt x="110" y="9"/>
                      </a:lnTo>
                      <a:lnTo>
                        <a:pt x="95" y="18"/>
                      </a:lnTo>
                      <a:lnTo>
                        <a:pt x="79" y="27"/>
                      </a:lnTo>
                      <a:lnTo>
                        <a:pt x="64" y="36"/>
                      </a:lnTo>
                      <a:lnTo>
                        <a:pt x="48" y="46"/>
                      </a:lnTo>
                      <a:lnTo>
                        <a:pt x="32" y="54"/>
                      </a:lnTo>
                      <a:lnTo>
                        <a:pt x="17" y="64"/>
                      </a:lnTo>
                      <a:lnTo>
                        <a:pt x="0" y="72"/>
                      </a:lnTo>
                      <a:lnTo>
                        <a:pt x="22" y="75"/>
                      </a:lnTo>
                      <a:lnTo>
                        <a:pt x="44" y="76"/>
                      </a:lnTo>
                      <a:lnTo>
                        <a:pt x="65" y="79"/>
                      </a:lnTo>
                      <a:lnTo>
                        <a:pt x="87" y="82"/>
                      </a:lnTo>
                      <a:lnTo>
                        <a:pt x="109" y="83"/>
                      </a:lnTo>
                      <a:lnTo>
                        <a:pt x="131" y="86"/>
                      </a:lnTo>
                      <a:lnTo>
                        <a:pt x="152" y="89"/>
                      </a:lnTo>
                      <a:lnTo>
                        <a:pt x="174" y="92"/>
                      </a:lnTo>
                      <a:lnTo>
                        <a:pt x="217" y="97"/>
                      </a:lnTo>
                      <a:lnTo>
                        <a:pt x="260" y="104"/>
                      </a:lnTo>
                      <a:lnTo>
                        <a:pt x="302" y="110"/>
                      </a:lnTo>
                      <a:lnTo>
                        <a:pt x="345" y="115"/>
                      </a:lnTo>
                      <a:lnTo>
                        <a:pt x="388" y="122"/>
                      </a:lnTo>
                      <a:lnTo>
                        <a:pt x="431" y="127"/>
                      </a:lnTo>
                      <a:lnTo>
                        <a:pt x="474" y="133"/>
                      </a:lnTo>
                      <a:lnTo>
                        <a:pt x="516" y="138"/>
                      </a:lnTo>
                      <a:lnTo>
                        <a:pt x="559" y="145"/>
                      </a:lnTo>
                      <a:lnTo>
                        <a:pt x="602" y="151"/>
                      </a:lnTo>
                      <a:lnTo>
                        <a:pt x="645" y="156"/>
                      </a:lnTo>
                      <a:lnTo>
                        <a:pt x="688" y="163"/>
                      </a:lnTo>
                      <a:lnTo>
                        <a:pt x="730" y="169"/>
                      </a:lnTo>
                      <a:lnTo>
                        <a:pt x="773" y="174"/>
                      </a:lnTo>
                      <a:lnTo>
                        <a:pt x="816" y="181"/>
                      </a:lnTo>
                      <a:lnTo>
                        <a:pt x="859" y="187"/>
                      </a:lnTo>
                      <a:lnTo>
                        <a:pt x="875" y="190"/>
                      </a:lnTo>
                      <a:lnTo>
                        <a:pt x="893" y="191"/>
                      </a:lnTo>
                      <a:lnTo>
                        <a:pt x="910" y="194"/>
                      </a:lnTo>
                      <a:lnTo>
                        <a:pt x="926" y="195"/>
                      </a:lnTo>
                      <a:lnTo>
                        <a:pt x="944" y="198"/>
                      </a:lnTo>
                      <a:lnTo>
                        <a:pt x="961" y="199"/>
                      </a:lnTo>
                      <a:lnTo>
                        <a:pt x="977" y="202"/>
                      </a:lnTo>
                      <a:lnTo>
                        <a:pt x="994" y="205"/>
                      </a:lnTo>
                      <a:lnTo>
                        <a:pt x="977" y="192"/>
                      </a:lnTo>
                      <a:lnTo>
                        <a:pt x="961" y="179"/>
                      </a:lnTo>
                      <a:lnTo>
                        <a:pt x="943" y="166"/>
                      </a:lnTo>
                      <a:lnTo>
                        <a:pt x="925" y="154"/>
                      </a:lnTo>
                      <a:lnTo>
                        <a:pt x="907" y="141"/>
                      </a:lnTo>
                      <a:lnTo>
                        <a:pt x="890" y="129"/>
                      </a:lnTo>
                      <a:lnTo>
                        <a:pt x="873" y="115"/>
                      </a:lnTo>
                      <a:lnTo>
                        <a:pt x="855" y="103"/>
                      </a:lnTo>
                      <a:close/>
                    </a:path>
                  </a:pathLst>
                </a:custGeom>
                <a:solidFill>
                  <a:srgbClr val="A05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64"/>
                <p:cNvSpPr>
                  <a:spLocks/>
                </p:cNvSpPr>
                <p:nvPr/>
              </p:nvSpPr>
              <p:spPr bwMode="auto">
                <a:xfrm>
                  <a:off x="10599" y="2766"/>
                  <a:ext cx="907" cy="192"/>
                </a:xfrm>
                <a:custGeom>
                  <a:avLst/>
                  <a:gdLst/>
                  <a:ahLst/>
                  <a:cxnLst>
                    <a:cxn ang="0">
                      <a:pos x="725" y="85"/>
                    </a:cxn>
                    <a:cxn ang="0">
                      <a:pos x="645" y="74"/>
                    </a:cxn>
                    <a:cxn ang="0">
                      <a:pos x="566" y="63"/>
                    </a:cxn>
                    <a:cxn ang="0">
                      <a:pos x="486" y="52"/>
                    </a:cxn>
                    <a:cxn ang="0">
                      <a:pos x="406" y="41"/>
                    </a:cxn>
                    <a:cxn ang="0">
                      <a:pos x="326" y="29"/>
                    </a:cxn>
                    <a:cxn ang="0">
                      <a:pos x="247" y="17"/>
                    </a:cxn>
                    <a:cxn ang="0">
                      <a:pos x="167" y="6"/>
                    </a:cxn>
                    <a:cxn ang="0">
                      <a:pos x="112" y="9"/>
                    </a:cxn>
                    <a:cxn ang="0">
                      <a:pos x="80" y="27"/>
                    </a:cxn>
                    <a:cxn ang="0">
                      <a:pos x="48" y="45"/>
                    </a:cxn>
                    <a:cxn ang="0">
                      <a:pos x="17" y="63"/>
                    </a:cxn>
                    <a:cxn ang="0">
                      <a:pos x="21" y="74"/>
                    </a:cxn>
                    <a:cxn ang="0">
                      <a:pos x="62" y="78"/>
                    </a:cxn>
                    <a:cxn ang="0">
                      <a:pos x="105" y="82"/>
                    </a:cxn>
                    <a:cxn ang="0">
                      <a:pos x="146" y="86"/>
                    </a:cxn>
                    <a:cxn ang="0">
                      <a:pos x="204" y="94"/>
                    </a:cxn>
                    <a:cxn ang="0">
                      <a:pos x="280" y="105"/>
                    </a:cxn>
                    <a:cxn ang="0">
                      <a:pos x="355" y="115"/>
                    </a:cxn>
                    <a:cxn ang="0">
                      <a:pos x="429" y="126"/>
                    </a:cxn>
                    <a:cxn ang="0">
                      <a:pos x="505" y="137"/>
                    </a:cxn>
                    <a:cxn ang="0">
                      <a:pos x="580" y="147"/>
                    </a:cxn>
                    <a:cxn ang="0">
                      <a:pos x="654" y="158"/>
                    </a:cxn>
                    <a:cxn ang="0">
                      <a:pos x="730" y="167"/>
                    </a:cxn>
                    <a:cxn ang="0">
                      <a:pos x="786" y="176"/>
                    </a:cxn>
                    <a:cxn ang="0">
                      <a:pos x="820" y="180"/>
                    </a:cxn>
                    <a:cxn ang="0">
                      <a:pos x="855" y="185"/>
                    </a:cxn>
                    <a:cxn ang="0">
                      <a:pos x="889" y="190"/>
                    </a:cxn>
                    <a:cxn ang="0">
                      <a:pos x="889" y="180"/>
                    </a:cxn>
                    <a:cxn ang="0">
                      <a:pos x="853" y="154"/>
                    </a:cxn>
                    <a:cxn ang="0">
                      <a:pos x="817" y="129"/>
                    </a:cxn>
                    <a:cxn ang="0">
                      <a:pos x="783" y="103"/>
                    </a:cxn>
                  </a:cxnLst>
                  <a:rect l="0" t="0" r="r" b="b"/>
                  <a:pathLst>
                    <a:path w="907" h="192">
                      <a:moveTo>
                        <a:pt x="765" y="90"/>
                      </a:moveTo>
                      <a:lnTo>
                        <a:pt x="725" y="85"/>
                      </a:lnTo>
                      <a:lnTo>
                        <a:pt x="685" y="79"/>
                      </a:lnTo>
                      <a:lnTo>
                        <a:pt x="645" y="74"/>
                      </a:lnTo>
                      <a:lnTo>
                        <a:pt x="606" y="68"/>
                      </a:lnTo>
                      <a:lnTo>
                        <a:pt x="566" y="63"/>
                      </a:lnTo>
                      <a:lnTo>
                        <a:pt x="526" y="57"/>
                      </a:lnTo>
                      <a:lnTo>
                        <a:pt x="486" y="52"/>
                      </a:lnTo>
                      <a:lnTo>
                        <a:pt x="446" y="46"/>
                      </a:lnTo>
                      <a:lnTo>
                        <a:pt x="406" y="41"/>
                      </a:lnTo>
                      <a:lnTo>
                        <a:pt x="366" y="35"/>
                      </a:lnTo>
                      <a:lnTo>
                        <a:pt x="326" y="29"/>
                      </a:lnTo>
                      <a:lnTo>
                        <a:pt x="287" y="23"/>
                      </a:lnTo>
                      <a:lnTo>
                        <a:pt x="247" y="17"/>
                      </a:lnTo>
                      <a:lnTo>
                        <a:pt x="207" y="12"/>
                      </a:lnTo>
                      <a:lnTo>
                        <a:pt x="167" y="6"/>
                      </a:lnTo>
                      <a:lnTo>
                        <a:pt x="127" y="0"/>
                      </a:lnTo>
                      <a:lnTo>
                        <a:pt x="112" y="9"/>
                      </a:lnTo>
                      <a:lnTo>
                        <a:pt x="95" y="18"/>
                      </a:lnTo>
                      <a:lnTo>
                        <a:pt x="80" y="27"/>
                      </a:lnTo>
                      <a:lnTo>
                        <a:pt x="64" y="36"/>
                      </a:lnTo>
                      <a:lnTo>
                        <a:pt x="48" y="45"/>
                      </a:lnTo>
                      <a:lnTo>
                        <a:pt x="32" y="54"/>
                      </a:lnTo>
                      <a:lnTo>
                        <a:pt x="17" y="63"/>
                      </a:lnTo>
                      <a:lnTo>
                        <a:pt x="0" y="72"/>
                      </a:lnTo>
                      <a:lnTo>
                        <a:pt x="21" y="74"/>
                      </a:lnTo>
                      <a:lnTo>
                        <a:pt x="41" y="76"/>
                      </a:lnTo>
                      <a:lnTo>
                        <a:pt x="62" y="78"/>
                      </a:lnTo>
                      <a:lnTo>
                        <a:pt x="84" y="81"/>
                      </a:lnTo>
                      <a:lnTo>
                        <a:pt x="105" y="82"/>
                      </a:lnTo>
                      <a:lnTo>
                        <a:pt x="126" y="85"/>
                      </a:lnTo>
                      <a:lnTo>
                        <a:pt x="146" y="86"/>
                      </a:lnTo>
                      <a:lnTo>
                        <a:pt x="167" y="89"/>
                      </a:lnTo>
                      <a:lnTo>
                        <a:pt x="204" y="94"/>
                      </a:lnTo>
                      <a:lnTo>
                        <a:pt x="242" y="100"/>
                      </a:lnTo>
                      <a:lnTo>
                        <a:pt x="280" y="105"/>
                      </a:lnTo>
                      <a:lnTo>
                        <a:pt x="318" y="111"/>
                      </a:lnTo>
                      <a:lnTo>
                        <a:pt x="355" y="115"/>
                      </a:lnTo>
                      <a:lnTo>
                        <a:pt x="392" y="121"/>
                      </a:lnTo>
                      <a:lnTo>
                        <a:pt x="429" y="126"/>
                      </a:lnTo>
                      <a:lnTo>
                        <a:pt x="468" y="132"/>
                      </a:lnTo>
                      <a:lnTo>
                        <a:pt x="505" y="137"/>
                      </a:lnTo>
                      <a:lnTo>
                        <a:pt x="543" y="141"/>
                      </a:lnTo>
                      <a:lnTo>
                        <a:pt x="580" y="147"/>
                      </a:lnTo>
                      <a:lnTo>
                        <a:pt x="617" y="152"/>
                      </a:lnTo>
                      <a:lnTo>
                        <a:pt x="654" y="158"/>
                      </a:lnTo>
                      <a:lnTo>
                        <a:pt x="693" y="162"/>
                      </a:lnTo>
                      <a:lnTo>
                        <a:pt x="730" y="167"/>
                      </a:lnTo>
                      <a:lnTo>
                        <a:pt x="768" y="173"/>
                      </a:lnTo>
                      <a:lnTo>
                        <a:pt x="786" y="176"/>
                      </a:lnTo>
                      <a:lnTo>
                        <a:pt x="802" y="179"/>
                      </a:lnTo>
                      <a:lnTo>
                        <a:pt x="820" y="180"/>
                      </a:lnTo>
                      <a:lnTo>
                        <a:pt x="838" y="183"/>
                      </a:lnTo>
                      <a:lnTo>
                        <a:pt x="855" y="185"/>
                      </a:lnTo>
                      <a:lnTo>
                        <a:pt x="873" y="187"/>
                      </a:lnTo>
                      <a:lnTo>
                        <a:pt x="889" y="190"/>
                      </a:lnTo>
                      <a:lnTo>
                        <a:pt x="907" y="192"/>
                      </a:lnTo>
                      <a:lnTo>
                        <a:pt x="889" y="180"/>
                      </a:lnTo>
                      <a:lnTo>
                        <a:pt x="871" y="166"/>
                      </a:lnTo>
                      <a:lnTo>
                        <a:pt x="853" y="154"/>
                      </a:lnTo>
                      <a:lnTo>
                        <a:pt x="835" y="141"/>
                      </a:lnTo>
                      <a:lnTo>
                        <a:pt x="817" y="129"/>
                      </a:lnTo>
                      <a:lnTo>
                        <a:pt x="801" y="116"/>
                      </a:lnTo>
                      <a:lnTo>
                        <a:pt x="783" y="103"/>
                      </a:lnTo>
                      <a:lnTo>
                        <a:pt x="765" y="90"/>
                      </a:lnTo>
                      <a:close/>
                    </a:path>
                  </a:pathLst>
                </a:custGeom>
                <a:solidFill>
                  <a:srgbClr val="A5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65"/>
                <p:cNvSpPr>
                  <a:spLocks/>
                </p:cNvSpPr>
                <p:nvPr/>
              </p:nvSpPr>
              <p:spPr bwMode="auto">
                <a:xfrm>
                  <a:off x="10600" y="2766"/>
                  <a:ext cx="818" cy="180"/>
                </a:xfrm>
                <a:custGeom>
                  <a:avLst/>
                  <a:gdLst/>
                  <a:ahLst/>
                  <a:cxnLst>
                    <a:cxn ang="0">
                      <a:pos x="640" y="74"/>
                    </a:cxn>
                    <a:cxn ang="0">
                      <a:pos x="572" y="64"/>
                    </a:cxn>
                    <a:cxn ang="0">
                      <a:pos x="503" y="54"/>
                    </a:cxn>
                    <a:cxn ang="0">
                      <a:pos x="435" y="45"/>
                    </a:cxn>
                    <a:cxn ang="0">
                      <a:pos x="366" y="35"/>
                    </a:cxn>
                    <a:cxn ang="0">
                      <a:pos x="297" y="25"/>
                    </a:cxn>
                    <a:cxn ang="0">
                      <a:pos x="230" y="16"/>
                    </a:cxn>
                    <a:cxn ang="0">
                      <a:pos x="161" y="6"/>
                    </a:cxn>
                    <a:cxn ang="0">
                      <a:pos x="111" y="9"/>
                    </a:cxn>
                    <a:cxn ang="0">
                      <a:pos x="79" y="27"/>
                    </a:cxn>
                    <a:cxn ang="0">
                      <a:pos x="47" y="45"/>
                    </a:cxn>
                    <a:cxn ang="0">
                      <a:pos x="16" y="63"/>
                    </a:cxn>
                    <a:cxn ang="0">
                      <a:pos x="20" y="74"/>
                    </a:cxn>
                    <a:cxn ang="0">
                      <a:pos x="60" y="78"/>
                    </a:cxn>
                    <a:cxn ang="0">
                      <a:pos x="98" y="82"/>
                    </a:cxn>
                    <a:cxn ang="0">
                      <a:pos x="138" y="86"/>
                    </a:cxn>
                    <a:cxn ang="0">
                      <a:pos x="191" y="92"/>
                    </a:cxn>
                    <a:cxn ang="0">
                      <a:pos x="256" y="101"/>
                    </a:cxn>
                    <a:cxn ang="0">
                      <a:pos x="321" y="110"/>
                    </a:cxn>
                    <a:cxn ang="0">
                      <a:pos x="384" y="119"/>
                    </a:cxn>
                    <a:cxn ang="0">
                      <a:pos x="449" y="127"/>
                    </a:cxn>
                    <a:cxn ang="0">
                      <a:pos x="514" y="137"/>
                    </a:cxn>
                    <a:cxn ang="0">
                      <a:pos x="579" y="145"/>
                    </a:cxn>
                    <a:cxn ang="0">
                      <a:pos x="644" y="155"/>
                    </a:cxn>
                    <a:cxn ang="0">
                      <a:pos x="693" y="162"/>
                    </a:cxn>
                    <a:cxn ang="0">
                      <a:pos x="729" y="167"/>
                    </a:cxn>
                    <a:cxn ang="0">
                      <a:pos x="764" y="172"/>
                    </a:cxn>
                    <a:cxn ang="0">
                      <a:pos x="800" y="177"/>
                    </a:cxn>
                    <a:cxn ang="0">
                      <a:pos x="800" y="167"/>
                    </a:cxn>
                    <a:cxn ang="0">
                      <a:pos x="764" y="141"/>
                    </a:cxn>
                    <a:cxn ang="0">
                      <a:pos x="728" y="116"/>
                    </a:cxn>
                    <a:cxn ang="0">
                      <a:pos x="692" y="92"/>
                    </a:cxn>
                  </a:cxnLst>
                  <a:rect l="0" t="0" r="r" b="b"/>
                  <a:pathLst>
                    <a:path w="818" h="180">
                      <a:moveTo>
                        <a:pt x="674" y="79"/>
                      </a:moveTo>
                      <a:lnTo>
                        <a:pt x="640" y="74"/>
                      </a:lnTo>
                      <a:lnTo>
                        <a:pt x="605" y="69"/>
                      </a:lnTo>
                      <a:lnTo>
                        <a:pt x="572" y="64"/>
                      </a:lnTo>
                      <a:lnTo>
                        <a:pt x="537" y="60"/>
                      </a:lnTo>
                      <a:lnTo>
                        <a:pt x="503" y="54"/>
                      </a:lnTo>
                      <a:lnTo>
                        <a:pt x="468" y="50"/>
                      </a:lnTo>
                      <a:lnTo>
                        <a:pt x="435" y="45"/>
                      </a:lnTo>
                      <a:lnTo>
                        <a:pt x="401" y="39"/>
                      </a:lnTo>
                      <a:lnTo>
                        <a:pt x="366" y="35"/>
                      </a:lnTo>
                      <a:lnTo>
                        <a:pt x="332" y="29"/>
                      </a:lnTo>
                      <a:lnTo>
                        <a:pt x="297" y="25"/>
                      </a:lnTo>
                      <a:lnTo>
                        <a:pt x="264" y="20"/>
                      </a:lnTo>
                      <a:lnTo>
                        <a:pt x="230" y="16"/>
                      </a:lnTo>
                      <a:lnTo>
                        <a:pt x="195" y="10"/>
                      </a:lnTo>
                      <a:lnTo>
                        <a:pt x="161" y="6"/>
                      </a:lnTo>
                      <a:lnTo>
                        <a:pt x="126" y="0"/>
                      </a:lnTo>
                      <a:lnTo>
                        <a:pt x="111" y="9"/>
                      </a:lnTo>
                      <a:lnTo>
                        <a:pt x="94" y="18"/>
                      </a:lnTo>
                      <a:lnTo>
                        <a:pt x="79" y="27"/>
                      </a:lnTo>
                      <a:lnTo>
                        <a:pt x="64" y="36"/>
                      </a:lnTo>
                      <a:lnTo>
                        <a:pt x="47" y="45"/>
                      </a:lnTo>
                      <a:lnTo>
                        <a:pt x="32" y="54"/>
                      </a:lnTo>
                      <a:lnTo>
                        <a:pt x="16" y="63"/>
                      </a:lnTo>
                      <a:lnTo>
                        <a:pt x="0" y="72"/>
                      </a:lnTo>
                      <a:lnTo>
                        <a:pt x="20" y="74"/>
                      </a:lnTo>
                      <a:lnTo>
                        <a:pt x="40" y="75"/>
                      </a:lnTo>
                      <a:lnTo>
                        <a:pt x="60" y="78"/>
                      </a:lnTo>
                      <a:lnTo>
                        <a:pt x="79" y="79"/>
                      </a:lnTo>
                      <a:lnTo>
                        <a:pt x="98" y="82"/>
                      </a:lnTo>
                      <a:lnTo>
                        <a:pt x="119" y="83"/>
                      </a:lnTo>
                      <a:lnTo>
                        <a:pt x="138" y="86"/>
                      </a:lnTo>
                      <a:lnTo>
                        <a:pt x="159" y="87"/>
                      </a:lnTo>
                      <a:lnTo>
                        <a:pt x="191" y="92"/>
                      </a:lnTo>
                      <a:lnTo>
                        <a:pt x="224" y="96"/>
                      </a:lnTo>
                      <a:lnTo>
                        <a:pt x="256" y="101"/>
                      </a:lnTo>
                      <a:lnTo>
                        <a:pt x="288" y="105"/>
                      </a:lnTo>
                      <a:lnTo>
                        <a:pt x="321" y="110"/>
                      </a:lnTo>
                      <a:lnTo>
                        <a:pt x="352" y="114"/>
                      </a:lnTo>
                      <a:lnTo>
                        <a:pt x="384" y="119"/>
                      </a:lnTo>
                      <a:lnTo>
                        <a:pt x="417" y="123"/>
                      </a:lnTo>
                      <a:lnTo>
                        <a:pt x="449" y="127"/>
                      </a:lnTo>
                      <a:lnTo>
                        <a:pt x="481" y="133"/>
                      </a:lnTo>
                      <a:lnTo>
                        <a:pt x="514" y="137"/>
                      </a:lnTo>
                      <a:lnTo>
                        <a:pt x="546" y="141"/>
                      </a:lnTo>
                      <a:lnTo>
                        <a:pt x="579" y="145"/>
                      </a:lnTo>
                      <a:lnTo>
                        <a:pt x="611" y="151"/>
                      </a:lnTo>
                      <a:lnTo>
                        <a:pt x="644" y="155"/>
                      </a:lnTo>
                      <a:lnTo>
                        <a:pt x="675" y="159"/>
                      </a:lnTo>
                      <a:lnTo>
                        <a:pt x="693" y="162"/>
                      </a:lnTo>
                      <a:lnTo>
                        <a:pt x="711" y="165"/>
                      </a:lnTo>
                      <a:lnTo>
                        <a:pt x="729" y="167"/>
                      </a:lnTo>
                      <a:lnTo>
                        <a:pt x="747" y="169"/>
                      </a:lnTo>
                      <a:lnTo>
                        <a:pt x="764" y="172"/>
                      </a:lnTo>
                      <a:lnTo>
                        <a:pt x="782" y="174"/>
                      </a:lnTo>
                      <a:lnTo>
                        <a:pt x="800" y="177"/>
                      </a:lnTo>
                      <a:lnTo>
                        <a:pt x="818" y="180"/>
                      </a:lnTo>
                      <a:lnTo>
                        <a:pt x="800" y="167"/>
                      </a:lnTo>
                      <a:lnTo>
                        <a:pt x="782" y="154"/>
                      </a:lnTo>
                      <a:lnTo>
                        <a:pt x="764" y="141"/>
                      </a:lnTo>
                      <a:lnTo>
                        <a:pt x="746" y="129"/>
                      </a:lnTo>
                      <a:lnTo>
                        <a:pt x="728" y="116"/>
                      </a:lnTo>
                      <a:lnTo>
                        <a:pt x="710" y="104"/>
                      </a:lnTo>
                      <a:lnTo>
                        <a:pt x="692" y="92"/>
                      </a:lnTo>
                      <a:lnTo>
                        <a:pt x="674" y="79"/>
                      </a:lnTo>
                      <a:close/>
                    </a:path>
                  </a:pathLst>
                </a:custGeom>
                <a:solidFill>
                  <a:srgbClr val="A85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66"/>
                <p:cNvSpPr>
                  <a:spLocks/>
                </p:cNvSpPr>
                <p:nvPr/>
              </p:nvSpPr>
              <p:spPr bwMode="auto">
                <a:xfrm>
                  <a:off x="10600" y="2766"/>
                  <a:ext cx="729" cy="167"/>
                </a:xfrm>
                <a:custGeom>
                  <a:avLst/>
                  <a:gdLst/>
                  <a:ahLst/>
                  <a:cxnLst>
                    <a:cxn ang="0">
                      <a:pos x="555" y="63"/>
                    </a:cxn>
                    <a:cxn ang="0">
                      <a:pos x="499" y="54"/>
                    </a:cxn>
                    <a:cxn ang="0">
                      <a:pos x="441" y="46"/>
                    </a:cxn>
                    <a:cxn ang="0">
                      <a:pos x="384" y="38"/>
                    </a:cxn>
                    <a:cxn ang="0">
                      <a:pos x="326" y="29"/>
                    </a:cxn>
                    <a:cxn ang="0">
                      <a:pos x="270" y="21"/>
                    </a:cxn>
                    <a:cxn ang="0">
                      <a:pos x="212" y="13"/>
                    </a:cxn>
                    <a:cxn ang="0">
                      <a:pos x="155" y="5"/>
                    </a:cxn>
                    <a:cxn ang="0">
                      <a:pos x="111" y="9"/>
                    </a:cxn>
                    <a:cxn ang="0">
                      <a:pos x="79" y="27"/>
                    </a:cxn>
                    <a:cxn ang="0">
                      <a:pos x="47" y="45"/>
                    </a:cxn>
                    <a:cxn ang="0">
                      <a:pos x="16" y="63"/>
                    </a:cxn>
                    <a:cxn ang="0">
                      <a:pos x="20" y="72"/>
                    </a:cxn>
                    <a:cxn ang="0">
                      <a:pos x="57" y="76"/>
                    </a:cxn>
                    <a:cxn ang="0">
                      <a:pos x="94" y="81"/>
                    </a:cxn>
                    <a:cxn ang="0">
                      <a:pos x="133" y="83"/>
                    </a:cxn>
                    <a:cxn ang="0">
                      <a:pos x="180" y="89"/>
                    </a:cxn>
                    <a:cxn ang="0">
                      <a:pos x="234" y="96"/>
                    </a:cxn>
                    <a:cxn ang="0">
                      <a:pos x="288" y="104"/>
                    </a:cxn>
                    <a:cxn ang="0">
                      <a:pos x="341" y="112"/>
                    </a:cxn>
                    <a:cxn ang="0">
                      <a:pos x="395" y="119"/>
                    </a:cxn>
                    <a:cxn ang="0">
                      <a:pos x="449" y="127"/>
                    </a:cxn>
                    <a:cxn ang="0">
                      <a:pos x="503" y="134"/>
                    </a:cxn>
                    <a:cxn ang="0">
                      <a:pos x="557" y="141"/>
                    </a:cxn>
                    <a:cxn ang="0">
                      <a:pos x="602" y="148"/>
                    </a:cxn>
                    <a:cxn ang="0">
                      <a:pos x="638" y="154"/>
                    </a:cxn>
                    <a:cxn ang="0">
                      <a:pos x="675" y="159"/>
                    </a:cxn>
                    <a:cxn ang="0">
                      <a:pos x="711" y="165"/>
                    </a:cxn>
                    <a:cxn ang="0">
                      <a:pos x="711" y="155"/>
                    </a:cxn>
                    <a:cxn ang="0">
                      <a:pos x="675" y="130"/>
                    </a:cxn>
                    <a:cxn ang="0">
                      <a:pos x="638" y="104"/>
                    </a:cxn>
                    <a:cxn ang="0">
                      <a:pos x="602" y="79"/>
                    </a:cxn>
                  </a:cxnLst>
                  <a:rect l="0" t="0" r="r" b="b"/>
                  <a:pathLst>
                    <a:path w="729" h="167">
                      <a:moveTo>
                        <a:pt x="584" y="67"/>
                      </a:moveTo>
                      <a:lnTo>
                        <a:pt x="555" y="63"/>
                      </a:lnTo>
                      <a:lnTo>
                        <a:pt x="526" y="58"/>
                      </a:lnTo>
                      <a:lnTo>
                        <a:pt x="499" y="54"/>
                      </a:lnTo>
                      <a:lnTo>
                        <a:pt x="470" y="50"/>
                      </a:lnTo>
                      <a:lnTo>
                        <a:pt x="441" y="46"/>
                      </a:lnTo>
                      <a:lnTo>
                        <a:pt x="412" y="42"/>
                      </a:lnTo>
                      <a:lnTo>
                        <a:pt x="384" y="38"/>
                      </a:lnTo>
                      <a:lnTo>
                        <a:pt x="355" y="34"/>
                      </a:lnTo>
                      <a:lnTo>
                        <a:pt x="326" y="29"/>
                      </a:lnTo>
                      <a:lnTo>
                        <a:pt x="299" y="25"/>
                      </a:lnTo>
                      <a:lnTo>
                        <a:pt x="270" y="21"/>
                      </a:lnTo>
                      <a:lnTo>
                        <a:pt x="241" y="17"/>
                      </a:lnTo>
                      <a:lnTo>
                        <a:pt x="212" y="13"/>
                      </a:lnTo>
                      <a:lnTo>
                        <a:pt x="184" y="9"/>
                      </a:lnTo>
                      <a:lnTo>
                        <a:pt x="155" y="5"/>
                      </a:lnTo>
                      <a:lnTo>
                        <a:pt x="126" y="0"/>
                      </a:lnTo>
                      <a:lnTo>
                        <a:pt x="111" y="9"/>
                      </a:lnTo>
                      <a:lnTo>
                        <a:pt x="94" y="18"/>
                      </a:lnTo>
                      <a:lnTo>
                        <a:pt x="79" y="27"/>
                      </a:lnTo>
                      <a:lnTo>
                        <a:pt x="64" y="35"/>
                      </a:lnTo>
                      <a:lnTo>
                        <a:pt x="47" y="45"/>
                      </a:lnTo>
                      <a:lnTo>
                        <a:pt x="32" y="53"/>
                      </a:lnTo>
                      <a:lnTo>
                        <a:pt x="16" y="63"/>
                      </a:lnTo>
                      <a:lnTo>
                        <a:pt x="0" y="71"/>
                      </a:lnTo>
                      <a:lnTo>
                        <a:pt x="20" y="72"/>
                      </a:lnTo>
                      <a:lnTo>
                        <a:pt x="38" y="75"/>
                      </a:lnTo>
                      <a:lnTo>
                        <a:pt x="57" y="76"/>
                      </a:lnTo>
                      <a:lnTo>
                        <a:pt x="76" y="78"/>
                      </a:lnTo>
                      <a:lnTo>
                        <a:pt x="94" y="81"/>
                      </a:lnTo>
                      <a:lnTo>
                        <a:pt x="114" y="82"/>
                      </a:lnTo>
                      <a:lnTo>
                        <a:pt x="133" y="83"/>
                      </a:lnTo>
                      <a:lnTo>
                        <a:pt x="152" y="85"/>
                      </a:lnTo>
                      <a:lnTo>
                        <a:pt x="180" y="89"/>
                      </a:lnTo>
                      <a:lnTo>
                        <a:pt x="206" y="93"/>
                      </a:lnTo>
                      <a:lnTo>
                        <a:pt x="234" y="96"/>
                      </a:lnTo>
                      <a:lnTo>
                        <a:pt x="260" y="100"/>
                      </a:lnTo>
                      <a:lnTo>
                        <a:pt x="288" y="104"/>
                      </a:lnTo>
                      <a:lnTo>
                        <a:pt x="314" y="108"/>
                      </a:lnTo>
                      <a:lnTo>
                        <a:pt x="341" y="112"/>
                      </a:lnTo>
                      <a:lnTo>
                        <a:pt x="368" y="115"/>
                      </a:lnTo>
                      <a:lnTo>
                        <a:pt x="395" y="119"/>
                      </a:lnTo>
                      <a:lnTo>
                        <a:pt x="421" y="123"/>
                      </a:lnTo>
                      <a:lnTo>
                        <a:pt x="449" y="127"/>
                      </a:lnTo>
                      <a:lnTo>
                        <a:pt x="475" y="130"/>
                      </a:lnTo>
                      <a:lnTo>
                        <a:pt x="503" y="134"/>
                      </a:lnTo>
                      <a:lnTo>
                        <a:pt x="531" y="138"/>
                      </a:lnTo>
                      <a:lnTo>
                        <a:pt x="557" y="141"/>
                      </a:lnTo>
                      <a:lnTo>
                        <a:pt x="584" y="145"/>
                      </a:lnTo>
                      <a:lnTo>
                        <a:pt x="602" y="148"/>
                      </a:lnTo>
                      <a:lnTo>
                        <a:pt x="620" y="151"/>
                      </a:lnTo>
                      <a:lnTo>
                        <a:pt x="638" y="154"/>
                      </a:lnTo>
                      <a:lnTo>
                        <a:pt x="658" y="156"/>
                      </a:lnTo>
                      <a:lnTo>
                        <a:pt x="675" y="159"/>
                      </a:lnTo>
                      <a:lnTo>
                        <a:pt x="693" y="162"/>
                      </a:lnTo>
                      <a:lnTo>
                        <a:pt x="711" y="165"/>
                      </a:lnTo>
                      <a:lnTo>
                        <a:pt x="729" y="167"/>
                      </a:lnTo>
                      <a:lnTo>
                        <a:pt x="711" y="155"/>
                      </a:lnTo>
                      <a:lnTo>
                        <a:pt x="693" y="143"/>
                      </a:lnTo>
                      <a:lnTo>
                        <a:pt x="675" y="130"/>
                      </a:lnTo>
                      <a:lnTo>
                        <a:pt x="658" y="116"/>
                      </a:lnTo>
                      <a:lnTo>
                        <a:pt x="638" y="104"/>
                      </a:lnTo>
                      <a:lnTo>
                        <a:pt x="620" y="92"/>
                      </a:lnTo>
                      <a:lnTo>
                        <a:pt x="602" y="79"/>
                      </a:lnTo>
                      <a:lnTo>
                        <a:pt x="584" y="67"/>
                      </a:lnTo>
                      <a:close/>
                    </a:path>
                  </a:pathLst>
                </a:custGeom>
                <a:solidFill>
                  <a:srgbClr val="AA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167"/>
                <p:cNvSpPr>
                  <a:spLocks/>
                </p:cNvSpPr>
                <p:nvPr/>
              </p:nvSpPr>
              <p:spPr bwMode="auto">
                <a:xfrm>
                  <a:off x="10600" y="2766"/>
                  <a:ext cx="641" cy="155"/>
                </a:xfrm>
                <a:custGeom>
                  <a:avLst/>
                  <a:gdLst/>
                  <a:ahLst/>
                  <a:cxnLst>
                    <a:cxn ang="0">
                      <a:pos x="471" y="52"/>
                    </a:cxn>
                    <a:cxn ang="0">
                      <a:pos x="426" y="45"/>
                    </a:cxn>
                    <a:cxn ang="0">
                      <a:pos x="380" y="38"/>
                    </a:cxn>
                    <a:cxn ang="0">
                      <a:pos x="333" y="31"/>
                    </a:cxn>
                    <a:cxn ang="0">
                      <a:pos x="288" y="24"/>
                    </a:cxn>
                    <a:cxn ang="0">
                      <a:pos x="241" y="17"/>
                    </a:cxn>
                    <a:cxn ang="0">
                      <a:pos x="195" y="10"/>
                    </a:cxn>
                    <a:cxn ang="0">
                      <a:pos x="149" y="3"/>
                    </a:cxn>
                    <a:cxn ang="0">
                      <a:pos x="111" y="9"/>
                    </a:cxn>
                    <a:cxn ang="0">
                      <a:pos x="79" y="27"/>
                    </a:cxn>
                    <a:cxn ang="0">
                      <a:pos x="49" y="45"/>
                    </a:cxn>
                    <a:cxn ang="0">
                      <a:pos x="17" y="63"/>
                    </a:cxn>
                    <a:cxn ang="0">
                      <a:pos x="18" y="72"/>
                    </a:cxn>
                    <a:cxn ang="0">
                      <a:pos x="54" y="75"/>
                    </a:cxn>
                    <a:cxn ang="0">
                      <a:pos x="90" y="79"/>
                    </a:cxn>
                    <a:cxn ang="0">
                      <a:pos x="126" y="82"/>
                    </a:cxn>
                    <a:cxn ang="0">
                      <a:pos x="166" y="86"/>
                    </a:cxn>
                    <a:cxn ang="0">
                      <a:pos x="209" y="93"/>
                    </a:cxn>
                    <a:cxn ang="0">
                      <a:pos x="253" y="98"/>
                    </a:cxn>
                    <a:cxn ang="0">
                      <a:pos x="296" y="104"/>
                    </a:cxn>
                    <a:cxn ang="0">
                      <a:pos x="340" y="111"/>
                    </a:cxn>
                    <a:cxn ang="0">
                      <a:pos x="384" y="116"/>
                    </a:cxn>
                    <a:cxn ang="0">
                      <a:pos x="427" y="122"/>
                    </a:cxn>
                    <a:cxn ang="0">
                      <a:pos x="471" y="129"/>
                    </a:cxn>
                    <a:cxn ang="0">
                      <a:pos x="511" y="134"/>
                    </a:cxn>
                    <a:cxn ang="0">
                      <a:pos x="548" y="140"/>
                    </a:cxn>
                    <a:cxn ang="0">
                      <a:pos x="586" y="147"/>
                    </a:cxn>
                    <a:cxn ang="0">
                      <a:pos x="623" y="152"/>
                    </a:cxn>
                    <a:cxn ang="0">
                      <a:pos x="623" y="143"/>
                    </a:cxn>
                    <a:cxn ang="0">
                      <a:pos x="586" y="118"/>
                    </a:cxn>
                    <a:cxn ang="0">
                      <a:pos x="550" y="93"/>
                    </a:cxn>
                    <a:cxn ang="0">
                      <a:pos x="513" y="67"/>
                    </a:cxn>
                  </a:cxnLst>
                  <a:rect l="0" t="0" r="r" b="b"/>
                  <a:pathLst>
                    <a:path w="641" h="155">
                      <a:moveTo>
                        <a:pt x="495" y="54"/>
                      </a:moveTo>
                      <a:lnTo>
                        <a:pt x="471" y="52"/>
                      </a:lnTo>
                      <a:lnTo>
                        <a:pt x="449" y="47"/>
                      </a:lnTo>
                      <a:lnTo>
                        <a:pt x="426" y="45"/>
                      </a:lnTo>
                      <a:lnTo>
                        <a:pt x="402" y="41"/>
                      </a:lnTo>
                      <a:lnTo>
                        <a:pt x="380" y="38"/>
                      </a:lnTo>
                      <a:lnTo>
                        <a:pt x="357" y="34"/>
                      </a:lnTo>
                      <a:lnTo>
                        <a:pt x="333" y="31"/>
                      </a:lnTo>
                      <a:lnTo>
                        <a:pt x="311" y="27"/>
                      </a:lnTo>
                      <a:lnTo>
                        <a:pt x="288" y="24"/>
                      </a:lnTo>
                      <a:lnTo>
                        <a:pt x="264" y="21"/>
                      </a:lnTo>
                      <a:lnTo>
                        <a:pt x="241" y="17"/>
                      </a:lnTo>
                      <a:lnTo>
                        <a:pt x="219" y="14"/>
                      </a:lnTo>
                      <a:lnTo>
                        <a:pt x="195" y="10"/>
                      </a:lnTo>
                      <a:lnTo>
                        <a:pt x="172" y="7"/>
                      </a:lnTo>
                      <a:lnTo>
                        <a:pt x="149" y="3"/>
                      </a:lnTo>
                      <a:lnTo>
                        <a:pt x="126" y="0"/>
                      </a:lnTo>
                      <a:lnTo>
                        <a:pt x="111" y="9"/>
                      </a:lnTo>
                      <a:lnTo>
                        <a:pt x="94" y="18"/>
                      </a:lnTo>
                      <a:lnTo>
                        <a:pt x="79" y="27"/>
                      </a:lnTo>
                      <a:lnTo>
                        <a:pt x="64" y="35"/>
                      </a:lnTo>
                      <a:lnTo>
                        <a:pt x="49" y="45"/>
                      </a:lnTo>
                      <a:lnTo>
                        <a:pt x="32" y="53"/>
                      </a:lnTo>
                      <a:lnTo>
                        <a:pt x="17" y="63"/>
                      </a:lnTo>
                      <a:lnTo>
                        <a:pt x="0" y="71"/>
                      </a:lnTo>
                      <a:lnTo>
                        <a:pt x="18" y="72"/>
                      </a:lnTo>
                      <a:lnTo>
                        <a:pt x="36" y="74"/>
                      </a:lnTo>
                      <a:lnTo>
                        <a:pt x="54" y="75"/>
                      </a:lnTo>
                      <a:lnTo>
                        <a:pt x="72" y="76"/>
                      </a:lnTo>
                      <a:lnTo>
                        <a:pt x="90" y="79"/>
                      </a:lnTo>
                      <a:lnTo>
                        <a:pt x="108" y="81"/>
                      </a:lnTo>
                      <a:lnTo>
                        <a:pt x="126" y="82"/>
                      </a:lnTo>
                      <a:lnTo>
                        <a:pt x="144" y="83"/>
                      </a:lnTo>
                      <a:lnTo>
                        <a:pt x="166" y="86"/>
                      </a:lnTo>
                      <a:lnTo>
                        <a:pt x="188" y="89"/>
                      </a:lnTo>
                      <a:lnTo>
                        <a:pt x="209" y="93"/>
                      </a:lnTo>
                      <a:lnTo>
                        <a:pt x="231" y="96"/>
                      </a:lnTo>
                      <a:lnTo>
                        <a:pt x="253" y="98"/>
                      </a:lnTo>
                      <a:lnTo>
                        <a:pt x="275" y="101"/>
                      </a:lnTo>
                      <a:lnTo>
                        <a:pt x="296" y="104"/>
                      </a:lnTo>
                      <a:lnTo>
                        <a:pt x="318" y="107"/>
                      </a:lnTo>
                      <a:lnTo>
                        <a:pt x="340" y="111"/>
                      </a:lnTo>
                      <a:lnTo>
                        <a:pt x="362" y="114"/>
                      </a:lnTo>
                      <a:lnTo>
                        <a:pt x="384" y="116"/>
                      </a:lnTo>
                      <a:lnTo>
                        <a:pt x="405" y="119"/>
                      </a:lnTo>
                      <a:lnTo>
                        <a:pt x="427" y="122"/>
                      </a:lnTo>
                      <a:lnTo>
                        <a:pt x="449" y="126"/>
                      </a:lnTo>
                      <a:lnTo>
                        <a:pt x="471" y="129"/>
                      </a:lnTo>
                      <a:lnTo>
                        <a:pt x="493" y="132"/>
                      </a:lnTo>
                      <a:lnTo>
                        <a:pt x="511" y="134"/>
                      </a:lnTo>
                      <a:lnTo>
                        <a:pt x="531" y="137"/>
                      </a:lnTo>
                      <a:lnTo>
                        <a:pt x="548" y="140"/>
                      </a:lnTo>
                      <a:lnTo>
                        <a:pt x="568" y="143"/>
                      </a:lnTo>
                      <a:lnTo>
                        <a:pt x="586" y="147"/>
                      </a:lnTo>
                      <a:lnTo>
                        <a:pt x="604" y="150"/>
                      </a:lnTo>
                      <a:lnTo>
                        <a:pt x="623" y="152"/>
                      </a:lnTo>
                      <a:lnTo>
                        <a:pt x="641" y="155"/>
                      </a:lnTo>
                      <a:lnTo>
                        <a:pt x="623" y="143"/>
                      </a:lnTo>
                      <a:lnTo>
                        <a:pt x="605" y="130"/>
                      </a:lnTo>
                      <a:lnTo>
                        <a:pt x="586" y="118"/>
                      </a:lnTo>
                      <a:lnTo>
                        <a:pt x="568" y="105"/>
                      </a:lnTo>
                      <a:lnTo>
                        <a:pt x="550" y="93"/>
                      </a:lnTo>
                      <a:lnTo>
                        <a:pt x="531" y="81"/>
                      </a:lnTo>
                      <a:lnTo>
                        <a:pt x="513" y="67"/>
                      </a:lnTo>
                      <a:lnTo>
                        <a:pt x="495" y="54"/>
                      </a:lnTo>
                      <a:close/>
                    </a:path>
                  </a:pathLst>
                </a:custGeom>
                <a:solidFill>
                  <a:srgbClr val="AD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68"/>
                <p:cNvSpPr>
                  <a:spLocks/>
                </p:cNvSpPr>
                <p:nvPr/>
              </p:nvSpPr>
              <p:spPr bwMode="auto">
                <a:xfrm>
                  <a:off x="10600" y="2766"/>
                  <a:ext cx="554" cy="143"/>
                </a:xfrm>
                <a:custGeom>
                  <a:avLst/>
                  <a:gdLst/>
                  <a:ahLst/>
                  <a:cxnLst>
                    <a:cxn ang="0">
                      <a:pos x="387" y="41"/>
                    </a:cxn>
                    <a:cxn ang="0">
                      <a:pos x="352" y="35"/>
                    </a:cxn>
                    <a:cxn ang="0">
                      <a:pos x="318" y="29"/>
                    </a:cxn>
                    <a:cxn ang="0">
                      <a:pos x="283" y="24"/>
                    </a:cxn>
                    <a:cxn ang="0">
                      <a:pos x="247" y="20"/>
                    </a:cxn>
                    <a:cxn ang="0">
                      <a:pos x="213" y="14"/>
                    </a:cxn>
                    <a:cxn ang="0">
                      <a:pos x="178" y="9"/>
                    </a:cxn>
                    <a:cxn ang="0">
                      <a:pos x="144" y="3"/>
                    </a:cxn>
                    <a:cxn ang="0">
                      <a:pos x="111" y="9"/>
                    </a:cxn>
                    <a:cxn ang="0">
                      <a:pos x="79" y="27"/>
                    </a:cxn>
                    <a:cxn ang="0">
                      <a:pos x="49" y="45"/>
                    </a:cxn>
                    <a:cxn ang="0">
                      <a:pos x="17" y="63"/>
                    </a:cxn>
                    <a:cxn ang="0">
                      <a:pos x="17" y="72"/>
                    </a:cxn>
                    <a:cxn ang="0">
                      <a:pos x="51" y="75"/>
                    </a:cxn>
                    <a:cxn ang="0">
                      <a:pos x="86" y="78"/>
                    </a:cxn>
                    <a:cxn ang="0">
                      <a:pos x="120" y="79"/>
                    </a:cxn>
                    <a:cxn ang="0">
                      <a:pos x="154" y="83"/>
                    </a:cxn>
                    <a:cxn ang="0">
                      <a:pos x="187" y="87"/>
                    </a:cxn>
                    <a:cxn ang="0">
                      <a:pos x="220" y="92"/>
                    </a:cxn>
                    <a:cxn ang="0">
                      <a:pos x="253" y="97"/>
                    </a:cxn>
                    <a:cxn ang="0">
                      <a:pos x="286" y="101"/>
                    </a:cxn>
                    <a:cxn ang="0">
                      <a:pos x="319" y="107"/>
                    </a:cxn>
                    <a:cxn ang="0">
                      <a:pos x="352" y="111"/>
                    </a:cxn>
                    <a:cxn ang="0">
                      <a:pos x="386" y="115"/>
                    </a:cxn>
                    <a:cxn ang="0">
                      <a:pos x="421" y="121"/>
                    </a:cxn>
                    <a:cxn ang="0">
                      <a:pos x="459" y="127"/>
                    </a:cxn>
                    <a:cxn ang="0">
                      <a:pos x="496" y="133"/>
                    </a:cxn>
                    <a:cxn ang="0">
                      <a:pos x="535" y="140"/>
                    </a:cxn>
                    <a:cxn ang="0">
                      <a:pos x="536" y="130"/>
                    </a:cxn>
                    <a:cxn ang="0">
                      <a:pos x="499" y="105"/>
                    </a:cxn>
                    <a:cxn ang="0">
                      <a:pos x="461" y="81"/>
                    </a:cxn>
                    <a:cxn ang="0">
                      <a:pos x="424" y="56"/>
                    </a:cxn>
                  </a:cxnLst>
                  <a:rect l="0" t="0" r="r" b="b"/>
                  <a:pathLst>
                    <a:path w="554" h="143">
                      <a:moveTo>
                        <a:pt x="405" y="43"/>
                      </a:moveTo>
                      <a:lnTo>
                        <a:pt x="387" y="41"/>
                      </a:lnTo>
                      <a:lnTo>
                        <a:pt x="370" y="38"/>
                      </a:lnTo>
                      <a:lnTo>
                        <a:pt x="352" y="35"/>
                      </a:lnTo>
                      <a:lnTo>
                        <a:pt x="336" y="32"/>
                      </a:lnTo>
                      <a:lnTo>
                        <a:pt x="318" y="29"/>
                      </a:lnTo>
                      <a:lnTo>
                        <a:pt x="300" y="27"/>
                      </a:lnTo>
                      <a:lnTo>
                        <a:pt x="283" y="24"/>
                      </a:lnTo>
                      <a:lnTo>
                        <a:pt x="265" y="21"/>
                      </a:lnTo>
                      <a:lnTo>
                        <a:pt x="247" y="20"/>
                      </a:lnTo>
                      <a:lnTo>
                        <a:pt x="231" y="17"/>
                      </a:lnTo>
                      <a:lnTo>
                        <a:pt x="213" y="14"/>
                      </a:lnTo>
                      <a:lnTo>
                        <a:pt x="195" y="12"/>
                      </a:lnTo>
                      <a:lnTo>
                        <a:pt x="178" y="9"/>
                      </a:lnTo>
                      <a:lnTo>
                        <a:pt x="161" y="6"/>
                      </a:lnTo>
                      <a:lnTo>
                        <a:pt x="144" y="3"/>
                      </a:lnTo>
                      <a:lnTo>
                        <a:pt x="126" y="0"/>
                      </a:lnTo>
                      <a:lnTo>
                        <a:pt x="111" y="9"/>
                      </a:lnTo>
                      <a:lnTo>
                        <a:pt x="94" y="18"/>
                      </a:lnTo>
                      <a:lnTo>
                        <a:pt x="79" y="27"/>
                      </a:lnTo>
                      <a:lnTo>
                        <a:pt x="64" y="35"/>
                      </a:lnTo>
                      <a:lnTo>
                        <a:pt x="49" y="45"/>
                      </a:lnTo>
                      <a:lnTo>
                        <a:pt x="32" y="53"/>
                      </a:lnTo>
                      <a:lnTo>
                        <a:pt x="17" y="63"/>
                      </a:lnTo>
                      <a:lnTo>
                        <a:pt x="0" y="71"/>
                      </a:lnTo>
                      <a:lnTo>
                        <a:pt x="17" y="72"/>
                      </a:lnTo>
                      <a:lnTo>
                        <a:pt x="35" y="74"/>
                      </a:lnTo>
                      <a:lnTo>
                        <a:pt x="51" y="75"/>
                      </a:lnTo>
                      <a:lnTo>
                        <a:pt x="69" y="76"/>
                      </a:lnTo>
                      <a:lnTo>
                        <a:pt x="86" y="78"/>
                      </a:lnTo>
                      <a:lnTo>
                        <a:pt x="103" y="78"/>
                      </a:lnTo>
                      <a:lnTo>
                        <a:pt x="120" y="79"/>
                      </a:lnTo>
                      <a:lnTo>
                        <a:pt x="137" y="81"/>
                      </a:lnTo>
                      <a:lnTo>
                        <a:pt x="154" y="83"/>
                      </a:lnTo>
                      <a:lnTo>
                        <a:pt x="170" y="85"/>
                      </a:lnTo>
                      <a:lnTo>
                        <a:pt x="187" y="87"/>
                      </a:lnTo>
                      <a:lnTo>
                        <a:pt x="203" y="90"/>
                      </a:lnTo>
                      <a:lnTo>
                        <a:pt x="220" y="92"/>
                      </a:lnTo>
                      <a:lnTo>
                        <a:pt x="236" y="94"/>
                      </a:lnTo>
                      <a:lnTo>
                        <a:pt x="253" y="97"/>
                      </a:lnTo>
                      <a:lnTo>
                        <a:pt x="270" y="98"/>
                      </a:lnTo>
                      <a:lnTo>
                        <a:pt x="286" y="101"/>
                      </a:lnTo>
                      <a:lnTo>
                        <a:pt x="303" y="104"/>
                      </a:lnTo>
                      <a:lnTo>
                        <a:pt x="319" y="107"/>
                      </a:lnTo>
                      <a:lnTo>
                        <a:pt x="336" y="108"/>
                      </a:lnTo>
                      <a:lnTo>
                        <a:pt x="352" y="111"/>
                      </a:lnTo>
                      <a:lnTo>
                        <a:pt x="369" y="114"/>
                      </a:lnTo>
                      <a:lnTo>
                        <a:pt x="386" y="115"/>
                      </a:lnTo>
                      <a:lnTo>
                        <a:pt x="402" y="118"/>
                      </a:lnTo>
                      <a:lnTo>
                        <a:pt x="421" y="121"/>
                      </a:lnTo>
                      <a:lnTo>
                        <a:pt x="439" y="123"/>
                      </a:lnTo>
                      <a:lnTo>
                        <a:pt x="459" y="127"/>
                      </a:lnTo>
                      <a:lnTo>
                        <a:pt x="478" y="130"/>
                      </a:lnTo>
                      <a:lnTo>
                        <a:pt x="496" y="133"/>
                      </a:lnTo>
                      <a:lnTo>
                        <a:pt x="515" y="136"/>
                      </a:lnTo>
                      <a:lnTo>
                        <a:pt x="535" y="140"/>
                      </a:lnTo>
                      <a:lnTo>
                        <a:pt x="554" y="143"/>
                      </a:lnTo>
                      <a:lnTo>
                        <a:pt x="536" y="130"/>
                      </a:lnTo>
                      <a:lnTo>
                        <a:pt x="517" y="118"/>
                      </a:lnTo>
                      <a:lnTo>
                        <a:pt x="499" y="105"/>
                      </a:lnTo>
                      <a:lnTo>
                        <a:pt x="479" y="93"/>
                      </a:lnTo>
                      <a:lnTo>
                        <a:pt x="461" y="81"/>
                      </a:lnTo>
                      <a:lnTo>
                        <a:pt x="442" y="68"/>
                      </a:lnTo>
                      <a:lnTo>
                        <a:pt x="424" y="56"/>
                      </a:lnTo>
                      <a:lnTo>
                        <a:pt x="405" y="43"/>
                      </a:lnTo>
                      <a:close/>
                    </a:path>
                  </a:pathLst>
                </a:custGeom>
                <a:solidFill>
                  <a:srgbClr val="B2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169"/>
                <p:cNvSpPr>
                  <a:spLocks/>
                </p:cNvSpPr>
                <p:nvPr/>
              </p:nvSpPr>
              <p:spPr bwMode="auto">
                <a:xfrm>
                  <a:off x="10602" y="2766"/>
                  <a:ext cx="464" cy="130"/>
                </a:xfrm>
                <a:custGeom>
                  <a:avLst/>
                  <a:gdLst/>
                  <a:ahLst/>
                  <a:cxnLst>
                    <a:cxn ang="0">
                      <a:pos x="313" y="31"/>
                    </a:cxn>
                    <a:cxn ang="0">
                      <a:pos x="290" y="27"/>
                    </a:cxn>
                    <a:cxn ang="0">
                      <a:pos x="266" y="24"/>
                    </a:cxn>
                    <a:cxn ang="0">
                      <a:pos x="243" y="20"/>
                    </a:cxn>
                    <a:cxn ang="0">
                      <a:pos x="219" y="16"/>
                    </a:cxn>
                    <a:cxn ang="0">
                      <a:pos x="194" y="12"/>
                    </a:cxn>
                    <a:cxn ang="0">
                      <a:pos x="171" y="7"/>
                    </a:cxn>
                    <a:cxn ang="0">
                      <a:pos x="147" y="5"/>
                    </a:cxn>
                    <a:cxn ang="0">
                      <a:pos x="124" y="0"/>
                    </a:cxn>
                    <a:cxn ang="0">
                      <a:pos x="109" y="9"/>
                    </a:cxn>
                    <a:cxn ang="0">
                      <a:pos x="94" y="18"/>
                    </a:cxn>
                    <a:cxn ang="0">
                      <a:pos x="77" y="27"/>
                    </a:cxn>
                    <a:cxn ang="0">
                      <a:pos x="62" y="35"/>
                    </a:cxn>
                    <a:cxn ang="0">
                      <a:pos x="47" y="45"/>
                    </a:cxn>
                    <a:cxn ang="0">
                      <a:pos x="32" y="53"/>
                    </a:cxn>
                    <a:cxn ang="0">
                      <a:pos x="15" y="63"/>
                    </a:cxn>
                    <a:cxn ang="0">
                      <a:pos x="0" y="71"/>
                    </a:cxn>
                    <a:cxn ang="0">
                      <a:pos x="16" y="72"/>
                    </a:cxn>
                    <a:cxn ang="0">
                      <a:pos x="32" y="72"/>
                    </a:cxn>
                    <a:cxn ang="0">
                      <a:pos x="48" y="74"/>
                    </a:cxn>
                    <a:cxn ang="0">
                      <a:pos x="65" y="75"/>
                    </a:cxn>
                    <a:cxn ang="0">
                      <a:pos x="80" y="76"/>
                    </a:cxn>
                    <a:cxn ang="0">
                      <a:pos x="96" y="76"/>
                    </a:cxn>
                    <a:cxn ang="0">
                      <a:pos x="112" y="78"/>
                    </a:cxn>
                    <a:cxn ang="0">
                      <a:pos x="128" y="79"/>
                    </a:cxn>
                    <a:cxn ang="0">
                      <a:pos x="150" y="82"/>
                    </a:cxn>
                    <a:cxn ang="0">
                      <a:pos x="172" y="85"/>
                    </a:cxn>
                    <a:cxn ang="0">
                      <a:pos x="196" y="89"/>
                    </a:cxn>
                    <a:cxn ang="0">
                      <a:pos x="218" y="92"/>
                    </a:cxn>
                    <a:cxn ang="0">
                      <a:pos x="240" y="94"/>
                    </a:cxn>
                    <a:cxn ang="0">
                      <a:pos x="263" y="97"/>
                    </a:cxn>
                    <a:cxn ang="0">
                      <a:pos x="286" y="101"/>
                    </a:cxn>
                    <a:cxn ang="0">
                      <a:pos x="308" y="104"/>
                    </a:cxn>
                    <a:cxn ang="0">
                      <a:pos x="327" y="108"/>
                    </a:cxn>
                    <a:cxn ang="0">
                      <a:pos x="346" y="111"/>
                    </a:cxn>
                    <a:cxn ang="0">
                      <a:pos x="366" y="115"/>
                    </a:cxn>
                    <a:cxn ang="0">
                      <a:pos x="386" y="118"/>
                    </a:cxn>
                    <a:cxn ang="0">
                      <a:pos x="406" y="121"/>
                    </a:cxn>
                    <a:cxn ang="0">
                      <a:pos x="425" y="123"/>
                    </a:cxn>
                    <a:cxn ang="0">
                      <a:pos x="444" y="127"/>
                    </a:cxn>
                    <a:cxn ang="0">
                      <a:pos x="464" y="130"/>
                    </a:cxn>
                    <a:cxn ang="0">
                      <a:pos x="444" y="118"/>
                    </a:cxn>
                    <a:cxn ang="0">
                      <a:pos x="426" y="105"/>
                    </a:cxn>
                    <a:cxn ang="0">
                      <a:pos x="407" y="93"/>
                    </a:cxn>
                    <a:cxn ang="0">
                      <a:pos x="389" y="81"/>
                    </a:cxn>
                    <a:cxn ang="0">
                      <a:pos x="370" y="68"/>
                    </a:cxn>
                    <a:cxn ang="0">
                      <a:pos x="350" y="56"/>
                    </a:cxn>
                    <a:cxn ang="0">
                      <a:pos x="332" y="43"/>
                    </a:cxn>
                    <a:cxn ang="0">
                      <a:pos x="313" y="31"/>
                    </a:cxn>
                  </a:cxnLst>
                  <a:rect l="0" t="0" r="r" b="b"/>
                  <a:pathLst>
                    <a:path w="464" h="130">
                      <a:moveTo>
                        <a:pt x="313" y="31"/>
                      </a:moveTo>
                      <a:lnTo>
                        <a:pt x="290" y="27"/>
                      </a:lnTo>
                      <a:lnTo>
                        <a:pt x="266" y="24"/>
                      </a:lnTo>
                      <a:lnTo>
                        <a:pt x="243" y="20"/>
                      </a:lnTo>
                      <a:lnTo>
                        <a:pt x="219" y="16"/>
                      </a:lnTo>
                      <a:lnTo>
                        <a:pt x="194" y="12"/>
                      </a:lnTo>
                      <a:lnTo>
                        <a:pt x="171" y="7"/>
                      </a:lnTo>
                      <a:lnTo>
                        <a:pt x="147" y="5"/>
                      </a:lnTo>
                      <a:lnTo>
                        <a:pt x="124" y="0"/>
                      </a:lnTo>
                      <a:lnTo>
                        <a:pt x="109" y="9"/>
                      </a:lnTo>
                      <a:lnTo>
                        <a:pt x="94" y="18"/>
                      </a:lnTo>
                      <a:lnTo>
                        <a:pt x="77" y="27"/>
                      </a:lnTo>
                      <a:lnTo>
                        <a:pt x="62" y="35"/>
                      </a:lnTo>
                      <a:lnTo>
                        <a:pt x="47" y="45"/>
                      </a:lnTo>
                      <a:lnTo>
                        <a:pt x="32" y="53"/>
                      </a:lnTo>
                      <a:lnTo>
                        <a:pt x="15" y="63"/>
                      </a:lnTo>
                      <a:lnTo>
                        <a:pt x="0" y="71"/>
                      </a:lnTo>
                      <a:lnTo>
                        <a:pt x="16" y="72"/>
                      </a:lnTo>
                      <a:lnTo>
                        <a:pt x="32" y="72"/>
                      </a:lnTo>
                      <a:lnTo>
                        <a:pt x="48" y="74"/>
                      </a:lnTo>
                      <a:lnTo>
                        <a:pt x="65" y="75"/>
                      </a:lnTo>
                      <a:lnTo>
                        <a:pt x="80" y="76"/>
                      </a:lnTo>
                      <a:lnTo>
                        <a:pt x="96" y="76"/>
                      </a:lnTo>
                      <a:lnTo>
                        <a:pt x="112" y="78"/>
                      </a:lnTo>
                      <a:lnTo>
                        <a:pt x="128" y="79"/>
                      </a:lnTo>
                      <a:lnTo>
                        <a:pt x="150" y="82"/>
                      </a:lnTo>
                      <a:lnTo>
                        <a:pt x="172" y="85"/>
                      </a:lnTo>
                      <a:lnTo>
                        <a:pt x="196" y="89"/>
                      </a:lnTo>
                      <a:lnTo>
                        <a:pt x="218" y="92"/>
                      </a:lnTo>
                      <a:lnTo>
                        <a:pt x="240" y="94"/>
                      </a:lnTo>
                      <a:lnTo>
                        <a:pt x="263" y="97"/>
                      </a:lnTo>
                      <a:lnTo>
                        <a:pt x="286" y="101"/>
                      </a:lnTo>
                      <a:lnTo>
                        <a:pt x="308" y="104"/>
                      </a:lnTo>
                      <a:lnTo>
                        <a:pt x="327" y="108"/>
                      </a:lnTo>
                      <a:lnTo>
                        <a:pt x="346" y="111"/>
                      </a:lnTo>
                      <a:lnTo>
                        <a:pt x="366" y="115"/>
                      </a:lnTo>
                      <a:lnTo>
                        <a:pt x="386" y="118"/>
                      </a:lnTo>
                      <a:lnTo>
                        <a:pt x="406" y="121"/>
                      </a:lnTo>
                      <a:lnTo>
                        <a:pt x="425" y="123"/>
                      </a:lnTo>
                      <a:lnTo>
                        <a:pt x="444" y="127"/>
                      </a:lnTo>
                      <a:lnTo>
                        <a:pt x="464" y="130"/>
                      </a:lnTo>
                      <a:lnTo>
                        <a:pt x="444" y="118"/>
                      </a:lnTo>
                      <a:lnTo>
                        <a:pt x="426" y="105"/>
                      </a:lnTo>
                      <a:lnTo>
                        <a:pt x="407" y="93"/>
                      </a:lnTo>
                      <a:lnTo>
                        <a:pt x="389" y="81"/>
                      </a:lnTo>
                      <a:lnTo>
                        <a:pt x="370" y="68"/>
                      </a:lnTo>
                      <a:lnTo>
                        <a:pt x="350" y="56"/>
                      </a:lnTo>
                      <a:lnTo>
                        <a:pt x="332" y="43"/>
                      </a:lnTo>
                      <a:lnTo>
                        <a:pt x="313" y="31"/>
                      </a:lnTo>
                      <a:close/>
                    </a:path>
                  </a:pathLst>
                </a:custGeom>
                <a:solidFill>
                  <a:srgbClr val="B5680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170"/>
                <p:cNvSpPr>
                  <a:spLocks/>
                </p:cNvSpPr>
                <p:nvPr/>
              </p:nvSpPr>
              <p:spPr bwMode="auto">
                <a:xfrm>
                  <a:off x="10602" y="2766"/>
                  <a:ext cx="375" cy="118"/>
                </a:xfrm>
                <a:custGeom>
                  <a:avLst/>
                  <a:gdLst/>
                  <a:ahLst/>
                  <a:cxnLst>
                    <a:cxn ang="0">
                      <a:pos x="223" y="18"/>
                    </a:cxn>
                    <a:cxn ang="0">
                      <a:pos x="124" y="0"/>
                    </a:cxn>
                    <a:cxn ang="0">
                      <a:pos x="0" y="71"/>
                    </a:cxn>
                    <a:cxn ang="0">
                      <a:pos x="121" y="76"/>
                    </a:cxn>
                    <a:cxn ang="0">
                      <a:pos x="217" y="90"/>
                    </a:cxn>
                    <a:cxn ang="0">
                      <a:pos x="375" y="118"/>
                    </a:cxn>
                    <a:cxn ang="0">
                      <a:pos x="223" y="18"/>
                    </a:cxn>
                  </a:cxnLst>
                  <a:rect l="0" t="0" r="r" b="b"/>
                  <a:pathLst>
                    <a:path w="375" h="118">
                      <a:moveTo>
                        <a:pt x="223" y="18"/>
                      </a:moveTo>
                      <a:lnTo>
                        <a:pt x="124" y="0"/>
                      </a:lnTo>
                      <a:lnTo>
                        <a:pt x="0" y="71"/>
                      </a:lnTo>
                      <a:lnTo>
                        <a:pt x="121" y="76"/>
                      </a:lnTo>
                      <a:lnTo>
                        <a:pt x="217" y="90"/>
                      </a:lnTo>
                      <a:lnTo>
                        <a:pt x="375" y="118"/>
                      </a:lnTo>
                      <a:lnTo>
                        <a:pt x="223" y="18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171"/>
                <p:cNvSpPr>
                  <a:spLocks/>
                </p:cNvSpPr>
                <p:nvPr/>
              </p:nvSpPr>
              <p:spPr bwMode="auto">
                <a:xfrm>
                  <a:off x="12080" y="1760"/>
                  <a:ext cx="245" cy="1294"/>
                </a:xfrm>
                <a:custGeom>
                  <a:avLst/>
                  <a:gdLst/>
                  <a:ahLst/>
                  <a:cxnLst>
                    <a:cxn ang="0">
                      <a:pos x="0" y="1178"/>
                    </a:cxn>
                    <a:cxn ang="0">
                      <a:pos x="115" y="71"/>
                    </a:cxn>
                    <a:cxn ang="0">
                      <a:pos x="245" y="0"/>
                    </a:cxn>
                    <a:cxn ang="0">
                      <a:pos x="236" y="166"/>
                    </a:cxn>
                    <a:cxn ang="0">
                      <a:pos x="224" y="340"/>
                    </a:cxn>
                    <a:cxn ang="0">
                      <a:pos x="209" y="518"/>
                    </a:cxn>
                    <a:cxn ang="0">
                      <a:pos x="192" y="695"/>
                    </a:cxn>
                    <a:cxn ang="0">
                      <a:pos x="173" y="866"/>
                    </a:cxn>
                    <a:cxn ang="0">
                      <a:pos x="154" y="1026"/>
                    </a:cxn>
                    <a:cxn ang="0">
                      <a:pos x="134" y="1169"/>
                    </a:cxn>
                    <a:cxn ang="0">
                      <a:pos x="115" y="1294"/>
                    </a:cxn>
                    <a:cxn ang="0">
                      <a:pos x="0" y="1178"/>
                    </a:cxn>
                  </a:cxnLst>
                  <a:rect l="0" t="0" r="r" b="b"/>
                  <a:pathLst>
                    <a:path w="245" h="1294">
                      <a:moveTo>
                        <a:pt x="0" y="1178"/>
                      </a:moveTo>
                      <a:lnTo>
                        <a:pt x="115" y="71"/>
                      </a:lnTo>
                      <a:lnTo>
                        <a:pt x="245" y="0"/>
                      </a:lnTo>
                      <a:lnTo>
                        <a:pt x="236" y="166"/>
                      </a:lnTo>
                      <a:lnTo>
                        <a:pt x="224" y="340"/>
                      </a:lnTo>
                      <a:lnTo>
                        <a:pt x="209" y="518"/>
                      </a:lnTo>
                      <a:lnTo>
                        <a:pt x="192" y="695"/>
                      </a:lnTo>
                      <a:lnTo>
                        <a:pt x="173" y="866"/>
                      </a:lnTo>
                      <a:lnTo>
                        <a:pt x="154" y="1026"/>
                      </a:lnTo>
                      <a:lnTo>
                        <a:pt x="134" y="1169"/>
                      </a:lnTo>
                      <a:lnTo>
                        <a:pt x="115" y="1294"/>
                      </a:lnTo>
                      <a:lnTo>
                        <a:pt x="0" y="117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72"/>
                <p:cNvSpPr>
                  <a:spLocks/>
                </p:cNvSpPr>
                <p:nvPr/>
              </p:nvSpPr>
              <p:spPr bwMode="auto">
                <a:xfrm>
                  <a:off x="12080" y="1835"/>
                  <a:ext cx="236" cy="1219"/>
                </a:xfrm>
                <a:custGeom>
                  <a:avLst/>
                  <a:gdLst/>
                  <a:ahLst/>
                  <a:cxnLst>
                    <a:cxn ang="0">
                      <a:pos x="0" y="1103"/>
                    </a:cxn>
                    <a:cxn ang="0">
                      <a:pos x="14" y="974"/>
                    </a:cxn>
                    <a:cxn ang="0">
                      <a:pos x="28" y="845"/>
                    </a:cxn>
                    <a:cxn ang="0">
                      <a:pos x="40" y="716"/>
                    </a:cxn>
                    <a:cxn ang="0">
                      <a:pos x="54" y="586"/>
                    </a:cxn>
                    <a:cxn ang="0">
                      <a:pos x="68" y="458"/>
                    </a:cxn>
                    <a:cxn ang="0">
                      <a:pos x="82" y="330"/>
                    </a:cxn>
                    <a:cxn ang="0">
                      <a:pos x="94" y="200"/>
                    </a:cxn>
                    <a:cxn ang="0">
                      <a:pos x="108" y="72"/>
                    </a:cxn>
                    <a:cxn ang="0">
                      <a:pos x="125" y="62"/>
                    </a:cxn>
                    <a:cxn ang="0">
                      <a:pos x="140" y="54"/>
                    </a:cxn>
                    <a:cxn ang="0">
                      <a:pos x="156" y="44"/>
                    </a:cxn>
                    <a:cxn ang="0">
                      <a:pos x="173" y="36"/>
                    </a:cxn>
                    <a:cxn ang="0">
                      <a:pos x="188" y="26"/>
                    </a:cxn>
                    <a:cxn ang="0">
                      <a:pos x="205" y="18"/>
                    </a:cxn>
                    <a:cxn ang="0">
                      <a:pos x="220" y="8"/>
                    </a:cxn>
                    <a:cxn ang="0">
                      <a:pos x="236" y="0"/>
                    </a:cxn>
                    <a:cxn ang="0">
                      <a:pos x="228" y="163"/>
                    </a:cxn>
                    <a:cxn ang="0">
                      <a:pos x="216" y="328"/>
                    </a:cxn>
                    <a:cxn ang="0">
                      <a:pos x="202" y="494"/>
                    </a:cxn>
                    <a:cxn ang="0">
                      <a:pos x="187" y="657"/>
                    </a:cxn>
                    <a:cxn ang="0">
                      <a:pos x="170" y="814"/>
                    </a:cxn>
                    <a:cxn ang="0">
                      <a:pos x="152" y="962"/>
                    </a:cxn>
                    <a:cxn ang="0">
                      <a:pos x="134" y="1098"/>
                    </a:cxn>
                    <a:cxn ang="0">
                      <a:pos x="115" y="1219"/>
                    </a:cxn>
                    <a:cxn ang="0">
                      <a:pos x="101" y="1203"/>
                    </a:cxn>
                    <a:cxn ang="0">
                      <a:pos x="86" y="1190"/>
                    </a:cxn>
                    <a:cxn ang="0">
                      <a:pos x="72" y="1174"/>
                    </a:cxn>
                    <a:cxn ang="0">
                      <a:pos x="57" y="1161"/>
                    </a:cxn>
                    <a:cxn ang="0">
                      <a:pos x="43" y="1145"/>
                    </a:cxn>
                    <a:cxn ang="0">
                      <a:pos x="28" y="1132"/>
                    </a:cxn>
                    <a:cxn ang="0">
                      <a:pos x="14" y="1116"/>
                    </a:cxn>
                    <a:cxn ang="0">
                      <a:pos x="0" y="1103"/>
                    </a:cxn>
                  </a:cxnLst>
                  <a:rect l="0" t="0" r="r" b="b"/>
                  <a:pathLst>
                    <a:path w="236" h="1219">
                      <a:moveTo>
                        <a:pt x="0" y="1103"/>
                      </a:moveTo>
                      <a:lnTo>
                        <a:pt x="14" y="974"/>
                      </a:lnTo>
                      <a:lnTo>
                        <a:pt x="28" y="845"/>
                      </a:lnTo>
                      <a:lnTo>
                        <a:pt x="40" y="716"/>
                      </a:lnTo>
                      <a:lnTo>
                        <a:pt x="54" y="586"/>
                      </a:lnTo>
                      <a:lnTo>
                        <a:pt x="68" y="458"/>
                      </a:lnTo>
                      <a:lnTo>
                        <a:pt x="82" y="330"/>
                      </a:lnTo>
                      <a:lnTo>
                        <a:pt x="94" y="200"/>
                      </a:lnTo>
                      <a:lnTo>
                        <a:pt x="108" y="72"/>
                      </a:lnTo>
                      <a:lnTo>
                        <a:pt x="125" y="62"/>
                      </a:lnTo>
                      <a:lnTo>
                        <a:pt x="140" y="54"/>
                      </a:lnTo>
                      <a:lnTo>
                        <a:pt x="156" y="44"/>
                      </a:lnTo>
                      <a:lnTo>
                        <a:pt x="173" y="36"/>
                      </a:lnTo>
                      <a:lnTo>
                        <a:pt x="188" y="26"/>
                      </a:lnTo>
                      <a:lnTo>
                        <a:pt x="205" y="18"/>
                      </a:lnTo>
                      <a:lnTo>
                        <a:pt x="220" y="8"/>
                      </a:lnTo>
                      <a:lnTo>
                        <a:pt x="236" y="0"/>
                      </a:lnTo>
                      <a:lnTo>
                        <a:pt x="228" y="163"/>
                      </a:lnTo>
                      <a:lnTo>
                        <a:pt x="216" y="328"/>
                      </a:lnTo>
                      <a:lnTo>
                        <a:pt x="202" y="494"/>
                      </a:lnTo>
                      <a:lnTo>
                        <a:pt x="187" y="657"/>
                      </a:lnTo>
                      <a:lnTo>
                        <a:pt x="170" y="814"/>
                      </a:lnTo>
                      <a:lnTo>
                        <a:pt x="152" y="962"/>
                      </a:lnTo>
                      <a:lnTo>
                        <a:pt x="134" y="1098"/>
                      </a:lnTo>
                      <a:lnTo>
                        <a:pt x="115" y="1219"/>
                      </a:lnTo>
                      <a:lnTo>
                        <a:pt x="101" y="1203"/>
                      </a:lnTo>
                      <a:lnTo>
                        <a:pt x="86" y="1190"/>
                      </a:lnTo>
                      <a:lnTo>
                        <a:pt x="72" y="1174"/>
                      </a:lnTo>
                      <a:lnTo>
                        <a:pt x="57" y="1161"/>
                      </a:lnTo>
                      <a:lnTo>
                        <a:pt x="43" y="1145"/>
                      </a:lnTo>
                      <a:lnTo>
                        <a:pt x="28" y="1132"/>
                      </a:lnTo>
                      <a:lnTo>
                        <a:pt x="14" y="1116"/>
                      </a:lnTo>
                      <a:lnTo>
                        <a:pt x="0" y="1103"/>
                      </a:lnTo>
                      <a:close/>
                    </a:path>
                  </a:pathLst>
                </a:custGeom>
                <a:solidFill>
                  <a:srgbClr val="8E4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73"/>
                <p:cNvSpPr>
                  <a:spLocks/>
                </p:cNvSpPr>
                <p:nvPr/>
              </p:nvSpPr>
              <p:spPr bwMode="auto">
                <a:xfrm>
                  <a:off x="12080" y="1911"/>
                  <a:ext cx="230" cy="1143"/>
                </a:xfrm>
                <a:custGeom>
                  <a:avLst/>
                  <a:gdLst/>
                  <a:ahLst/>
                  <a:cxnLst>
                    <a:cxn ang="0">
                      <a:pos x="0" y="1027"/>
                    </a:cxn>
                    <a:cxn ang="0">
                      <a:pos x="13" y="907"/>
                    </a:cxn>
                    <a:cxn ang="0">
                      <a:pos x="25" y="788"/>
                    </a:cxn>
                    <a:cxn ang="0">
                      <a:pos x="38" y="668"/>
                    </a:cxn>
                    <a:cxn ang="0">
                      <a:pos x="50" y="548"/>
                    </a:cxn>
                    <a:cxn ang="0">
                      <a:pos x="62" y="428"/>
                    </a:cxn>
                    <a:cxn ang="0">
                      <a:pos x="75" y="308"/>
                    </a:cxn>
                    <a:cxn ang="0">
                      <a:pos x="89" y="189"/>
                    </a:cxn>
                    <a:cxn ang="0">
                      <a:pos x="101" y="69"/>
                    </a:cxn>
                    <a:cxn ang="0">
                      <a:pos x="118" y="61"/>
                    </a:cxn>
                    <a:cxn ang="0">
                      <a:pos x="133" y="51"/>
                    </a:cxn>
                    <a:cxn ang="0">
                      <a:pos x="149" y="43"/>
                    </a:cxn>
                    <a:cxn ang="0">
                      <a:pos x="166" y="34"/>
                    </a:cxn>
                    <a:cxn ang="0">
                      <a:pos x="181" y="25"/>
                    </a:cxn>
                    <a:cxn ang="0">
                      <a:pos x="198" y="16"/>
                    </a:cxn>
                    <a:cxn ang="0">
                      <a:pos x="213" y="8"/>
                    </a:cxn>
                    <a:cxn ang="0">
                      <a:pos x="230" y="0"/>
                    </a:cxn>
                    <a:cxn ang="0">
                      <a:pos x="220" y="159"/>
                    </a:cxn>
                    <a:cxn ang="0">
                      <a:pos x="207" y="316"/>
                    </a:cxn>
                    <a:cxn ang="0">
                      <a:pos x="195" y="470"/>
                    </a:cxn>
                    <a:cxn ang="0">
                      <a:pos x="181" y="619"/>
                    </a:cxn>
                    <a:cxn ang="0">
                      <a:pos x="166" y="763"/>
                    </a:cxn>
                    <a:cxn ang="0">
                      <a:pos x="149" y="898"/>
                    </a:cxn>
                    <a:cxn ang="0">
                      <a:pos x="133" y="1025"/>
                    </a:cxn>
                    <a:cxn ang="0">
                      <a:pos x="115" y="1143"/>
                    </a:cxn>
                    <a:cxn ang="0">
                      <a:pos x="101" y="1127"/>
                    </a:cxn>
                    <a:cxn ang="0">
                      <a:pos x="86" y="1114"/>
                    </a:cxn>
                    <a:cxn ang="0">
                      <a:pos x="72" y="1098"/>
                    </a:cxn>
                    <a:cxn ang="0">
                      <a:pos x="57" y="1085"/>
                    </a:cxn>
                    <a:cxn ang="0">
                      <a:pos x="43" y="1069"/>
                    </a:cxn>
                    <a:cxn ang="0">
                      <a:pos x="28" y="1056"/>
                    </a:cxn>
                    <a:cxn ang="0">
                      <a:pos x="14" y="1040"/>
                    </a:cxn>
                    <a:cxn ang="0">
                      <a:pos x="0" y="1027"/>
                    </a:cxn>
                  </a:cxnLst>
                  <a:rect l="0" t="0" r="r" b="b"/>
                  <a:pathLst>
                    <a:path w="230" h="1143">
                      <a:moveTo>
                        <a:pt x="0" y="1027"/>
                      </a:moveTo>
                      <a:lnTo>
                        <a:pt x="13" y="907"/>
                      </a:lnTo>
                      <a:lnTo>
                        <a:pt x="25" y="788"/>
                      </a:lnTo>
                      <a:lnTo>
                        <a:pt x="38" y="668"/>
                      </a:lnTo>
                      <a:lnTo>
                        <a:pt x="50" y="548"/>
                      </a:lnTo>
                      <a:lnTo>
                        <a:pt x="62" y="428"/>
                      </a:lnTo>
                      <a:lnTo>
                        <a:pt x="75" y="308"/>
                      </a:lnTo>
                      <a:lnTo>
                        <a:pt x="89" y="189"/>
                      </a:lnTo>
                      <a:lnTo>
                        <a:pt x="101" y="69"/>
                      </a:lnTo>
                      <a:lnTo>
                        <a:pt x="118" y="61"/>
                      </a:lnTo>
                      <a:lnTo>
                        <a:pt x="133" y="51"/>
                      </a:lnTo>
                      <a:lnTo>
                        <a:pt x="149" y="43"/>
                      </a:lnTo>
                      <a:lnTo>
                        <a:pt x="166" y="34"/>
                      </a:lnTo>
                      <a:lnTo>
                        <a:pt x="181" y="25"/>
                      </a:lnTo>
                      <a:lnTo>
                        <a:pt x="198" y="16"/>
                      </a:lnTo>
                      <a:lnTo>
                        <a:pt x="213" y="8"/>
                      </a:lnTo>
                      <a:lnTo>
                        <a:pt x="230" y="0"/>
                      </a:lnTo>
                      <a:lnTo>
                        <a:pt x="220" y="159"/>
                      </a:lnTo>
                      <a:lnTo>
                        <a:pt x="207" y="316"/>
                      </a:lnTo>
                      <a:lnTo>
                        <a:pt x="195" y="470"/>
                      </a:lnTo>
                      <a:lnTo>
                        <a:pt x="181" y="619"/>
                      </a:lnTo>
                      <a:lnTo>
                        <a:pt x="166" y="763"/>
                      </a:lnTo>
                      <a:lnTo>
                        <a:pt x="149" y="898"/>
                      </a:lnTo>
                      <a:lnTo>
                        <a:pt x="133" y="1025"/>
                      </a:lnTo>
                      <a:lnTo>
                        <a:pt x="115" y="1143"/>
                      </a:lnTo>
                      <a:lnTo>
                        <a:pt x="101" y="1127"/>
                      </a:lnTo>
                      <a:lnTo>
                        <a:pt x="86" y="1114"/>
                      </a:lnTo>
                      <a:lnTo>
                        <a:pt x="72" y="1098"/>
                      </a:lnTo>
                      <a:lnTo>
                        <a:pt x="57" y="1085"/>
                      </a:lnTo>
                      <a:lnTo>
                        <a:pt x="43" y="1069"/>
                      </a:lnTo>
                      <a:lnTo>
                        <a:pt x="28" y="1056"/>
                      </a:lnTo>
                      <a:lnTo>
                        <a:pt x="14" y="1040"/>
                      </a:lnTo>
                      <a:lnTo>
                        <a:pt x="0" y="1027"/>
                      </a:lnTo>
                      <a:close/>
                    </a:path>
                  </a:pathLst>
                </a:custGeom>
                <a:solidFill>
                  <a:srgbClr val="914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74"/>
                <p:cNvSpPr>
                  <a:spLocks/>
                </p:cNvSpPr>
                <p:nvPr/>
              </p:nvSpPr>
              <p:spPr bwMode="auto">
                <a:xfrm>
                  <a:off x="12080" y="1985"/>
                  <a:ext cx="223" cy="1069"/>
                </a:xfrm>
                <a:custGeom>
                  <a:avLst/>
                  <a:gdLst/>
                  <a:ahLst/>
                  <a:cxnLst>
                    <a:cxn ang="0">
                      <a:pos x="0" y="953"/>
                    </a:cxn>
                    <a:cxn ang="0">
                      <a:pos x="11" y="842"/>
                    </a:cxn>
                    <a:cxn ang="0">
                      <a:pos x="24" y="732"/>
                    </a:cxn>
                    <a:cxn ang="0">
                      <a:pos x="35" y="621"/>
                    </a:cxn>
                    <a:cxn ang="0">
                      <a:pos x="47" y="511"/>
                    </a:cxn>
                    <a:cxn ang="0">
                      <a:pos x="58" y="401"/>
                    </a:cxn>
                    <a:cxn ang="0">
                      <a:pos x="71" y="289"/>
                    </a:cxn>
                    <a:cxn ang="0">
                      <a:pos x="82" y="178"/>
                    </a:cxn>
                    <a:cxn ang="0">
                      <a:pos x="94" y="68"/>
                    </a:cxn>
                    <a:cxn ang="0">
                      <a:pos x="111" y="60"/>
                    </a:cxn>
                    <a:cxn ang="0">
                      <a:pos x="126" y="51"/>
                    </a:cxn>
                    <a:cxn ang="0">
                      <a:pos x="143" y="43"/>
                    </a:cxn>
                    <a:cxn ang="0">
                      <a:pos x="159" y="33"/>
                    </a:cxn>
                    <a:cxn ang="0">
                      <a:pos x="174" y="25"/>
                    </a:cxn>
                    <a:cxn ang="0">
                      <a:pos x="191" y="17"/>
                    </a:cxn>
                    <a:cxn ang="0">
                      <a:pos x="206" y="9"/>
                    </a:cxn>
                    <a:cxn ang="0">
                      <a:pos x="223" y="0"/>
                    </a:cxn>
                    <a:cxn ang="0">
                      <a:pos x="212" y="156"/>
                    </a:cxn>
                    <a:cxn ang="0">
                      <a:pos x="201" y="305"/>
                    </a:cxn>
                    <a:cxn ang="0">
                      <a:pos x="188" y="447"/>
                    </a:cxn>
                    <a:cxn ang="0">
                      <a:pos x="176" y="583"/>
                    </a:cxn>
                    <a:cxn ang="0">
                      <a:pos x="163" y="712"/>
                    </a:cxn>
                    <a:cxn ang="0">
                      <a:pos x="148" y="835"/>
                    </a:cxn>
                    <a:cxn ang="0">
                      <a:pos x="133" y="954"/>
                    </a:cxn>
                    <a:cxn ang="0">
                      <a:pos x="115" y="1069"/>
                    </a:cxn>
                    <a:cxn ang="0">
                      <a:pos x="101" y="1053"/>
                    </a:cxn>
                    <a:cxn ang="0">
                      <a:pos x="86" y="1040"/>
                    </a:cxn>
                    <a:cxn ang="0">
                      <a:pos x="72" y="1024"/>
                    </a:cxn>
                    <a:cxn ang="0">
                      <a:pos x="57" y="1011"/>
                    </a:cxn>
                    <a:cxn ang="0">
                      <a:pos x="43" y="995"/>
                    </a:cxn>
                    <a:cxn ang="0">
                      <a:pos x="28" y="982"/>
                    </a:cxn>
                    <a:cxn ang="0">
                      <a:pos x="14" y="966"/>
                    </a:cxn>
                    <a:cxn ang="0">
                      <a:pos x="0" y="953"/>
                    </a:cxn>
                  </a:cxnLst>
                  <a:rect l="0" t="0" r="r" b="b"/>
                  <a:pathLst>
                    <a:path w="223" h="1069">
                      <a:moveTo>
                        <a:pt x="0" y="953"/>
                      </a:moveTo>
                      <a:lnTo>
                        <a:pt x="11" y="842"/>
                      </a:lnTo>
                      <a:lnTo>
                        <a:pt x="24" y="732"/>
                      </a:lnTo>
                      <a:lnTo>
                        <a:pt x="35" y="621"/>
                      </a:lnTo>
                      <a:lnTo>
                        <a:pt x="47" y="511"/>
                      </a:lnTo>
                      <a:lnTo>
                        <a:pt x="58" y="401"/>
                      </a:lnTo>
                      <a:lnTo>
                        <a:pt x="71" y="289"/>
                      </a:lnTo>
                      <a:lnTo>
                        <a:pt x="82" y="178"/>
                      </a:lnTo>
                      <a:lnTo>
                        <a:pt x="94" y="68"/>
                      </a:lnTo>
                      <a:lnTo>
                        <a:pt x="111" y="60"/>
                      </a:lnTo>
                      <a:lnTo>
                        <a:pt x="126" y="51"/>
                      </a:lnTo>
                      <a:lnTo>
                        <a:pt x="143" y="43"/>
                      </a:lnTo>
                      <a:lnTo>
                        <a:pt x="159" y="33"/>
                      </a:lnTo>
                      <a:lnTo>
                        <a:pt x="174" y="25"/>
                      </a:lnTo>
                      <a:lnTo>
                        <a:pt x="191" y="17"/>
                      </a:lnTo>
                      <a:lnTo>
                        <a:pt x="206" y="9"/>
                      </a:lnTo>
                      <a:lnTo>
                        <a:pt x="223" y="0"/>
                      </a:lnTo>
                      <a:lnTo>
                        <a:pt x="212" y="156"/>
                      </a:lnTo>
                      <a:lnTo>
                        <a:pt x="201" y="305"/>
                      </a:lnTo>
                      <a:lnTo>
                        <a:pt x="188" y="447"/>
                      </a:lnTo>
                      <a:lnTo>
                        <a:pt x="176" y="583"/>
                      </a:lnTo>
                      <a:lnTo>
                        <a:pt x="163" y="712"/>
                      </a:lnTo>
                      <a:lnTo>
                        <a:pt x="148" y="835"/>
                      </a:lnTo>
                      <a:lnTo>
                        <a:pt x="133" y="954"/>
                      </a:lnTo>
                      <a:lnTo>
                        <a:pt x="115" y="1069"/>
                      </a:lnTo>
                      <a:lnTo>
                        <a:pt x="101" y="1053"/>
                      </a:lnTo>
                      <a:lnTo>
                        <a:pt x="86" y="1040"/>
                      </a:lnTo>
                      <a:lnTo>
                        <a:pt x="72" y="1024"/>
                      </a:lnTo>
                      <a:lnTo>
                        <a:pt x="57" y="1011"/>
                      </a:lnTo>
                      <a:lnTo>
                        <a:pt x="43" y="995"/>
                      </a:lnTo>
                      <a:lnTo>
                        <a:pt x="28" y="982"/>
                      </a:lnTo>
                      <a:lnTo>
                        <a:pt x="14" y="966"/>
                      </a:lnTo>
                      <a:lnTo>
                        <a:pt x="0" y="953"/>
                      </a:lnTo>
                      <a:close/>
                    </a:path>
                  </a:pathLst>
                </a:custGeom>
                <a:solidFill>
                  <a:srgbClr val="964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75"/>
                <p:cNvSpPr>
                  <a:spLocks/>
                </p:cNvSpPr>
                <p:nvPr/>
              </p:nvSpPr>
              <p:spPr bwMode="auto">
                <a:xfrm>
                  <a:off x="12080" y="2061"/>
                  <a:ext cx="214" cy="993"/>
                </a:xfrm>
                <a:custGeom>
                  <a:avLst/>
                  <a:gdLst/>
                  <a:ahLst/>
                  <a:cxnLst>
                    <a:cxn ang="0">
                      <a:pos x="0" y="877"/>
                    </a:cxn>
                    <a:cxn ang="0">
                      <a:pos x="11" y="774"/>
                    </a:cxn>
                    <a:cxn ang="0">
                      <a:pos x="22" y="674"/>
                    </a:cxn>
                    <a:cxn ang="0">
                      <a:pos x="33" y="572"/>
                    </a:cxn>
                    <a:cxn ang="0">
                      <a:pos x="45" y="471"/>
                    </a:cxn>
                    <a:cxn ang="0">
                      <a:pos x="54" y="369"/>
                    </a:cxn>
                    <a:cxn ang="0">
                      <a:pos x="65" y="268"/>
                    </a:cxn>
                    <a:cxn ang="0">
                      <a:pos x="76" y="166"/>
                    </a:cxn>
                    <a:cxn ang="0">
                      <a:pos x="87" y="65"/>
                    </a:cxn>
                    <a:cxn ang="0">
                      <a:pos x="104" y="57"/>
                    </a:cxn>
                    <a:cxn ang="0">
                      <a:pos x="119" y="49"/>
                    </a:cxn>
                    <a:cxn ang="0">
                      <a:pos x="136" y="40"/>
                    </a:cxn>
                    <a:cxn ang="0">
                      <a:pos x="151" y="32"/>
                    </a:cxn>
                    <a:cxn ang="0">
                      <a:pos x="167" y="25"/>
                    </a:cxn>
                    <a:cxn ang="0">
                      <a:pos x="183" y="17"/>
                    </a:cxn>
                    <a:cxn ang="0">
                      <a:pos x="199" y="9"/>
                    </a:cxn>
                    <a:cxn ang="0">
                      <a:pos x="214" y="0"/>
                    </a:cxn>
                    <a:cxn ang="0">
                      <a:pos x="202" y="153"/>
                    </a:cxn>
                    <a:cxn ang="0">
                      <a:pos x="191" y="293"/>
                    </a:cxn>
                    <a:cxn ang="0">
                      <a:pos x="181" y="423"/>
                    </a:cxn>
                    <a:cxn ang="0">
                      <a:pos x="170" y="544"/>
                    </a:cxn>
                    <a:cxn ang="0">
                      <a:pos x="158" y="660"/>
                    </a:cxn>
                    <a:cxn ang="0">
                      <a:pos x="145" y="772"/>
                    </a:cxn>
                    <a:cxn ang="0">
                      <a:pos x="132" y="882"/>
                    </a:cxn>
                    <a:cxn ang="0">
                      <a:pos x="115" y="993"/>
                    </a:cxn>
                    <a:cxn ang="0">
                      <a:pos x="101" y="977"/>
                    </a:cxn>
                    <a:cxn ang="0">
                      <a:pos x="86" y="964"/>
                    </a:cxn>
                    <a:cxn ang="0">
                      <a:pos x="72" y="948"/>
                    </a:cxn>
                    <a:cxn ang="0">
                      <a:pos x="57" y="935"/>
                    </a:cxn>
                    <a:cxn ang="0">
                      <a:pos x="43" y="919"/>
                    </a:cxn>
                    <a:cxn ang="0">
                      <a:pos x="28" y="906"/>
                    </a:cxn>
                    <a:cxn ang="0">
                      <a:pos x="14" y="890"/>
                    </a:cxn>
                    <a:cxn ang="0">
                      <a:pos x="0" y="877"/>
                    </a:cxn>
                  </a:cxnLst>
                  <a:rect l="0" t="0" r="r" b="b"/>
                  <a:pathLst>
                    <a:path w="214" h="993">
                      <a:moveTo>
                        <a:pt x="0" y="877"/>
                      </a:moveTo>
                      <a:lnTo>
                        <a:pt x="11" y="774"/>
                      </a:lnTo>
                      <a:lnTo>
                        <a:pt x="22" y="674"/>
                      </a:lnTo>
                      <a:lnTo>
                        <a:pt x="33" y="572"/>
                      </a:lnTo>
                      <a:lnTo>
                        <a:pt x="45" y="471"/>
                      </a:lnTo>
                      <a:lnTo>
                        <a:pt x="54" y="369"/>
                      </a:lnTo>
                      <a:lnTo>
                        <a:pt x="65" y="268"/>
                      </a:lnTo>
                      <a:lnTo>
                        <a:pt x="76" y="166"/>
                      </a:lnTo>
                      <a:lnTo>
                        <a:pt x="87" y="65"/>
                      </a:lnTo>
                      <a:lnTo>
                        <a:pt x="104" y="57"/>
                      </a:lnTo>
                      <a:lnTo>
                        <a:pt x="119" y="49"/>
                      </a:lnTo>
                      <a:lnTo>
                        <a:pt x="136" y="40"/>
                      </a:lnTo>
                      <a:lnTo>
                        <a:pt x="151" y="32"/>
                      </a:lnTo>
                      <a:lnTo>
                        <a:pt x="167" y="25"/>
                      </a:lnTo>
                      <a:lnTo>
                        <a:pt x="183" y="17"/>
                      </a:lnTo>
                      <a:lnTo>
                        <a:pt x="199" y="9"/>
                      </a:lnTo>
                      <a:lnTo>
                        <a:pt x="214" y="0"/>
                      </a:lnTo>
                      <a:lnTo>
                        <a:pt x="202" y="153"/>
                      </a:lnTo>
                      <a:lnTo>
                        <a:pt x="191" y="293"/>
                      </a:lnTo>
                      <a:lnTo>
                        <a:pt x="181" y="423"/>
                      </a:lnTo>
                      <a:lnTo>
                        <a:pt x="170" y="544"/>
                      </a:lnTo>
                      <a:lnTo>
                        <a:pt x="158" y="660"/>
                      </a:lnTo>
                      <a:lnTo>
                        <a:pt x="145" y="772"/>
                      </a:lnTo>
                      <a:lnTo>
                        <a:pt x="132" y="882"/>
                      </a:lnTo>
                      <a:lnTo>
                        <a:pt x="115" y="993"/>
                      </a:lnTo>
                      <a:lnTo>
                        <a:pt x="101" y="977"/>
                      </a:lnTo>
                      <a:lnTo>
                        <a:pt x="86" y="964"/>
                      </a:lnTo>
                      <a:lnTo>
                        <a:pt x="72" y="948"/>
                      </a:lnTo>
                      <a:lnTo>
                        <a:pt x="57" y="935"/>
                      </a:lnTo>
                      <a:lnTo>
                        <a:pt x="43" y="919"/>
                      </a:lnTo>
                      <a:lnTo>
                        <a:pt x="28" y="906"/>
                      </a:lnTo>
                      <a:lnTo>
                        <a:pt x="14" y="890"/>
                      </a:lnTo>
                      <a:lnTo>
                        <a:pt x="0" y="877"/>
                      </a:lnTo>
                      <a:close/>
                    </a:path>
                  </a:pathLst>
                </a:custGeom>
                <a:solidFill>
                  <a:srgbClr val="994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176"/>
                <p:cNvSpPr>
                  <a:spLocks/>
                </p:cNvSpPr>
                <p:nvPr/>
              </p:nvSpPr>
              <p:spPr bwMode="auto">
                <a:xfrm>
                  <a:off x="12080" y="2136"/>
                  <a:ext cx="207" cy="918"/>
                </a:xfrm>
                <a:custGeom>
                  <a:avLst/>
                  <a:gdLst/>
                  <a:ahLst/>
                  <a:cxnLst>
                    <a:cxn ang="0">
                      <a:pos x="0" y="802"/>
                    </a:cxn>
                    <a:cxn ang="0">
                      <a:pos x="10" y="709"/>
                    </a:cxn>
                    <a:cxn ang="0">
                      <a:pos x="20" y="617"/>
                    </a:cxn>
                    <a:cxn ang="0">
                      <a:pos x="31" y="524"/>
                    </a:cxn>
                    <a:cxn ang="0">
                      <a:pos x="40" y="433"/>
                    </a:cxn>
                    <a:cxn ang="0">
                      <a:pos x="50" y="341"/>
                    </a:cxn>
                    <a:cxn ang="0">
                      <a:pos x="61" y="248"/>
                    </a:cxn>
                    <a:cxn ang="0">
                      <a:pos x="71" y="157"/>
                    </a:cxn>
                    <a:cxn ang="0">
                      <a:pos x="80" y="65"/>
                    </a:cxn>
                    <a:cxn ang="0">
                      <a:pos x="97" y="56"/>
                    </a:cxn>
                    <a:cxn ang="0">
                      <a:pos x="112" y="48"/>
                    </a:cxn>
                    <a:cxn ang="0">
                      <a:pos x="129" y="40"/>
                    </a:cxn>
                    <a:cxn ang="0">
                      <a:pos x="144" y="31"/>
                    </a:cxn>
                    <a:cxn ang="0">
                      <a:pos x="159" y="23"/>
                    </a:cxn>
                    <a:cxn ang="0">
                      <a:pos x="176" y="16"/>
                    </a:cxn>
                    <a:cxn ang="0">
                      <a:pos x="191" y="8"/>
                    </a:cxn>
                    <a:cxn ang="0">
                      <a:pos x="207" y="0"/>
                    </a:cxn>
                    <a:cxn ang="0">
                      <a:pos x="194" y="149"/>
                    </a:cxn>
                    <a:cxn ang="0">
                      <a:pos x="184" y="281"/>
                    </a:cxn>
                    <a:cxn ang="0">
                      <a:pos x="173" y="399"/>
                    </a:cxn>
                    <a:cxn ang="0">
                      <a:pos x="165" y="506"/>
                    </a:cxn>
                    <a:cxn ang="0">
                      <a:pos x="155" y="608"/>
                    </a:cxn>
                    <a:cxn ang="0">
                      <a:pos x="144" y="708"/>
                    </a:cxn>
                    <a:cxn ang="0">
                      <a:pos x="130" y="810"/>
                    </a:cxn>
                    <a:cxn ang="0">
                      <a:pos x="115" y="918"/>
                    </a:cxn>
                    <a:cxn ang="0">
                      <a:pos x="101" y="902"/>
                    </a:cxn>
                    <a:cxn ang="0">
                      <a:pos x="86" y="889"/>
                    </a:cxn>
                    <a:cxn ang="0">
                      <a:pos x="72" y="873"/>
                    </a:cxn>
                    <a:cxn ang="0">
                      <a:pos x="57" y="860"/>
                    </a:cxn>
                    <a:cxn ang="0">
                      <a:pos x="43" y="844"/>
                    </a:cxn>
                    <a:cxn ang="0">
                      <a:pos x="28" y="831"/>
                    </a:cxn>
                    <a:cxn ang="0">
                      <a:pos x="14" y="815"/>
                    </a:cxn>
                    <a:cxn ang="0">
                      <a:pos x="0" y="802"/>
                    </a:cxn>
                  </a:cxnLst>
                  <a:rect l="0" t="0" r="r" b="b"/>
                  <a:pathLst>
                    <a:path w="207" h="918">
                      <a:moveTo>
                        <a:pt x="0" y="802"/>
                      </a:moveTo>
                      <a:lnTo>
                        <a:pt x="10" y="709"/>
                      </a:lnTo>
                      <a:lnTo>
                        <a:pt x="20" y="617"/>
                      </a:lnTo>
                      <a:lnTo>
                        <a:pt x="31" y="524"/>
                      </a:lnTo>
                      <a:lnTo>
                        <a:pt x="40" y="433"/>
                      </a:lnTo>
                      <a:lnTo>
                        <a:pt x="50" y="341"/>
                      </a:lnTo>
                      <a:lnTo>
                        <a:pt x="61" y="248"/>
                      </a:lnTo>
                      <a:lnTo>
                        <a:pt x="71" y="157"/>
                      </a:lnTo>
                      <a:lnTo>
                        <a:pt x="80" y="65"/>
                      </a:lnTo>
                      <a:lnTo>
                        <a:pt x="97" y="56"/>
                      </a:lnTo>
                      <a:lnTo>
                        <a:pt x="112" y="48"/>
                      </a:lnTo>
                      <a:lnTo>
                        <a:pt x="129" y="40"/>
                      </a:lnTo>
                      <a:lnTo>
                        <a:pt x="144" y="31"/>
                      </a:lnTo>
                      <a:lnTo>
                        <a:pt x="159" y="23"/>
                      </a:lnTo>
                      <a:lnTo>
                        <a:pt x="176" y="16"/>
                      </a:lnTo>
                      <a:lnTo>
                        <a:pt x="191" y="8"/>
                      </a:lnTo>
                      <a:lnTo>
                        <a:pt x="207" y="0"/>
                      </a:lnTo>
                      <a:lnTo>
                        <a:pt x="194" y="149"/>
                      </a:lnTo>
                      <a:lnTo>
                        <a:pt x="184" y="281"/>
                      </a:lnTo>
                      <a:lnTo>
                        <a:pt x="173" y="399"/>
                      </a:lnTo>
                      <a:lnTo>
                        <a:pt x="165" y="506"/>
                      </a:lnTo>
                      <a:lnTo>
                        <a:pt x="155" y="608"/>
                      </a:lnTo>
                      <a:lnTo>
                        <a:pt x="144" y="708"/>
                      </a:lnTo>
                      <a:lnTo>
                        <a:pt x="130" y="810"/>
                      </a:lnTo>
                      <a:lnTo>
                        <a:pt x="115" y="918"/>
                      </a:lnTo>
                      <a:lnTo>
                        <a:pt x="101" y="902"/>
                      </a:lnTo>
                      <a:lnTo>
                        <a:pt x="86" y="889"/>
                      </a:lnTo>
                      <a:lnTo>
                        <a:pt x="72" y="873"/>
                      </a:lnTo>
                      <a:lnTo>
                        <a:pt x="57" y="860"/>
                      </a:lnTo>
                      <a:lnTo>
                        <a:pt x="43" y="844"/>
                      </a:lnTo>
                      <a:lnTo>
                        <a:pt x="28" y="831"/>
                      </a:lnTo>
                      <a:lnTo>
                        <a:pt x="14" y="815"/>
                      </a:lnTo>
                      <a:lnTo>
                        <a:pt x="0" y="802"/>
                      </a:lnTo>
                      <a:close/>
                    </a:path>
                  </a:pathLst>
                </a:custGeom>
                <a:solidFill>
                  <a:srgbClr val="9B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177"/>
                <p:cNvSpPr>
                  <a:spLocks/>
                </p:cNvSpPr>
                <p:nvPr/>
              </p:nvSpPr>
              <p:spPr bwMode="auto">
                <a:xfrm>
                  <a:off x="12080" y="2212"/>
                  <a:ext cx="201" cy="842"/>
                </a:xfrm>
                <a:custGeom>
                  <a:avLst/>
                  <a:gdLst/>
                  <a:ahLst/>
                  <a:cxnLst>
                    <a:cxn ang="0">
                      <a:pos x="0" y="726"/>
                    </a:cxn>
                    <a:cxn ang="0">
                      <a:pos x="9" y="643"/>
                    </a:cxn>
                    <a:cxn ang="0">
                      <a:pos x="18" y="560"/>
                    </a:cxn>
                    <a:cxn ang="0">
                      <a:pos x="27" y="477"/>
                    </a:cxn>
                    <a:cxn ang="0">
                      <a:pos x="36" y="393"/>
                    </a:cxn>
                    <a:cxn ang="0">
                      <a:pos x="46" y="310"/>
                    </a:cxn>
                    <a:cxn ang="0">
                      <a:pos x="56" y="227"/>
                    </a:cxn>
                    <a:cxn ang="0">
                      <a:pos x="64" y="145"/>
                    </a:cxn>
                    <a:cxn ang="0">
                      <a:pos x="74" y="62"/>
                    </a:cxn>
                    <a:cxn ang="0">
                      <a:pos x="90" y="53"/>
                    </a:cxn>
                    <a:cxn ang="0">
                      <a:pos x="105" y="47"/>
                    </a:cxn>
                    <a:cxn ang="0">
                      <a:pos x="122" y="38"/>
                    </a:cxn>
                    <a:cxn ang="0">
                      <a:pos x="137" y="30"/>
                    </a:cxn>
                    <a:cxn ang="0">
                      <a:pos x="152" y="22"/>
                    </a:cxn>
                    <a:cxn ang="0">
                      <a:pos x="169" y="15"/>
                    </a:cxn>
                    <a:cxn ang="0">
                      <a:pos x="184" y="7"/>
                    </a:cxn>
                    <a:cxn ang="0">
                      <a:pos x="201" y="0"/>
                    </a:cxn>
                    <a:cxn ang="0">
                      <a:pos x="187" y="146"/>
                    </a:cxn>
                    <a:cxn ang="0">
                      <a:pos x="176" y="269"/>
                    </a:cxn>
                    <a:cxn ang="0">
                      <a:pos x="166" y="375"/>
                    </a:cxn>
                    <a:cxn ang="0">
                      <a:pos x="159" y="469"/>
                    </a:cxn>
                    <a:cxn ang="0">
                      <a:pos x="151" y="557"/>
                    </a:cxn>
                    <a:cxn ang="0">
                      <a:pos x="141" y="644"/>
                    </a:cxn>
                    <a:cxn ang="0">
                      <a:pos x="130" y="737"/>
                    </a:cxn>
                    <a:cxn ang="0">
                      <a:pos x="115" y="842"/>
                    </a:cxn>
                    <a:cxn ang="0">
                      <a:pos x="101" y="826"/>
                    </a:cxn>
                    <a:cxn ang="0">
                      <a:pos x="86" y="813"/>
                    </a:cxn>
                    <a:cxn ang="0">
                      <a:pos x="72" y="797"/>
                    </a:cxn>
                    <a:cxn ang="0">
                      <a:pos x="57" y="784"/>
                    </a:cxn>
                    <a:cxn ang="0">
                      <a:pos x="43" y="768"/>
                    </a:cxn>
                    <a:cxn ang="0">
                      <a:pos x="28" y="755"/>
                    </a:cxn>
                    <a:cxn ang="0">
                      <a:pos x="14" y="739"/>
                    </a:cxn>
                    <a:cxn ang="0">
                      <a:pos x="0" y="726"/>
                    </a:cxn>
                  </a:cxnLst>
                  <a:rect l="0" t="0" r="r" b="b"/>
                  <a:pathLst>
                    <a:path w="201" h="842">
                      <a:moveTo>
                        <a:pt x="0" y="726"/>
                      </a:moveTo>
                      <a:lnTo>
                        <a:pt x="9" y="643"/>
                      </a:lnTo>
                      <a:lnTo>
                        <a:pt x="18" y="560"/>
                      </a:lnTo>
                      <a:lnTo>
                        <a:pt x="27" y="477"/>
                      </a:lnTo>
                      <a:lnTo>
                        <a:pt x="36" y="393"/>
                      </a:lnTo>
                      <a:lnTo>
                        <a:pt x="46" y="310"/>
                      </a:lnTo>
                      <a:lnTo>
                        <a:pt x="56" y="227"/>
                      </a:lnTo>
                      <a:lnTo>
                        <a:pt x="64" y="145"/>
                      </a:lnTo>
                      <a:lnTo>
                        <a:pt x="74" y="62"/>
                      </a:lnTo>
                      <a:lnTo>
                        <a:pt x="90" y="53"/>
                      </a:lnTo>
                      <a:lnTo>
                        <a:pt x="105" y="47"/>
                      </a:lnTo>
                      <a:lnTo>
                        <a:pt x="122" y="38"/>
                      </a:lnTo>
                      <a:lnTo>
                        <a:pt x="137" y="30"/>
                      </a:lnTo>
                      <a:lnTo>
                        <a:pt x="152" y="22"/>
                      </a:lnTo>
                      <a:lnTo>
                        <a:pt x="169" y="15"/>
                      </a:lnTo>
                      <a:lnTo>
                        <a:pt x="184" y="7"/>
                      </a:lnTo>
                      <a:lnTo>
                        <a:pt x="201" y="0"/>
                      </a:lnTo>
                      <a:lnTo>
                        <a:pt x="187" y="146"/>
                      </a:lnTo>
                      <a:lnTo>
                        <a:pt x="176" y="269"/>
                      </a:lnTo>
                      <a:lnTo>
                        <a:pt x="166" y="375"/>
                      </a:lnTo>
                      <a:lnTo>
                        <a:pt x="159" y="469"/>
                      </a:lnTo>
                      <a:lnTo>
                        <a:pt x="151" y="557"/>
                      </a:lnTo>
                      <a:lnTo>
                        <a:pt x="141" y="644"/>
                      </a:lnTo>
                      <a:lnTo>
                        <a:pt x="130" y="737"/>
                      </a:lnTo>
                      <a:lnTo>
                        <a:pt x="115" y="842"/>
                      </a:lnTo>
                      <a:lnTo>
                        <a:pt x="101" y="826"/>
                      </a:lnTo>
                      <a:lnTo>
                        <a:pt x="86" y="813"/>
                      </a:lnTo>
                      <a:lnTo>
                        <a:pt x="72" y="797"/>
                      </a:lnTo>
                      <a:lnTo>
                        <a:pt x="57" y="784"/>
                      </a:lnTo>
                      <a:lnTo>
                        <a:pt x="43" y="768"/>
                      </a:lnTo>
                      <a:lnTo>
                        <a:pt x="28" y="755"/>
                      </a:lnTo>
                      <a:lnTo>
                        <a:pt x="14" y="739"/>
                      </a:lnTo>
                      <a:lnTo>
                        <a:pt x="0" y="726"/>
                      </a:lnTo>
                      <a:close/>
                    </a:path>
                  </a:pathLst>
                </a:custGeom>
                <a:solidFill>
                  <a:srgbClr val="9E5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178"/>
                <p:cNvSpPr>
                  <a:spLocks/>
                </p:cNvSpPr>
                <p:nvPr/>
              </p:nvSpPr>
              <p:spPr bwMode="auto">
                <a:xfrm>
                  <a:off x="12080" y="2286"/>
                  <a:ext cx="194" cy="768"/>
                </a:xfrm>
                <a:custGeom>
                  <a:avLst/>
                  <a:gdLst/>
                  <a:ahLst/>
                  <a:cxnLst>
                    <a:cxn ang="0">
                      <a:pos x="0" y="652"/>
                    </a:cxn>
                    <a:cxn ang="0">
                      <a:pos x="9" y="578"/>
                    </a:cxn>
                    <a:cxn ang="0">
                      <a:pos x="17" y="504"/>
                    </a:cxn>
                    <a:cxn ang="0">
                      <a:pos x="25" y="431"/>
                    </a:cxn>
                    <a:cxn ang="0">
                      <a:pos x="33" y="356"/>
                    </a:cxn>
                    <a:cxn ang="0">
                      <a:pos x="42" y="283"/>
                    </a:cxn>
                    <a:cxn ang="0">
                      <a:pos x="50" y="209"/>
                    </a:cxn>
                    <a:cxn ang="0">
                      <a:pos x="58" y="134"/>
                    </a:cxn>
                    <a:cxn ang="0">
                      <a:pos x="67" y="60"/>
                    </a:cxn>
                    <a:cxn ang="0">
                      <a:pos x="83" y="53"/>
                    </a:cxn>
                    <a:cxn ang="0">
                      <a:pos x="98" y="44"/>
                    </a:cxn>
                    <a:cxn ang="0">
                      <a:pos x="115" y="37"/>
                    </a:cxn>
                    <a:cxn ang="0">
                      <a:pos x="130" y="31"/>
                    </a:cxn>
                    <a:cxn ang="0">
                      <a:pos x="145" y="24"/>
                    </a:cxn>
                    <a:cxn ang="0">
                      <a:pos x="162" y="15"/>
                    </a:cxn>
                    <a:cxn ang="0">
                      <a:pos x="177" y="8"/>
                    </a:cxn>
                    <a:cxn ang="0">
                      <a:pos x="194" y="0"/>
                    </a:cxn>
                    <a:cxn ang="0">
                      <a:pos x="178" y="144"/>
                    </a:cxn>
                    <a:cxn ang="0">
                      <a:pos x="167" y="258"/>
                    </a:cxn>
                    <a:cxn ang="0">
                      <a:pos x="159" y="352"/>
                    </a:cxn>
                    <a:cxn ang="0">
                      <a:pos x="154" y="432"/>
                    </a:cxn>
                    <a:cxn ang="0">
                      <a:pos x="147" y="507"/>
                    </a:cxn>
                    <a:cxn ang="0">
                      <a:pos x="140" y="581"/>
                    </a:cxn>
                    <a:cxn ang="0">
                      <a:pos x="129" y="667"/>
                    </a:cxn>
                    <a:cxn ang="0">
                      <a:pos x="115" y="768"/>
                    </a:cxn>
                    <a:cxn ang="0">
                      <a:pos x="101" y="752"/>
                    </a:cxn>
                    <a:cxn ang="0">
                      <a:pos x="86" y="739"/>
                    </a:cxn>
                    <a:cxn ang="0">
                      <a:pos x="72" y="723"/>
                    </a:cxn>
                    <a:cxn ang="0">
                      <a:pos x="57" y="710"/>
                    </a:cxn>
                    <a:cxn ang="0">
                      <a:pos x="43" y="694"/>
                    </a:cxn>
                    <a:cxn ang="0">
                      <a:pos x="28" y="681"/>
                    </a:cxn>
                    <a:cxn ang="0">
                      <a:pos x="14" y="665"/>
                    </a:cxn>
                    <a:cxn ang="0">
                      <a:pos x="0" y="652"/>
                    </a:cxn>
                  </a:cxnLst>
                  <a:rect l="0" t="0" r="r" b="b"/>
                  <a:pathLst>
                    <a:path w="194" h="768">
                      <a:moveTo>
                        <a:pt x="0" y="652"/>
                      </a:moveTo>
                      <a:lnTo>
                        <a:pt x="9" y="578"/>
                      </a:lnTo>
                      <a:lnTo>
                        <a:pt x="17" y="504"/>
                      </a:lnTo>
                      <a:lnTo>
                        <a:pt x="25" y="431"/>
                      </a:lnTo>
                      <a:lnTo>
                        <a:pt x="33" y="356"/>
                      </a:lnTo>
                      <a:lnTo>
                        <a:pt x="42" y="283"/>
                      </a:lnTo>
                      <a:lnTo>
                        <a:pt x="50" y="209"/>
                      </a:lnTo>
                      <a:lnTo>
                        <a:pt x="58" y="134"/>
                      </a:lnTo>
                      <a:lnTo>
                        <a:pt x="67" y="60"/>
                      </a:lnTo>
                      <a:lnTo>
                        <a:pt x="83" y="53"/>
                      </a:lnTo>
                      <a:lnTo>
                        <a:pt x="98" y="44"/>
                      </a:lnTo>
                      <a:lnTo>
                        <a:pt x="115" y="37"/>
                      </a:lnTo>
                      <a:lnTo>
                        <a:pt x="130" y="31"/>
                      </a:lnTo>
                      <a:lnTo>
                        <a:pt x="145" y="24"/>
                      </a:lnTo>
                      <a:lnTo>
                        <a:pt x="162" y="15"/>
                      </a:lnTo>
                      <a:lnTo>
                        <a:pt x="177" y="8"/>
                      </a:lnTo>
                      <a:lnTo>
                        <a:pt x="194" y="0"/>
                      </a:lnTo>
                      <a:lnTo>
                        <a:pt x="178" y="144"/>
                      </a:lnTo>
                      <a:lnTo>
                        <a:pt x="167" y="258"/>
                      </a:lnTo>
                      <a:lnTo>
                        <a:pt x="159" y="352"/>
                      </a:lnTo>
                      <a:lnTo>
                        <a:pt x="154" y="432"/>
                      </a:lnTo>
                      <a:lnTo>
                        <a:pt x="147" y="507"/>
                      </a:lnTo>
                      <a:lnTo>
                        <a:pt x="140" y="581"/>
                      </a:lnTo>
                      <a:lnTo>
                        <a:pt x="129" y="667"/>
                      </a:lnTo>
                      <a:lnTo>
                        <a:pt x="115" y="768"/>
                      </a:lnTo>
                      <a:lnTo>
                        <a:pt x="101" y="752"/>
                      </a:lnTo>
                      <a:lnTo>
                        <a:pt x="86" y="739"/>
                      </a:lnTo>
                      <a:lnTo>
                        <a:pt x="72" y="723"/>
                      </a:lnTo>
                      <a:lnTo>
                        <a:pt x="57" y="710"/>
                      </a:lnTo>
                      <a:lnTo>
                        <a:pt x="43" y="694"/>
                      </a:lnTo>
                      <a:lnTo>
                        <a:pt x="28" y="681"/>
                      </a:lnTo>
                      <a:lnTo>
                        <a:pt x="14" y="665"/>
                      </a:lnTo>
                      <a:lnTo>
                        <a:pt x="0" y="652"/>
                      </a:lnTo>
                      <a:close/>
                    </a:path>
                  </a:pathLst>
                </a:custGeom>
                <a:solidFill>
                  <a:srgbClr val="A05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179"/>
                <p:cNvSpPr>
                  <a:spLocks/>
                </p:cNvSpPr>
                <p:nvPr/>
              </p:nvSpPr>
              <p:spPr bwMode="auto">
                <a:xfrm>
                  <a:off x="12080" y="2362"/>
                  <a:ext cx="187" cy="692"/>
                </a:xfrm>
                <a:custGeom>
                  <a:avLst/>
                  <a:gdLst/>
                  <a:ahLst/>
                  <a:cxnLst>
                    <a:cxn ang="0">
                      <a:pos x="0" y="576"/>
                    </a:cxn>
                    <a:cxn ang="0">
                      <a:pos x="7" y="511"/>
                    </a:cxn>
                    <a:cxn ang="0">
                      <a:pos x="16" y="446"/>
                    </a:cxn>
                    <a:cxn ang="0">
                      <a:pos x="22" y="381"/>
                    </a:cxn>
                    <a:cxn ang="0">
                      <a:pos x="31" y="316"/>
                    </a:cxn>
                    <a:cxn ang="0">
                      <a:pos x="38" y="253"/>
                    </a:cxn>
                    <a:cxn ang="0">
                      <a:pos x="46" y="188"/>
                    </a:cxn>
                    <a:cxn ang="0">
                      <a:pos x="53" y="123"/>
                    </a:cxn>
                    <a:cxn ang="0">
                      <a:pos x="60" y="58"/>
                    </a:cxn>
                    <a:cxn ang="0">
                      <a:pos x="76" y="51"/>
                    </a:cxn>
                    <a:cxn ang="0">
                      <a:pos x="91" y="43"/>
                    </a:cxn>
                    <a:cxn ang="0">
                      <a:pos x="108" y="36"/>
                    </a:cxn>
                    <a:cxn ang="0">
                      <a:pos x="123" y="29"/>
                    </a:cxn>
                    <a:cxn ang="0">
                      <a:pos x="138" y="22"/>
                    </a:cxn>
                    <a:cxn ang="0">
                      <a:pos x="155" y="14"/>
                    </a:cxn>
                    <a:cxn ang="0">
                      <a:pos x="170" y="7"/>
                    </a:cxn>
                    <a:cxn ang="0">
                      <a:pos x="187" y="0"/>
                    </a:cxn>
                    <a:cxn ang="0">
                      <a:pos x="170" y="139"/>
                    </a:cxn>
                    <a:cxn ang="0">
                      <a:pos x="159" y="246"/>
                    </a:cxn>
                    <a:cxn ang="0">
                      <a:pos x="152" y="327"/>
                    </a:cxn>
                    <a:cxn ang="0">
                      <a:pos x="148" y="393"/>
                    </a:cxn>
                    <a:cxn ang="0">
                      <a:pos x="143" y="454"/>
                    </a:cxn>
                    <a:cxn ang="0">
                      <a:pos x="137" y="518"/>
                    </a:cxn>
                    <a:cxn ang="0">
                      <a:pos x="129" y="594"/>
                    </a:cxn>
                    <a:cxn ang="0">
                      <a:pos x="115" y="692"/>
                    </a:cxn>
                    <a:cxn ang="0">
                      <a:pos x="101" y="676"/>
                    </a:cxn>
                    <a:cxn ang="0">
                      <a:pos x="86" y="663"/>
                    </a:cxn>
                    <a:cxn ang="0">
                      <a:pos x="72" y="647"/>
                    </a:cxn>
                    <a:cxn ang="0">
                      <a:pos x="57" y="634"/>
                    </a:cxn>
                    <a:cxn ang="0">
                      <a:pos x="43" y="618"/>
                    </a:cxn>
                    <a:cxn ang="0">
                      <a:pos x="28" y="605"/>
                    </a:cxn>
                    <a:cxn ang="0">
                      <a:pos x="14" y="589"/>
                    </a:cxn>
                    <a:cxn ang="0">
                      <a:pos x="0" y="576"/>
                    </a:cxn>
                  </a:cxnLst>
                  <a:rect l="0" t="0" r="r" b="b"/>
                  <a:pathLst>
                    <a:path w="187" h="692">
                      <a:moveTo>
                        <a:pt x="0" y="576"/>
                      </a:moveTo>
                      <a:lnTo>
                        <a:pt x="7" y="511"/>
                      </a:lnTo>
                      <a:lnTo>
                        <a:pt x="16" y="446"/>
                      </a:lnTo>
                      <a:lnTo>
                        <a:pt x="22" y="381"/>
                      </a:lnTo>
                      <a:lnTo>
                        <a:pt x="31" y="316"/>
                      </a:lnTo>
                      <a:lnTo>
                        <a:pt x="38" y="253"/>
                      </a:lnTo>
                      <a:lnTo>
                        <a:pt x="46" y="188"/>
                      </a:lnTo>
                      <a:lnTo>
                        <a:pt x="53" y="123"/>
                      </a:lnTo>
                      <a:lnTo>
                        <a:pt x="60" y="58"/>
                      </a:lnTo>
                      <a:lnTo>
                        <a:pt x="76" y="51"/>
                      </a:lnTo>
                      <a:lnTo>
                        <a:pt x="91" y="43"/>
                      </a:lnTo>
                      <a:lnTo>
                        <a:pt x="108" y="36"/>
                      </a:lnTo>
                      <a:lnTo>
                        <a:pt x="123" y="29"/>
                      </a:lnTo>
                      <a:lnTo>
                        <a:pt x="138" y="22"/>
                      </a:lnTo>
                      <a:lnTo>
                        <a:pt x="155" y="14"/>
                      </a:lnTo>
                      <a:lnTo>
                        <a:pt x="170" y="7"/>
                      </a:lnTo>
                      <a:lnTo>
                        <a:pt x="187" y="0"/>
                      </a:lnTo>
                      <a:lnTo>
                        <a:pt x="170" y="139"/>
                      </a:lnTo>
                      <a:lnTo>
                        <a:pt x="159" y="246"/>
                      </a:lnTo>
                      <a:lnTo>
                        <a:pt x="152" y="327"/>
                      </a:lnTo>
                      <a:lnTo>
                        <a:pt x="148" y="393"/>
                      </a:lnTo>
                      <a:lnTo>
                        <a:pt x="143" y="454"/>
                      </a:lnTo>
                      <a:lnTo>
                        <a:pt x="137" y="518"/>
                      </a:lnTo>
                      <a:lnTo>
                        <a:pt x="129" y="594"/>
                      </a:lnTo>
                      <a:lnTo>
                        <a:pt x="115" y="692"/>
                      </a:lnTo>
                      <a:lnTo>
                        <a:pt x="101" y="676"/>
                      </a:lnTo>
                      <a:lnTo>
                        <a:pt x="86" y="663"/>
                      </a:lnTo>
                      <a:lnTo>
                        <a:pt x="72" y="647"/>
                      </a:lnTo>
                      <a:lnTo>
                        <a:pt x="57" y="634"/>
                      </a:lnTo>
                      <a:lnTo>
                        <a:pt x="43" y="618"/>
                      </a:lnTo>
                      <a:lnTo>
                        <a:pt x="28" y="605"/>
                      </a:lnTo>
                      <a:lnTo>
                        <a:pt x="14" y="589"/>
                      </a:lnTo>
                      <a:lnTo>
                        <a:pt x="0" y="576"/>
                      </a:lnTo>
                      <a:close/>
                    </a:path>
                  </a:pathLst>
                </a:custGeom>
                <a:solidFill>
                  <a:srgbClr val="A5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80"/>
                <p:cNvSpPr>
                  <a:spLocks/>
                </p:cNvSpPr>
                <p:nvPr/>
              </p:nvSpPr>
              <p:spPr bwMode="auto">
                <a:xfrm>
                  <a:off x="12080" y="2437"/>
                  <a:ext cx="178" cy="617"/>
                </a:xfrm>
                <a:custGeom>
                  <a:avLst/>
                  <a:gdLst/>
                  <a:ahLst/>
                  <a:cxnLst>
                    <a:cxn ang="0">
                      <a:pos x="0" y="501"/>
                    </a:cxn>
                    <a:cxn ang="0">
                      <a:pos x="7" y="445"/>
                    </a:cxn>
                    <a:cxn ang="0">
                      <a:pos x="14" y="390"/>
                    </a:cxn>
                    <a:cxn ang="0">
                      <a:pos x="20" y="335"/>
                    </a:cxn>
                    <a:cxn ang="0">
                      <a:pos x="27" y="278"/>
                    </a:cxn>
                    <a:cxn ang="0">
                      <a:pos x="33" y="223"/>
                    </a:cxn>
                    <a:cxn ang="0">
                      <a:pos x="39" y="168"/>
                    </a:cxn>
                    <a:cxn ang="0">
                      <a:pos x="46" y="113"/>
                    </a:cxn>
                    <a:cxn ang="0">
                      <a:pos x="53" y="58"/>
                    </a:cxn>
                    <a:cxn ang="0">
                      <a:pos x="69" y="51"/>
                    </a:cxn>
                    <a:cxn ang="0">
                      <a:pos x="85" y="42"/>
                    </a:cxn>
                    <a:cxn ang="0">
                      <a:pos x="101" y="36"/>
                    </a:cxn>
                    <a:cxn ang="0">
                      <a:pos x="116" y="29"/>
                    </a:cxn>
                    <a:cxn ang="0">
                      <a:pos x="132" y="22"/>
                    </a:cxn>
                    <a:cxn ang="0">
                      <a:pos x="147" y="13"/>
                    </a:cxn>
                    <a:cxn ang="0">
                      <a:pos x="163" y="7"/>
                    </a:cxn>
                    <a:cxn ang="0">
                      <a:pos x="178" y="0"/>
                    </a:cxn>
                    <a:cxn ang="0">
                      <a:pos x="162" y="136"/>
                    </a:cxn>
                    <a:cxn ang="0">
                      <a:pos x="151" y="234"/>
                    </a:cxn>
                    <a:cxn ang="0">
                      <a:pos x="145" y="303"/>
                    </a:cxn>
                    <a:cxn ang="0">
                      <a:pos x="143" y="356"/>
                    </a:cxn>
                    <a:cxn ang="0">
                      <a:pos x="140" y="403"/>
                    </a:cxn>
                    <a:cxn ang="0">
                      <a:pos x="136" y="454"/>
                    </a:cxn>
                    <a:cxn ang="0">
                      <a:pos x="127" y="521"/>
                    </a:cxn>
                    <a:cxn ang="0">
                      <a:pos x="115" y="617"/>
                    </a:cxn>
                    <a:cxn ang="0">
                      <a:pos x="101" y="601"/>
                    </a:cxn>
                    <a:cxn ang="0">
                      <a:pos x="86" y="588"/>
                    </a:cxn>
                    <a:cxn ang="0">
                      <a:pos x="72" y="572"/>
                    </a:cxn>
                    <a:cxn ang="0">
                      <a:pos x="57" y="559"/>
                    </a:cxn>
                    <a:cxn ang="0">
                      <a:pos x="43" y="543"/>
                    </a:cxn>
                    <a:cxn ang="0">
                      <a:pos x="28" y="530"/>
                    </a:cxn>
                    <a:cxn ang="0">
                      <a:pos x="14" y="514"/>
                    </a:cxn>
                    <a:cxn ang="0">
                      <a:pos x="0" y="501"/>
                    </a:cxn>
                  </a:cxnLst>
                  <a:rect l="0" t="0" r="r" b="b"/>
                  <a:pathLst>
                    <a:path w="178" h="617">
                      <a:moveTo>
                        <a:pt x="0" y="501"/>
                      </a:moveTo>
                      <a:lnTo>
                        <a:pt x="7" y="445"/>
                      </a:lnTo>
                      <a:lnTo>
                        <a:pt x="14" y="390"/>
                      </a:lnTo>
                      <a:lnTo>
                        <a:pt x="20" y="335"/>
                      </a:lnTo>
                      <a:lnTo>
                        <a:pt x="27" y="278"/>
                      </a:lnTo>
                      <a:lnTo>
                        <a:pt x="33" y="223"/>
                      </a:lnTo>
                      <a:lnTo>
                        <a:pt x="39" y="168"/>
                      </a:lnTo>
                      <a:lnTo>
                        <a:pt x="46" y="113"/>
                      </a:lnTo>
                      <a:lnTo>
                        <a:pt x="53" y="58"/>
                      </a:lnTo>
                      <a:lnTo>
                        <a:pt x="69" y="51"/>
                      </a:lnTo>
                      <a:lnTo>
                        <a:pt x="85" y="42"/>
                      </a:lnTo>
                      <a:lnTo>
                        <a:pt x="101" y="36"/>
                      </a:lnTo>
                      <a:lnTo>
                        <a:pt x="116" y="29"/>
                      </a:lnTo>
                      <a:lnTo>
                        <a:pt x="132" y="22"/>
                      </a:lnTo>
                      <a:lnTo>
                        <a:pt x="147" y="13"/>
                      </a:lnTo>
                      <a:lnTo>
                        <a:pt x="163" y="7"/>
                      </a:lnTo>
                      <a:lnTo>
                        <a:pt x="178" y="0"/>
                      </a:lnTo>
                      <a:lnTo>
                        <a:pt x="162" y="136"/>
                      </a:lnTo>
                      <a:lnTo>
                        <a:pt x="151" y="234"/>
                      </a:lnTo>
                      <a:lnTo>
                        <a:pt x="145" y="303"/>
                      </a:lnTo>
                      <a:lnTo>
                        <a:pt x="143" y="356"/>
                      </a:lnTo>
                      <a:lnTo>
                        <a:pt x="140" y="403"/>
                      </a:lnTo>
                      <a:lnTo>
                        <a:pt x="136" y="454"/>
                      </a:lnTo>
                      <a:lnTo>
                        <a:pt x="127" y="521"/>
                      </a:lnTo>
                      <a:lnTo>
                        <a:pt x="115" y="617"/>
                      </a:lnTo>
                      <a:lnTo>
                        <a:pt x="101" y="601"/>
                      </a:lnTo>
                      <a:lnTo>
                        <a:pt x="86" y="588"/>
                      </a:lnTo>
                      <a:lnTo>
                        <a:pt x="72" y="572"/>
                      </a:lnTo>
                      <a:lnTo>
                        <a:pt x="57" y="559"/>
                      </a:lnTo>
                      <a:lnTo>
                        <a:pt x="43" y="543"/>
                      </a:lnTo>
                      <a:lnTo>
                        <a:pt x="28" y="530"/>
                      </a:lnTo>
                      <a:lnTo>
                        <a:pt x="14" y="514"/>
                      </a:lnTo>
                      <a:lnTo>
                        <a:pt x="0" y="501"/>
                      </a:lnTo>
                      <a:close/>
                    </a:path>
                  </a:pathLst>
                </a:custGeom>
                <a:solidFill>
                  <a:srgbClr val="A85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81"/>
                <p:cNvSpPr>
                  <a:spLocks/>
                </p:cNvSpPr>
                <p:nvPr/>
              </p:nvSpPr>
              <p:spPr bwMode="auto">
                <a:xfrm>
                  <a:off x="12080" y="2513"/>
                  <a:ext cx="172" cy="541"/>
                </a:xfrm>
                <a:custGeom>
                  <a:avLst/>
                  <a:gdLst/>
                  <a:ahLst/>
                  <a:cxnLst>
                    <a:cxn ang="0">
                      <a:pos x="0" y="425"/>
                    </a:cxn>
                    <a:cxn ang="0">
                      <a:pos x="6" y="379"/>
                    </a:cxn>
                    <a:cxn ang="0">
                      <a:pos x="11" y="332"/>
                    </a:cxn>
                    <a:cxn ang="0">
                      <a:pos x="17" y="287"/>
                    </a:cxn>
                    <a:cxn ang="0">
                      <a:pos x="24" y="240"/>
                    </a:cxn>
                    <a:cxn ang="0">
                      <a:pos x="29" y="193"/>
                    </a:cxn>
                    <a:cxn ang="0">
                      <a:pos x="35" y="147"/>
                    </a:cxn>
                    <a:cxn ang="0">
                      <a:pos x="40" y="100"/>
                    </a:cxn>
                    <a:cxn ang="0">
                      <a:pos x="46" y="55"/>
                    </a:cxn>
                    <a:cxn ang="0">
                      <a:pos x="62" y="48"/>
                    </a:cxn>
                    <a:cxn ang="0">
                      <a:pos x="78" y="41"/>
                    </a:cxn>
                    <a:cxn ang="0">
                      <a:pos x="94" y="34"/>
                    </a:cxn>
                    <a:cxn ang="0">
                      <a:pos x="109" y="27"/>
                    </a:cxn>
                    <a:cxn ang="0">
                      <a:pos x="125" y="20"/>
                    </a:cxn>
                    <a:cxn ang="0">
                      <a:pos x="140" y="13"/>
                    </a:cxn>
                    <a:cxn ang="0">
                      <a:pos x="156" y="6"/>
                    </a:cxn>
                    <a:cxn ang="0">
                      <a:pos x="172" y="0"/>
                    </a:cxn>
                    <a:cxn ang="0">
                      <a:pos x="154" y="133"/>
                    </a:cxn>
                    <a:cxn ang="0">
                      <a:pos x="143" y="222"/>
                    </a:cxn>
                    <a:cxn ang="0">
                      <a:pos x="138" y="280"/>
                    </a:cxn>
                    <a:cxn ang="0">
                      <a:pos x="137" y="318"/>
                    </a:cxn>
                    <a:cxn ang="0">
                      <a:pos x="136" y="351"/>
                    </a:cxn>
                    <a:cxn ang="0">
                      <a:pos x="133" y="390"/>
                    </a:cxn>
                    <a:cxn ang="0">
                      <a:pos x="127" y="449"/>
                    </a:cxn>
                    <a:cxn ang="0">
                      <a:pos x="115" y="541"/>
                    </a:cxn>
                    <a:cxn ang="0">
                      <a:pos x="101" y="525"/>
                    </a:cxn>
                    <a:cxn ang="0">
                      <a:pos x="86" y="512"/>
                    </a:cxn>
                    <a:cxn ang="0">
                      <a:pos x="72" y="496"/>
                    </a:cxn>
                    <a:cxn ang="0">
                      <a:pos x="57" y="483"/>
                    </a:cxn>
                    <a:cxn ang="0">
                      <a:pos x="43" y="467"/>
                    </a:cxn>
                    <a:cxn ang="0">
                      <a:pos x="28" y="454"/>
                    </a:cxn>
                    <a:cxn ang="0">
                      <a:pos x="14" y="438"/>
                    </a:cxn>
                    <a:cxn ang="0">
                      <a:pos x="0" y="425"/>
                    </a:cxn>
                  </a:cxnLst>
                  <a:rect l="0" t="0" r="r" b="b"/>
                  <a:pathLst>
                    <a:path w="172" h="541">
                      <a:moveTo>
                        <a:pt x="0" y="425"/>
                      </a:moveTo>
                      <a:lnTo>
                        <a:pt x="6" y="379"/>
                      </a:lnTo>
                      <a:lnTo>
                        <a:pt x="11" y="332"/>
                      </a:lnTo>
                      <a:lnTo>
                        <a:pt x="17" y="287"/>
                      </a:lnTo>
                      <a:lnTo>
                        <a:pt x="24" y="240"/>
                      </a:lnTo>
                      <a:lnTo>
                        <a:pt x="29" y="193"/>
                      </a:lnTo>
                      <a:lnTo>
                        <a:pt x="35" y="147"/>
                      </a:lnTo>
                      <a:lnTo>
                        <a:pt x="40" y="100"/>
                      </a:lnTo>
                      <a:lnTo>
                        <a:pt x="46" y="55"/>
                      </a:lnTo>
                      <a:lnTo>
                        <a:pt x="62" y="48"/>
                      </a:lnTo>
                      <a:lnTo>
                        <a:pt x="78" y="41"/>
                      </a:lnTo>
                      <a:lnTo>
                        <a:pt x="94" y="34"/>
                      </a:lnTo>
                      <a:lnTo>
                        <a:pt x="109" y="27"/>
                      </a:lnTo>
                      <a:lnTo>
                        <a:pt x="125" y="20"/>
                      </a:lnTo>
                      <a:lnTo>
                        <a:pt x="140" y="13"/>
                      </a:lnTo>
                      <a:lnTo>
                        <a:pt x="156" y="6"/>
                      </a:lnTo>
                      <a:lnTo>
                        <a:pt x="172" y="0"/>
                      </a:lnTo>
                      <a:lnTo>
                        <a:pt x="154" y="133"/>
                      </a:lnTo>
                      <a:lnTo>
                        <a:pt x="143" y="222"/>
                      </a:lnTo>
                      <a:lnTo>
                        <a:pt x="138" y="280"/>
                      </a:lnTo>
                      <a:lnTo>
                        <a:pt x="137" y="318"/>
                      </a:lnTo>
                      <a:lnTo>
                        <a:pt x="136" y="351"/>
                      </a:lnTo>
                      <a:lnTo>
                        <a:pt x="133" y="390"/>
                      </a:lnTo>
                      <a:lnTo>
                        <a:pt x="127" y="449"/>
                      </a:lnTo>
                      <a:lnTo>
                        <a:pt x="115" y="541"/>
                      </a:lnTo>
                      <a:lnTo>
                        <a:pt x="101" y="525"/>
                      </a:lnTo>
                      <a:lnTo>
                        <a:pt x="86" y="512"/>
                      </a:lnTo>
                      <a:lnTo>
                        <a:pt x="72" y="496"/>
                      </a:lnTo>
                      <a:lnTo>
                        <a:pt x="57" y="483"/>
                      </a:lnTo>
                      <a:lnTo>
                        <a:pt x="43" y="467"/>
                      </a:lnTo>
                      <a:lnTo>
                        <a:pt x="28" y="454"/>
                      </a:lnTo>
                      <a:lnTo>
                        <a:pt x="14" y="438"/>
                      </a:lnTo>
                      <a:lnTo>
                        <a:pt x="0" y="425"/>
                      </a:lnTo>
                      <a:close/>
                    </a:path>
                  </a:pathLst>
                </a:custGeom>
                <a:solidFill>
                  <a:srgbClr val="AA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182"/>
                <p:cNvSpPr>
                  <a:spLocks/>
                </p:cNvSpPr>
                <p:nvPr/>
              </p:nvSpPr>
              <p:spPr bwMode="auto">
                <a:xfrm>
                  <a:off x="12080" y="2587"/>
                  <a:ext cx="165" cy="467"/>
                </a:xfrm>
                <a:custGeom>
                  <a:avLst/>
                  <a:gdLst/>
                  <a:ahLst/>
                  <a:cxnLst>
                    <a:cxn ang="0">
                      <a:pos x="0" y="351"/>
                    </a:cxn>
                    <a:cxn ang="0">
                      <a:pos x="10" y="277"/>
                    </a:cxn>
                    <a:cxn ang="0">
                      <a:pos x="20" y="203"/>
                    </a:cxn>
                    <a:cxn ang="0">
                      <a:pos x="29" y="128"/>
                    </a:cxn>
                    <a:cxn ang="0">
                      <a:pos x="39" y="53"/>
                    </a:cxn>
                    <a:cxn ang="0">
                      <a:pos x="56" y="46"/>
                    </a:cxn>
                    <a:cxn ang="0">
                      <a:pos x="71" y="40"/>
                    </a:cxn>
                    <a:cxn ang="0">
                      <a:pos x="87" y="33"/>
                    </a:cxn>
                    <a:cxn ang="0">
                      <a:pos x="103" y="26"/>
                    </a:cxn>
                    <a:cxn ang="0">
                      <a:pos x="118" y="21"/>
                    </a:cxn>
                    <a:cxn ang="0">
                      <a:pos x="133" y="14"/>
                    </a:cxn>
                    <a:cxn ang="0">
                      <a:pos x="149" y="7"/>
                    </a:cxn>
                    <a:cxn ang="0">
                      <a:pos x="165" y="0"/>
                    </a:cxn>
                    <a:cxn ang="0">
                      <a:pos x="145" y="130"/>
                    </a:cxn>
                    <a:cxn ang="0">
                      <a:pos x="134" y="211"/>
                    </a:cxn>
                    <a:cxn ang="0">
                      <a:pos x="132" y="257"/>
                    </a:cxn>
                    <a:cxn ang="0">
                      <a:pos x="132" y="282"/>
                    </a:cxn>
                    <a:cxn ang="0">
                      <a:pos x="132" y="301"/>
                    </a:cxn>
                    <a:cxn ang="0">
                      <a:pos x="132" y="329"/>
                    </a:cxn>
                    <a:cxn ang="0">
                      <a:pos x="126" y="378"/>
                    </a:cxn>
                    <a:cxn ang="0">
                      <a:pos x="115" y="467"/>
                    </a:cxn>
                    <a:cxn ang="0">
                      <a:pos x="101" y="451"/>
                    </a:cxn>
                    <a:cxn ang="0">
                      <a:pos x="86" y="438"/>
                    </a:cxn>
                    <a:cxn ang="0">
                      <a:pos x="72" y="422"/>
                    </a:cxn>
                    <a:cxn ang="0">
                      <a:pos x="57" y="409"/>
                    </a:cxn>
                    <a:cxn ang="0">
                      <a:pos x="43" y="393"/>
                    </a:cxn>
                    <a:cxn ang="0">
                      <a:pos x="28" y="380"/>
                    </a:cxn>
                    <a:cxn ang="0">
                      <a:pos x="14" y="364"/>
                    </a:cxn>
                    <a:cxn ang="0">
                      <a:pos x="0" y="351"/>
                    </a:cxn>
                  </a:cxnLst>
                  <a:rect l="0" t="0" r="r" b="b"/>
                  <a:pathLst>
                    <a:path w="165" h="467">
                      <a:moveTo>
                        <a:pt x="0" y="351"/>
                      </a:moveTo>
                      <a:lnTo>
                        <a:pt x="10" y="277"/>
                      </a:lnTo>
                      <a:lnTo>
                        <a:pt x="20" y="203"/>
                      </a:lnTo>
                      <a:lnTo>
                        <a:pt x="29" y="128"/>
                      </a:lnTo>
                      <a:lnTo>
                        <a:pt x="39" y="53"/>
                      </a:lnTo>
                      <a:lnTo>
                        <a:pt x="56" y="46"/>
                      </a:lnTo>
                      <a:lnTo>
                        <a:pt x="71" y="40"/>
                      </a:lnTo>
                      <a:lnTo>
                        <a:pt x="87" y="33"/>
                      </a:lnTo>
                      <a:lnTo>
                        <a:pt x="103" y="26"/>
                      </a:lnTo>
                      <a:lnTo>
                        <a:pt x="118" y="21"/>
                      </a:lnTo>
                      <a:lnTo>
                        <a:pt x="133" y="14"/>
                      </a:lnTo>
                      <a:lnTo>
                        <a:pt x="149" y="7"/>
                      </a:lnTo>
                      <a:lnTo>
                        <a:pt x="165" y="0"/>
                      </a:lnTo>
                      <a:lnTo>
                        <a:pt x="145" y="130"/>
                      </a:lnTo>
                      <a:lnTo>
                        <a:pt x="134" y="211"/>
                      </a:lnTo>
                      <a:lnTo>
                        <a:pt x="132" y="257"/>
                      </a:lnTo>
                      <a:lnTo>
                        <a:pt x="132" y="282"/>
                      </a:lnTo>
                      <a:lnTo>
                        <a:pt x="132" y="301"/>
                      </a:lnTo>
                      <a:lnTo>
                        <a:pt x="132" y="329"/>
                      </a:lnTo>
                      <a:lnTo>
                        <a:pt x="126" y="378"/>
                      </a:lnTo>
                      <a:lnTo>
                        <a:pt x="115" y="467"/>
                      </a:lnTo>
                      <a:lnTo>
                        <a:pt x="101" y="451"/>
                      </a:lnTo>
                      <a:lnTo>
                        <a:pt x="86" y="438"/>
                      </a:lnTo>
                      <a:lnTo>
                        <a:pt x="72" y="422"/>
                      </a:lnTo>
                      <a:lnTo>
                        <a:pt x="57" y="409"/>
                      </a:lnTo>
                      <a:lnTo>
                        <a:pt x="43" y="393"/>
                      </a:lnTo>
                      <a:lnTo>
                        <a:pt x="28" y="380"/>
                      </a:lnTo>
                      <a:lnTo>
                        <a:pt x="14" y="364"/>
                      </a:lnTo>
                      <a:lnTo>
                        <a:pt x="0" y="351"/>
                      </a:lnTo>
                      <a:close/>
                    </a:path>
                  </a:pathLst>
                </a:custGeom>
                <a:solidFill>
                  <a:srgbClr val="AD6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83"/>
                <p:cNvSpPr>
                  <a:spLocks/>
                </p:cNvSpPr>
                <p:nvPr/>
              </p:nvSpPr>
              <p:spPr bwMode="auto">
                <a:xfrm>
                  <a:off x="12080" y="2663"/>
                  <a:ext cx="158" cy="391"/>
                </a:xfrm>
                <a:custGeom>
                  <a:avLst/>
                  <a:gdLst/>
                  <a:ahLst/>
                  <a:cxnLst>
                    <a:cxn ang="0">
                      <a:pos x="0" y="275"/>
                    </a:cxn>
                    <a:cxn ang="0">
                      <a:pos x="9" y="218"/>
                    </a:cxn>
                    <a:cxn ang="0">
                      <a:pos x="17" y="163"/>
                    </a:cxn>
                    <a:cxn ang="0">
                      <a:pos x="25" y="106"/>
                    </a:cxn>
                    <a:cxn ang="0">
                      <a:pos x="32" y="51"/>
                    </a:cxn>
                    <a:cxn ang="0">
                      <a:pos x="49" y="44"/>
                    </a:cxn>
                    <a:cxn ang="0">
                      <a:pos x="64" y="39"/>
                    </a:cxn>
                    <a:cxn ang="0">
                      <a:pos x="80" y="32"/>
                    </a:cxn>
                    <a:cxn ang="0">
                      <a:pos x="96" y="25"/>
                    </a:cxn>
                    <a:cxn ang="0">
                      <a:pos x="111" y="19"/>
                    </a:cxn>
                    <a:cxn ang="0">
                      <a:pos x="126" y="12"/>
                    </a:cxn>
                    <a:cxn ang="0">
                      <a:pos x="143" y="7"/>
                    </a:cxn>
                    <a:cxn ang="0">
                      <a:pos x="158" y="0"/>
                    </a:cxn>
                    <a:cxn ang="0">
                      <a:pos x="137" y="127"/>
                    </a:cxn>
                    <a:cxn ang="0">
                      <a:pos x="127" y="199"/>
                    </a:cxn>
                    <a:cxn ang="0">
                      <a:pos x="125" y="232"/>
                    </a:cxn>
                    <a:cxn ang="0">
                      <a:pos x="126" y="243"/>
                    </a:cxn>
                    <a:cxn ang="0">
                      <a:pos x="129" y="248"/>
                    </a:cxn>
                    <a:cxn ang="0">
                      <a:pos x="130" y="264"/>
                    </a:cxn>
                    <a:cxn ang="0">
                      <a:pos x="126" y="305"/>
                    </a:cxn>
                    <a:cxn ang="0">
                      <a:pos x="115" y="391"/>
                    </a:cxn>
                    <a:cxn ang="0">
                      <a:pos x="101" y="375"/>
                    </a:cxn>
                    <a:cxn ang="0">
                      <a:pos x="86" y="362"/>
                    </a:cxn>
                    <a:cxn ang="0">
                      <a:pos x="72" y="346"/>
                    </a:cxn>
                    <a:cxn ang="0">
                      <a:pos x="57" y="333"/>
                    </a:cxn>
                    <a:cxn ang="0">
                      <a:pos x="43" y="317"/>
                    </a:cxn>
                    <a:cxn ang="0">
                      <a:pos x="28" y="304"/>
                    </a:cxn>
                    <a:cxn ang="0">
                      <a:pos x="14" y="288"/>
                    </a:cxn>
                    <a:cxn ang="0">
                      <a:pos x="0" y="275"/>
                    </a:cxn>
                  </a:cxnLst>
                  <a:rect l="0" t="0" r="r" b="b"/>
                  <a:pathLst>
                    <a:path w="158" h="391">
                      <a:moveTo>
                        <a:pt x="0" y="275"/>
                      </a:moveTo>
                      <a:lnTo>
                        <a:pt x="9" y="218"/>
                      </a:lnTo>
                      <a:lnTo>
                        <a:pt x="17" y="163"/>
                      </a:lnTo>
                      <a:lnTo>
                        <a:pt x="25" y="106"/>
                      </a:lnTo>
                      <a:lnTo>
                        <a:pt x="32" y="51"/>
                      </a:lnTo>
                      <a:lnTo>
                        <a:pt x="49" y="44"/>
                      </a:lnTo>
                      <a:lnTo>
                        <a:pt x="64" y="39"/>
                      </a:lnTo>
                      <a:lnTo>
                        <a:pt x="80" y="32"/>
                      </a:lnTo>
                      <a:lnTo>
                        <a:pt x="96" y="25"/>
                      </a:lnTo>
                      <a:lnTo>
                        <a:pt x="111" y="19"/>
                      </a:lnTo>
                      <a:lnTo>
                        <a:pt x="126" y="12"/>
                      </a:lnTo>
                      <a:lnTo>
                        <a:pt x="143" y="7"/>
                      </a:lnTo>
                      <a:lnTo>
                        <a:pt x="158" y="0"/>
                      </a:lnTo>
                      <a:lnTo>
                        <a:pt x="137" y="127"/>
                      </a:lnTo>
                      <a:lnTo>
                        <a:pt x="127" y="199"/>
                      </a:lnTo>
                      <a:lnTo>
                        <a:pt x="125" y="232"/>
                      </a:lnTo>
                      <a:lnTo>
                        <a:pt x="126" y="243"/>
                      </a:lnTo>
                      <a:lnTo>
                        <a:pt x="129" y="248"/>
                      </a:lnTo>
                      <a:lnTo>
                        <a:pt x="130" y="264"/>
                      </a:lnTo>
                      <a:lnTo>
                        <a:pt x="126" y="305"/>
                      </a:lnTo>
                      <a:lnTo>
                        <a:pt x="115" y="391"/>
                      </a:lnTo>
                      <a:lnTo>
                        <a:pt x="101" y="375"/>
                      </a:lnTo>
                      <a:lnTo>
                        <a:pt x="86" y="362"/>
                      </a:lnTo>
                      <a:lnTo>
                        <a:pt x="72" y="346"/>
                      </a:lnTo>
                      <a:lnTo>
                        <a:pt x="57" y="333"/>
                      </a:lnTo>
                      <a:lnTo>
                        <a:pt x="43" y="317"/>
                      </a:lnTo>
                      <a:lnTo>
                        <a:pt x="28" y="304"/>
                      </a:lnTo>
                      <a:lnTo>
                        <a:pt x="14" y="288"/>
                      </a:lnTo>
                      <a:lnTo>
                        <a:pt x="0" y="275"/>
                      </a:lnTo>
                      <a:close/>
                    </a:path>
                  </a:pathLst>
                </a:custGeom>
                <a:solidFill>
                  <a:srgbClr val="B2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184"/>
                <p:cNvSpPr>
                  <a:spLocks/>
                </p:cNvSpPr>
                <p:nvPr/>
              </p:nvSpPr>
              <p:spPr bwMode="auto">
                <a:xfrm>
                  <a:off x="12080" y="2738"/>
                  <a:ext cx="151" cy="316"/>
                </a:xfrm>
                <a:custGeom>
                  <a:avLst/>
                  <a:gdLst/>
                  <a:ahLst/>
                  <a:cxnLst>
                    <a:cxn ang="0">
                      <a:pos x="0" y="200"/>
                    </a:cxn>
                    <a:cxn ang="0">
                      <a:pos x="7" y="162"/>
                    </a:cxn>
                    <a:cxn ang="0">
                      <a:pos x="13" y="125"/>
                    </a:cxn>
                    <a:cxn ang="0">
                      <a:pos x="20" y="88"/>
                    </a:cxn>
                    <a:cxn ang="0">
                      <a:pos x="25" y="49"/>
                    </a:cxn>
                    <a:cxn ang="0">
                      <a:pos x="40" y="42"/>
                    </a:cxn>
                    <a:cxn ang="0">
                      <a:pos x="57" y="37"/>
                    </a:cxn>
                    <a:cxn ang="0">
                      <a:pos x="72" y="30"/>
                    </a:cxn>
                    <a:cxn ang="0">
                      <a:pos x="89" y="24"/>
                    </a:cxn>
                    <a:cxn ang="0">
                      <a:pos x="104" y="17"/>
                    </a:cxn>
                    <a:cxn ang="0">
                      <a:pos x="119" y="12"/>
                    </a:cxn>
                    <a:cxn ang="0">
                      <a:pos x="136" y="5"/>
                    </a:cxn>
                    <a:cxn ang="0">
                      <a:pos x="151" y="0"/>
                    </a:cxn>
                    <a:cxn ang="0">
                      <a:pos x="129" y="124"/>
                    </a:cxn>
                    <a:cxn ang="0">
                      <a:pos x="119" y="187"/>
                    </a:cxn>
                    <a:cxn ang="0">
                      <a:pos x="118" y="208"/>
                    </a:cxn>
                    <a:cxn ang="0">
                      <a:pos x="120" y="205"/>
                    </a:cxn>
                    <a:cxn ang="0">
                      <a:pos x="125" y="197"/>
                    </a:cxn>
                    <a:cxn ang="0">
                      <a:pos x="127" y="201"/>
                    </a:cxn>
                    <a:cxn ang="0">
                      <a:pos x="126" y="234"/>
                    </a:cxn>
                    <a:cxn ang="0">
                      <a:pos x="115" y="316"/>
                    </a:cxn>
                    <a:cxn ang="0">
                      <a:pos x="101" y="300"/>
                    </a:cxn>
                    <a:cxn ang="0">
                      <a:pos x="86" y="287"/>
                    </a:cxn>
                    <a:cxn ang="0">
                      <a:pos x="72" y="271"/>
                    </a:cxn>
                    <a:cxn ang="0">
                      <a:pos x="57" y="258"/>
                    </a:cxn>
                    <a:cxn ang="0">
                      <a:pos x="43" y="242"/>
                    </a:cxn>
                    <a:cxn ang="0">
                      <a:pos x="28" y="229"/>
                    </a:cxn>
                    <a:cxn ang="0">
                      <a:pos x="14" y="213"/>
                    </a:cxn>
                    <a:cxn ang="0">
                      <a:pos x="0" y="200"/>
                    </a:cxn>
                  </a:cxnLst>
                  <a:rect l="0" t="0" r="r" b="b"/>
                  <a:pathLst>
                    <a:path w="151" h="316">
                      <a:moveTo>
                        <a:pt x="0" y="200"/>
                      </a:moveTo>
                      <a:lnTo>
                        <a:pt x="7" y="162"/>
                      </a:lnTo>
                      <a:lnTo>
                        <a:pt x="13" y="125"/>
                      </a:lnTo>
                      <a:lnTo>
                        <a:pt x="20" y="88"/>
                      </a:lnTo>
                      <a:lnTo>
                        <a:pt x="25" y="49"/>
                      </a:lnTo>
                      <a:lnTo>
                        <a:pt x="40" y="42"/>
                      </a:lnTo>
                      <a:lnTo>
                        <a:pt x="57" y="37"/>
                      </a:lnTo>
                      <a:lnTo>
                        <a:pt x="72" y="30"/>
                      </a:lnTo>
                      <a:lnTo>
                        <a:pt x="89" y="24"/>
                      </a:lnTo>
                      <a:lnTo>
                        <a:pt x="104" y="17"/>
                      </a:lnTo>
                      <a:lnTo>
                        <a:pt x="119" y="12"/>
                      </a:lnTo>
                      <a:lnTo>
                        <a:pt x="136" y="5"/>
                      </a:lnTo>
                      <a:lnTo>
                        <a:pt x="151" y="0"/>
                      </a:lnTo>
                      <a:lnTo>
                        <a:pt x="129" y="124"/>
                      </a:lnTo>
                      <a:lnTo>
                        <a:pt x="119" y="187"/>
                      </a:lnTo>
                      <a:lnTo>
                        <a:pt x="118" y="208"/>
                      </a:lnTo>
                      <a:lnTo>
                        <a:pt x="120" y="205"/>
                      </a:lnTo>
                      <a:lnTo>
                        <a:pt x="125" y="197"/>
                      </a:lnTo>
                      <a:lnTo>
                        <a:pt x="127" y="201"/>
                      </a:lnTo>
                      <a:lnTo>
                        <a:pt x="126" y="234"/>
                      </a:lnTo>
                      <a:lnTo>
                        <a:pt x="115" y="316"/>
                      </a:lnTo>
                      <a:lnTo>
                        <a:pt x="101" y="300"/>
                      </a:lnTo>
                      <a:lnTo>
                        <a:pt x="86" y="287"/>
                      </a:lnTo>
                      <a:lnTo>
                        <a:pt x="72" y="271"/>
                      </a:lnTo>
                      <a:lnTo>
                        <a:pt x="57" y="258"/>
                      </a:lnTo>
                      <a:lnTo>
                        <a:pt x="43" y="242"/>
                      </a:lnTo>
                      <a:lnTo>
                        <a:pt x="28" y="229"/>
                      </a:lnTo>
                      <a:lnTo>
                        <a:pt x="14" y="213"/>
                      </a:lnTo>
                      <a:lnTo>
                        <a:pt x="0" y="200"/>
                      </a:lnTo>
                      <a:close/>
                    </a:path>
                  </a:pathLst>
                </a:custGeom>
                <a:solidFill>
                  <a:srgbClr val="B5680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Freeform 185"/>
                <p:cNvSpPr>
                  <a:spLocks/>
                </p:cNvSpPr>
                <p:nvPr/>
              </p:nvSpPr>
              <p:spPr bwMode="auto">
                <a:xfrm>
                  <a:off x="12080" y="2813"/>
                  <a:ext cx="143" cy="241"/>
                </a:xfrm>
                <a:custGeom>
                  <a:avLst/>
                  <a:gdLst/>
                  <a:ahLst/>
                  <a:cxnLst>
                    <a:cxn ang="0">
                      <a:pos x="0" y="125"/>
                    </a:cxn>
                    <a:cxn ang="0">
                      <a:pos x="20" y="49"/>
                    </a:cxn>
                    <a:cxn ang="0">
                      <a:pos x="143" y="0"/>
                    </a:cxn>
                    <a:cxn ang="0">
                      <a:pos x="120" y="120"/>
                    </a:cxn>
                    <a:cxn ang="0">
                      <a:pos x="109" y="176"/>
                    </a:cxn>
                    <a:cxn ang="0">
                      <a:pos x="109" y="185"/>
                    </a:cxn>
                    <a:cxn ang="0">
                      <a:pos x="114" y="169"/>
                    </a:cxn>
                    <a:cxn ang="0">
                      <a:pos x="120" y="145"/>
                    </a:cxn>
                    <a:cxn ang="0">
                      <a:pos x="125" y="137"/>
                    </a:cxn>
                    <a:cxn ang="0">
                      <a:pos x="125" y="162"/>
                    </a:cxn>
                    <a:cxn ang="0">
                      <a:pos x="115" y="241"/>
                    </a:cxn>
                    <a:cxn ang="0">
                      <a:pos x="0" y="125"/>
                    </a:cxn>
                  </a:cxnLst>
                  <a:rect l="0" t="0" r="r" b="b"/>
                  <a:pathLst>
                    <a:path w="143" h="241">
                      <a:moveTo>
                        <a:pt x="0" y="125"/>
                      </a:moveTo>
                      <a:lnTo>
                        <a:pt x="20" y="49"/>
                      </a:lnTo>
                      <a:lnTo>
                        <a:pt x="143" y="0"/>
                      </a:lnTo>
                      <a:lnTo>
                        <a:pt x="120" y="120"/>
                      </a:lnTo>
                      <a:lnTo>
                        <a:pt x="109" y="176"/>
                      </a:lnTo>
                      <a:lnTo>
                        <a:pt x="109" y="185"/>
                      </a:lnTo>
                      <a:lnTo>
                        <a:pt x="114" y="169"/>
                      </a:lnTo>
                      <a:lnTo>
                        <a:pt x="120" y="145"/>
                      </a:lnTo>
                      <a:lnTo>
                        <a:pt x="125" y="137"/>
                      </a:lnTo>
                      <a:lnTo>
                        <a:pt x="125" y="162"/>
                      </a:lnTo>
                      <a:lnTo>
                        <a:pt x="115" y="241"/>
                      </a:lnTo>
                      <a:lnTo>
                        <a:pt x="0" y="125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86"/>
                <p:cNvSpPr>
                  <a:spLocks/>
                </p:cNvSpPr>
                <p:nvPr/>
              </p:nvSpPr>
              <p:spPr bwMode="auto">
                <a:xfrm>
                  <a:off x="10838" y="2849"/>
                  <a:ext cx="1104" cy="229"/>
                </a:xfrm>
                <a:custGeom>
                  <a:avLst/>
                  <a:gdLst/>
                  <a:ahLst/>
                  <a:cxnLst>
                    <a:cxn ang="0">
                      <a:pos x="1104" y="153"/>
                    </a:cxn>
                    <a:cxn ang="0">
                      <a:pos x="1071" y="149"/>
                    </a:cxn>
                    <a:cxn ang="0">
                      <a:pos x="1041" y="144"/>
                    </a:cxn>
                    <a:cxn ang="0">
                      <a:pos x="1010" y="141"/>
                    </a:cxn>
                    <a:cxn ang="0">
                      <a:pos x="980" y="137"/>
                    </a:cxn>
                    <a:cxn ang="0">
                      <a:pos x="951" y="134"/>
                    </a:cxn>
                    <a:cxn ang="0">
                      <a:pos x="923" y="131"/>
                    </a:cxn>
                    <a:cxn ang="0">
                      <a:pos x="894" y="129"/>
                    </a:cxn>
                    <a:cxn ang="0">
                      <a:pos x="867" y="126"/>
                    </a:cxn>
                    <a:cxn ang="0">
                      <a:pos x="839" y="125"/>
                    </a:cxn>
                    <a:cxn ang="0">
                      <a:pos x="810" y="123"/>
                    </a:cxn>
                    <a:cxn ang="0">
                      <a:pos x="783" y="122"/>
                    </a:cxn>
                    <a:cxn ang="0">
                      <a:pos x="754" y="120"/>
                    </a:cxn>
                    <a:cxn ang="0">
                      <a:pos x="723" y="120"/>
                    </a:cxn>
                    <a:cxn ang="0">
                      <a:pos x="693" y="119"/>
                    </a:cxn>
                    <a:cxn ang="0">
                      <a:pos x="663" y="119"/>
                    </a:cxn>
                    <a:cxn ang="0">
                      <a:pos x="629" y="119"/>
                    </a:cxn>
                    <a:cxn ang="0">
                      <a:pos x="620" y="105"/>
                    </a:cxn>
                    <a:cxn ang="0">
                      <a:pos x="607" y="94"/>
                    </a:cxn>
                    <a:cxn ang="0">
                      <a:pos x="593" y="84"/>
                    </a:cxn>
                    <a:cxn ang="0">
                      <a:pos x="578" y="76"/>
                    </a:cxn>
                    <a:cxn ang="0">
                      <a:pos x="563" y="69"/>
                    </a:cxn>
                    <a:cxn ang="0">
                      <a:pos x="547" y="64"/>
                    </a:cxn>
                    <a:cxn ang="0">
                      <a:pos x="530" y="60"/>
                    </a:cxn>
                    <a:cxn ang="0">
                      <a:pos x="512" y="57"/>
                    </a:cxn>
                    <a:cxn ang="0">
                      <a:pos x="495" y="55"/>
                    </a:cxn>
                    <a:cxn ang="0">
                      <a:pos x="479" y="55"/>
                    </a:cxn>
                    <a:cxn ang="0">
                      <a:pos x="464" y="57"/>
                    </a:cxn>
                    <a:cxn ang="0">
                      <a:pos x="449" y="58"/>
                    </a:cxn>
                    <a:cxn ang="0">
                      <a:pos x="436" y="62"/>
                    </a:cxn>
                    <a:cxn ang="0">
                      <a:pos x="424" y="65"/>
                    </a:cxn>
                    <a:cxn ang="0">
                      <a:pos x="414" y="71"/>
                    </a:cxn>
                    <a:cxn ang="0">
                      <a:pos x="407" y="76"/>
                    </a:cxn>
                    <a:cxn ang="0">
                      <a:pos x="384" y="72"/>
                    </a:cxn>
                    <a:cxn ang="0">
                      <a:pos x="360" y="67"/>
                    </a:cxn>
                    <a:cxn ang="0">
                      <a:pos x="335" y="62"/>
                    </a:cxn>
                    <a:cxn ang="0">
                      <a:pos x="310" y="57"/>
                    </a:cxn>
                    <a:cxn ang="0">
                      <a:pos x="284" y="51"/>
                    </a:cxn>
                    <a:cxn ang="0">
                      <a:pos x="259" y="47"/>
                    </a:cxn>
                    <a:cxn ang="0">
                      <a:pos x="233" y="42"/>
                    </a:cxn>
                    <a:cxn ang="0">
                      <a:pos x="208" y="36"/>
                    </a:cxn>
                    <a:cxn ang="0">
                      <a:pos x="182" y="31"/>
                    </a:cxn>
                    <a:cxn ang="0">
                      <a:pos x="156" y="27"/>
                    </a:cxn>
                    <a:cxn ang="0">
                      <a:pos x="130" y="21"/>
                    </a:cxn>
                    <a:cxn ang="0">
                      <a:pos x="105" y="17"/>
                    </a:cxn>
                    <a:cxn ang="0">
                      <a:pos x="79" y="11"/>
                    </a:cxn>
                    <a:cxn ang="0">
                      <a:pos x="52" y="7"/>
                    </a:cxn>
                    <a:cxn ang="0">
                      <a:pos x="27" y="4"/>
                    </a:cxn>
                    <a:cxn ang="0">
                      <a:pos x="3" y="0"/>
                    </a:cxn>
                    <a:cxn ang="0">
                      <a:pos x="0" y="69"/>
                    </a:cxn>
                    <a:cxn ang="0">
                      <a:pos x="1084" y="229"/>
                    </a:cxn>
                    <a:cxn ang="0">
                      <a:pos x="1104" y="153"/>
                    </a:cxn>
                  </a:cxnLst>
                  <a:rect l="0" t="0" r="r" b="b"/>
                  <a:pathLst>
                    <a:path w="1104" h="229">
                      <a:moveTo>
                        <a:pt x="1104" y="153"/>
                      </a:moveTo>
                      <a:lnTo>
                        <a:pt x="1071" y="149"/>
                      </a:lnTo>
                      <a:lnTo>
                        <a:pt x="1041" y="144"/>
                      </a:lnTo>
                      <a:lnTo>
                        <a:pt x="1010" y="141"/>
                      </a:lnTo>
                      <a:lnTo>
                        <a:pt x="980" y="137"/>
                      </a:lnTo>
                      <a:lnTo>
                        <a:pt x="951" y="134"/>
                      </a:lnTo>
                      <a:lnTo>
                        <a:pt x="923" y="131"/>
                      </a:lnTo>
                      <a:lnTo>
                        <a:pt x="894" y="129"/>
                      </a:lnTo>
                      <a:lnTo>
                        <a:pt x="867" y="126"/>
                      </a:lnTo>
                      <a:lnTo>
                        <a:pt x="839" y="125"/>
                      </a:lnTo>
                      <a:lnTo>
                        <a:pt x="810" y="123"/>
                      </a:lnTo>
                      <a:lnTo>
                        <a:pt x="783" y="122"/>
                      </a:lnTo>
                      <a:lnTo>
                        <a:pt x="754" y="120"/>
                      </a:lnTo>
                      <a:lnTo>
                        <a:pt x="723" y="120"/>
                      </a:lnTo>
                      <a:lnTo>
                        <a:pt x="693" y="119"/>
                      </a:lnTo>
                      <a:lnTo>
                        <a:pt x="663" y="119"/>
                      </a:lnTo>
                      <a:lnTo>
                        <a:pt x="629" y="119"/>
                      </a:lnTo>
                      <a:lnTo>
                        <a:pt x="620" y="105"/>
                      </a:lnTo>
                      <a:lnTo>
                        <a:pt x="607" y="94"/>
                      </a:lnTo>
                      <a:lnTo>
                        <a:pt x="593" y="84"/>
                      </a:lnTo>
                      <a:lnTo>
                        <a:pt x="578" y="76"/>
                      </a:lnTo>
                      <a:lnTo>
                        <a:pt x="563" y="69"/>
                      </a:lnTo>
                      <a:lnTo>
                        <a:pt x="547" y="64"/>
                      </a:lnTo>
                      <a:lnTo>
                        <a:pt x="530" y="60"/>
                      </a:lnTo>
                      <a:lnTo>
                        <a:pt x="512" y="57"/>
                      </a:lnTo>
                      <a:lnTo>
                        <a:pt x="495" y="55"/>
                      </a:lnTo>
                      <a:lnTo>
                        <a:pt x="479" y="55"/>
                      </a:lnTo>
                      <a:lnTo>
                        <a:pt x="464" y="57"/>
                      </a:lnTo>
                      <a:lnTo>
                        <a:pt x="449" y="58"/>
                      </a:lnTo>
                      <a:lnTo>
                        <a:pt x="436" y="62"/>
                      </a:lnTo>
                      <a:lnTo>
                        <a:pt x="424" y="65"/>
                      </a:lnTo>
                      <a:lnTo>
                        <a:pt x="414" y="71"/>
                      </a:lnTo>
                      <a:lnTo>
                        <a:pt x="407" y="76"/>
                      </a:lnTo>
                      <a:lnTo>
                        <a:pt x="384" y="72"/>
                      </a:lnTo>
                      <a:lnTo>
                        <a:pt x="360" y="67"/>
                      </a:lnTo>
                      <a:lnTo>
                        <a:pt x="335" y="62"/>
                      </a:lnTo>
                      <a:lnTo>
                        <a:pt x="310" y="57"/>
                      </a:lnTo>
                      <a:lnTo>
                        <a:pt x="284" y="51"/>
                      </a:lnTo>
                      <a:lnTo>
                        <a:pt x="259" y="47"/>
                      </a:lnTo>
                      <a:lnTo>
                        <a:pt x="233" y="42"/>
                      </a:lnTo>
                      <a:lnTo>
                        <a:pt x="208" y="36"/>
                      </a:lnTo>
                      <a:lnTo>
                        <a:pt x="182" y="31"/>
                      </a:lnTo>
                      <a:lnTo>
                        <a:pt x="156" y="27"/>
                      </a:lnTo>
                      <a:lnTo>
                        <a:pt x="130" y="21"/>
                      </a:lnTo>
                      <a:lnTo>
                        <a:pt x="105" y="17"/>
                      </a:lnTo>
                      <a:lnTo>
                        <a:pt x="79" y="11"/>
                      </a:lnTo>
                      <a:lnTo>
                        <a:pt x="52" y="7"/>
                      </a:lnTo>
                      <a:lnTo>
                        <a:pt x="27" y="4"/>
                      </a:lnTo>
                      <a:lnTo>
                        <a:pt x="3" y="0"/>
                      </a:lnTo>
                      <a:lnTo>
                        <a:pt x="0" y="69"/>
                      </a:lnTo>
                      <a:lnTo>
                        <a:pt x="1084" y="229"/>
                      </a:lnTo>
                      <a:lnTo>
                        <a:pt x="1104" y="153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87"/>
                <p:cNvSpPr>
                  <a:spLocks/>
                </p:cNvSpPr>
                <p:nvPr/>
              </p:nvSpPr>
              <p:spPr bwMode="auto">
                <a:xfrm>
                  <a:off x="10831" y="2862"/>
                  <a:ext cx="1096" cy="238"/>
                </a:xfrm>
                <a:custGeom>
                  <a:avLst/>
                  <a:gdLst/>
                  <a:ahLst/>
                  <a:cxnLst>
                    <a:cxn ang="0">
                      <a:pos x="1096" y="152"/>
                    </a:cxn>
                    <a:cxn ang="0">
                      <a:pos x="1096" y="181"/>
                    </a:cxn>
                    <a:cxn ang="0">
                      <a:pos x="1081" y="238"/>
                    </a:cxn>
                    <a:cxn ang="0">
                      <a:pos x="984" y="223"/>
                    </a:cxn>
                    <a:cxn ang="0">
                      <a:pos x="988" y="187"/>
                    </a:cxn>
                    <a:cxn ang="0">
                      <a:pos x="849" y="169"/>
                    </a:cxn>
                    <a:cxn ang="0">
                      <a:pos x="838" y="203"/>
                    </a:cxn>
                    <a:cxn ang="0">
                      <a:pos x="613" y="176"/>
                    </a:cxn>
                    <a:cxn ang="0">
                      <a:pos x="583" y="163"/>
                    </a:cxn>
                    <a:cxn ang="0">
                      <a:pos x="555" y="153"/>
                    </a:cxn>
                    <a:cxn ang="0">
                      <a:pos x="531" y="146"/>
                    </a:cxn>
                    <a:cxn ang="0">
                      <a:pos x="511" y="142"/>
                    </a:cxn>
                    <a:cxn ang="0">
                      <a:pos x="490" y="140"/>
                    </a:cxn>
                    <a:cxn ang="0">
                      <a:pos x="471" y="142"/>
                    </a:cxn>
                    <a:cxn ang="0">
                      <a:pos x="453" y="146"/>
                    </a:cxn>
                    <a:cxn ang="0">
                      <a:pos x="433" y="152"/>
                    </a:cxn>
                    <a:cxn ang="0">
                      <a:pos x="215" y="118"/>
                    </a:cxn>
                    <a:cxn ang="0">
                      <a:pos x="226" y="87"/>
                    </a:cxn>
                    <a:cxn ang="0">
                      <a:pos x="97" y="69"/>
                    </a:cxn>
                    <a:cxn ang="0">
                      <a:pos x="94" y="94"/>
                    </a:cxn>
                    <a:cxn ang="0">
                      <a:pos x="0" y="80"/>
                    </a:cxn>
                    <a:cxn ang="0">
                      <a:pos x="22" y="0"/>
                    </a:cxn>
                    <a:cxn ang="0">
                      <a:pos x="47" y="4"/>
                    </a:cxn>
                    <a:cxn ang="0">
                      <a:pos x="73" y="8"/>
                    </a:cxn>
                    <a:cxn ang="0">
                      <a:pos x="98" y="12"/>
                    </a:cxn>
                    <a:cxn ang="0">
                      <a:pos x="123" y="16"/>
                    </a:cxn>
                    <a:cxn ang="0">
                      <a:pos x="148" y="22"/>
                    </a:cxn>
                    <a:cxn ang="0">
                      <a:pos x="174" y="26"/>
                    </a:cxn>
                    <a:cxn ang="0">
                      <a:pos x="199" y="30"/>
                    </a:cxn>
                    <a:cxn ang="0">
                      <a:pos x="224" y="36"/>
                    </a:cxn>
                    <a:cxn ang="0">
                      <a:pos x="248" y="41"/>
                    </a:cxn>
                    <a:cxn ang="0">
                      <a:pos x="273" y="45"/>
                    </a:cxn>
                    <a:cxn ang="0">
                      <a:pos x="298" y="51"/>
                    </a:cxn>
                    <a:cxn ang="0">
                      <a:pos x="323" y="56"/>
                    </a:cxn>
                    <a:cxn ang="0">
                      <a:pos x="348" y="62"/>
                    </a:cxn>
                    <a:cxn ang="0">
                      <a:pos x="373" y="67"/>
                    </a:cxn>
                    <a:cxn ang="0">
                      <a:pos x="398" y="74"/>
                    </a:cxn>
                    <a:cxn ang="0">
                      <a:pos x="422" y="80"/>
                    </a:cxn>
                    <a:cxn ang="0">
                      <a:pos x="460" y="66"/>
                    </a:cxn>
                    <a:cxn ang="0">
                      <a:pos x="494" y="59"/>
                    </a:cxn>
                    <a:cxn ang="0">
                      <a:pos x="525" y="59"/>
                    </a:cxn>
                    <a:cxn ang="0">
                      <a:pos x="552" y="63"/>
                    </a:cxn>
                    <a:cxn ang="0">
                      <a:pos x="577" y="73"/>
                    </a:cxn>
                    <a:cxn ang="0">
                      <a:pos x="598" y="85"/>
                    </a:cxn>
                    <a:cxn ang="0">
                      <a:pos x="614" y="99"/>
                    </a:cxn>
                    <a:cxn ang="0">
                      <a:pos x="627" y="116"/>
                    </a:cxn>
                    <a:cxn ang="0">
                      <a:pos x="657" y="116"/>
                    </a:cxn>
                    <a:cxn ang="0">
                      <a:pos x="686" y="116"/>
                    </a:cxn>
                    <a:cxn ang="0">
                      <a:pos x="716" y="117"/>
                    </a:cxn>
                    <a:cxn ang="0">
                      <a:pos x="745" y="117"/>
                    </a:cxn>
                    <a:cxn ang="0">
                      <a:pos x="774" y="118"/>
                    </a:cxn>
                    <a:cxn ang="0">
                      <a:pos x="803" y="118"/>
                    </a:cxn>
                    <a:cxn ang="0">
                      <a:pos x="832" y="120"/>
                    </a:cxn>
                    <a:cxn ang="0">
                      <a:pos x="861" y="123"/>
                    </a:cxn>
                    <a:cxn ang="0">
                      <a:pos x="890" y="124"/>
                    </a:cxn>
                    <a:cxn ang="0">
                      <a:pos x="919" y="127"/>
                    </a:cxn>
                    <a:cxn ang="0">
                      <a:pos x="948" y="129"/>
                    </a:cxn>
                    <a:cxn ang="0">
                      <a:pos x="977" y="134"/>
                    </a:cxn>
                    <a:cxn ang="0">
                      <a:pos x="1008" y="136"/>
                    </a:cxn>
                    <a:cxn ang="0">
                      <a:pos x="1037" y="142"/>
                    </a:cxn>
                    <a:cxn ang="0">
                      <a:pos x="1066" y="146"/>
                    </a:cxn>
                    <a:cxn ang="0">
                      <a:pos x="1096" y="152"/>
                    </a:cxn>
                  </a:cxnLst>
                  <a:rect l="0" t="0" r="r" b="b"/>
                  <a:pathLst>
                    <a:path w="1096" h="238">
                      <a:moveTo>
                        <a:pt x="1096" y="152"/>
                      </a:moveTo>
                      <a:lnTo>
                        <a:pt x="1096" y="181"/>
                      </a:lnTo>
                      <a:lnTo>
                        <a:pt x="1081" y="238"/>
                      </a:lnTo>
                      <a:lnTo>
                        <a:pt x="984" y="223"/>
                      </a:lnTo>
                      <a:lnTo>
                        <a:pt x="988" y="187"/>
                      </a:lnTo>
                      <a:lnTo>
                        <a:pt x="849" y="169"/>
                      </a:lnTo>
                      <a:lnTo>
                        <a:pt x="838" y="203"/>
                      </a:lnTo>
                      <a:lnTo>
                        <a:pt x="613" y="176"/>
                      </a:lnTo>
                      <a:lnTo>
                        <a:pt x="583" y="163"/>
                      </a:lnTo>
                      <a:lnTo>
                        <a:pt x="555" y="153"/>
                      </a:lnTo>
                      <a:lnTo>
                        <a:pt x="531" y="146"/>
                      </a:lnTo>
                      <a:lnTo>
                        <a:pt x="511" y="142"/>
                      </a:lnTo>
                      <a:lnTo>
                        <a:pt x="490" y="140"/>
                      </a:lnTo>
                      <a:lnTo>
                        <a:pt x="471" y="142"/>
                      </a:lnTo>
                      <a:lnTo>
                        <a:pt x="453" y="146"/>
                      </a:lnTo>
                      <a:lnTo>
                        <a:pt x="433" y="152"/>
                      </a:lnTo>
                      <a:lnTo>
                        <a:pt x="215" y="118"/>
                      </a:lnTo>
                      <a:lnTo>
                        <a:pt x="226" y="87"/>
                      </a:lnTo>
                      <a:lnTo>
                        <a:pt x="97" y="69"/>
                      </a:lnTo>
                      <a:lnTo>
                        <a:pt x="94" y="94"/>
                      </a:lnTo>
                      <a:lnTo>
                        <a:pt x="0" y="80"/>
                      </a:lnTo>
                      <a:lnTo>
                        <a:pt x="22" y="0"/>
                      </a:lnTo>
                      <a:lnTo>
                        <a:pt x="47" y="4"/>
                      </a:lnTo>
                      <a:lnTo>
                        <a:pt x="73" y="8"/>
                      </a:lnTo>
                      <a:lnTo>
                        <a:pt x="98" y="12"/>
                      </a:lnTo>
                      <a:lnTo>
                        <a:pt x="123" y="16"/>
                      </a:lnTo>
                      <a:lnTo>
                        <a:pt x="148" y="22"/>
                      </a:lnTo>
                      <a:lnTo>
                        <a:pt x="174" y="26"/>
                      </a:lnTo>
                      <a:lnTo>
                        <a:pt x="199" y="30"/>
                      </a:lnTo>
                      <a:lnTo>
                        <a:pt x="224" y="36"/>
                      </a:lnTo>
                      <a:lnTo>
                        <a:pt x="248" y="41"/>
                      </a:lnTo>
                      <a:lnTo>
                        <a:pt x="273" y="45"/>
                      </a:lnTo>
                      <a:lnTo>
                        <a:pt x="298" y="51"/>
                      </a:lnTo>
                      <a:lnTo>
                        <a:pt x="323" y="56"/>
                      </a:lnTo>
                      <a:lnTo>
                        <a:pt x="348" y="62"/>
                      </a:lnTo>
                      <a:lnTo>
                        <a:pt x="373" y="67"/>
                      </a:lnTo>
                      <a:lnTo>
                        <a:pt x="398" y="74"/>
                      </a:lnTo>
                      <a:lnTo>
                        <a:pt x="422" y="80"/>
                      </a:lnTo>
                      <a:lnTo>
                        <a:pt x="460" y="66"/>
                      </a:lnTo>
                      <a:lnTo>
                        <a:pt x="494" y="59"/>
                      </a:lnTo>
                      <a:lnTo>
                        <a:pt x="525" y="59"/>
                      </a:lnTo>
                      <a:lnTo>
                        <a:pt x="552" y="63"/>
                      </a:lnTo>
                      <a:lnTo>
                        <a:pt x="577" y="73"/>
                      </a:lnTo>
                      <a:lnTo>
                        <a:pt x="598" y="85"/>
                      </a:lnTo>
                      <a:lnTo>
                        <a:pt x="614" y="99"/>
                      </a:lnTo>
                      <a:lnTo>
                        <a:pt x="627" y="116"/>
                      </a:lnTo>
                      <a:lnTo>
                        <a:pt x="657" y="116"/>
                      </a:lnTo>
                      <a:lnTo>
                        <a:pt x="686" y="116"/>
                      </a:lnTo>
                      <a:lnTo>
                        <a:pt x="716" y="117"/>
                      </a:lnTo>
                      <a:lnTo>
                        <a:pt x="745" y="117"/>
                      </a:lnTo>
                      <a:lnTo>
                        <a:pt x="774" y="118"/>
                      </a:lnTo>
                      <a:lnTo>
                        <a:pt x="803" y="118"/>
                      </a:lnTo>
                      <a:lnTo>
                        <a:pt x="832" y="120"/>
                      </a:lnTo>
                      <a:lnTo>
                        <a:pt x="861" y="123"/>
                      </a:lnTo>
                      <a:lnTo>
                        <a:pt x="890" y="124"/>
                      </a:lnTo>
                      <a:lnTo>
                        <a:pt x="919" y="127"/>
                      </a:lnTo>
                      <a:lnTo>
                        <a:pt x="948" y="129"/>
                      </a:lnTo>
                      <a:lnTo>
                        <a:pt x="977" y="134"/>
                      </a:lnTo>
                      <a:lnTo>
                        <a:pt x="1008" y="136"/>
                      </a:lnTo>
                      <a:lnTo>
                        <a:pt x="1037" y="142"/>
                      </a:lnTo>
                      <a:lnTo>
                        <a:pt x="1066" y="146"/>
                      </a:lnTo>
                      <a:lnTo>
                        <a:pt x="1096" y="152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88"/>
                <p:cNvSpPr>
                  <a:spLocks/>
                </p:cNvSpPr>
                <p:nvPr/>
              </p:nvSpPr>
              <p:spPr bwMode="auto">
                <a:xfrm>
                  <a:off x="10755" y="1766"/>
                  <a:ext cx="1411" cy="1134"/>
                </a:xfrm>
                <a:custGeom>
                  <a:avLst/>
                  <a:gdLst/>
                  <a:ahLst/>
                  <a:cxnLst>
                    <a:cxn ang="0">
                      <a:pos x="1411" y="85"/>
                    </a:cxn>
                    <a:cxn ang="0">
                      <a:pos x="1306" y="1134"/>
                    </a:cxn>
                    <a:cxn ang="0">
                      <a:pos x="0" y="967"/>
                    </a:cxn>
                    <a:cxn ang="0">
                      <a:pos x="98" y="0"/>
                    </a:cxn>
                    <a:cxn ang="0">
                      <a:pos x="1411" y="85"/>
                    </a:cxn>
                  </a:cxnLst>
                  <a:rect l="0" t="0" r="r" b="b"/>
                  <a:pathLst>
                    <a:path w="1411" h="1134">
                      <a:moveTo>
                        <a:pt x="1411" y="85"/>
                      </a:moveTo>
                      <a:lnTo>
                        <a:pt x="1306" y="1134"/>
                      </a:lnTo>
                      <a:lnTo>
                        <a:pt x="0" y="967"/>
                      </a:lnTo>
                      <a:lnTo>
                        <a:pt x="98" y="0"/>
                      </a:lnTo>
                      <a:lnTo>
                        <a:pt x="1411" y="85"/>
                      </a:lnTo>
                      <a:close/>
                    </a:path>
                  </a:pathLst>
                </a:custGeom>
                <a:solidFill>
                  <a:srgbClr val="057A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89"/>
                <p:cNvSpPr>
                  <a:spLocks/>
                </p:cNvSpPr>
                <p:nvPr/>
              </p:nvSpPr>
              <p:spPr bwMode="auto">
                <a:xfrm>
                  <a:off x="11933" y="3065"/>
                  <a:ext cx="266" cy="67"/>
                </a:xfrm>
                <a:custGeom>
                  <a:avLst/>
                  <a:gdLst/>
                  <a:ahLst/>
                  <a:cxnLst>
                    <a:cxn ang="0">
                      <a:pos x="266" y="31"/>
                    </a:cxn>
                    <a:cxn ang="0">
                      <a:pos x="258" y="67"/>
                    </a:cxn>
                    <a:cxn ang="0">
                      <a:pos x="0" y="34"/>
                    </a:cxn>
                    <a:cxn ang="0">
                      <a:pos x="5" y="0"/>
                    </a:cxn>
                    <a:cxn ang="0">
                      <a:pos x="266" y="31"/>
                    </a:cxn>
                  </a:cxnLst>
                  <a:rect l="0" t="0" r="r" b="b"/>
                  <a:pathLst>
                    <a:path w="266" h="67">
                      <a:moveTo>
                        <a:pt x="266" y="31"/>
                      </a:moveTo>
                      <a:lnTo>
                        <a:pt x="258" y="67"/>
                      </a:lnTo>
                      <a:lnTo>
                        <a:pt x="0" y="34"/>
                      </a:lnTo>
                      <a:lnTo>
                        <a:pt x="5" y="0"/>
                      </a:lnTo>
                      <a:lnTo>
                        <a:pt x="266" y="3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90"/>
                <p:cNvSpPr>
                  <a:spLocks/>
                </p:cNvSpPr>
                <p:nvPr/>
              </p:nvSpPr>
              <p:spPr bwMode="auto">
                <a:xfrm>
                  <a:off x="11933" y="3066"/>
                  <a:ext cx="265" cy="65"/>
                </a:xfrm>
                <a:custGeom>
                  <a:avLst/>
                  <a:gdLst/>
                  <a:ahLst/>
                  <a:cxnLst>
                    <a:cxn ang="0">
                      <a:pos x="265" y="32"/>
                    </a:cxn>
                    <a:cxn ang="0">
                      <a:pos x="263" y="40"/>
                    </a:cxn>
                    <a:cxn ang="0">
                      <a:pos x="262" y="48"/>
                    </a:cxn>
                    <a:cxn ang="0">
                      <a:pos x="259" y="57"/>
                    </a:cxn>
                    <a:cxn ang="0">
                      <a:pos x="258" y="65"/>
                    </a:cxn>
                    <a:cxn ang="0">
                      <a:pos x="241" y="63"/>
                    </a:cxn>
                    <a:cxn ang="0">
                      <a:pos x="225" y="61"/>
                    </a:cxn>
                    <a:cxn ang="0">
                      <a:pos x="209" y="59"/>
                    </a:cxn>
                    <a:cxn ang="0">
                      <a:pos x="193" y="57"/>
                    </a:cxn>
                    <a:cxn ang="0">
                      <a:pos x="176" y="55"/>
                    </a:cxn>
                    <a:cxn ang="0">
                      <a:pos x="160" y="52"/>
                    </a:cxn>
                    <a:cxn ang="0">
                      <a:pos x="143" y="51"/>
                    </a:cxn>
                    <a:cxn ang="0">
                      <a:pos x="128" y="48"/>
                    </a:cxn>
                    <a:cxn ang="0">
                      <a:pos x="111" y="47"/>
                    </a:cxn>
                    <a:cxn ang="0">
                      <a:pos x="95" y="46"/>
                    </a:cxn>
                    <a:cxn ang="0">
                      <a:pos x="80" y="43"/>
                    </a:cxn>
                    <a:cxn ang="0">
                      <a:pos x="63" y="41"/>
                    </a:cxn>
                    <a:cxn ang="0">
                      <a:pos x="48" y="39"/>
                    </a:cxn>
                    <a:cxn ang="0">
                      <a:pos x="31" y="37"/>
                    </a:cxn>
                    <a:cxn ang="0">
                      <a:pos x="15" y="34"/>
                    </a:cxn>
                    <a:cxn ang="0">
                      <a:pos x="0" y="33"/>
                    </a:cxn>
                    <a:cxn ang="0">
                      <a:pos x="1" y="25"/>
                    </a:cxn>
                    <a:cxn ang="0">
                      <a:pos x="2" y="17"/>
                    </a:cxn>
                    <a:cxn ang="0">
                      <a:pos x="4" y="8"/>
                    </a:cxn>
                    <a:cxn ang="0">
                      <a:pos x="5" y="0"/>
                    </a:cxn>
                    <a:cxn ang="0">
                      <a:pos x="20" y="1"/>
                    </a:cxn>
                    <a:cxn ang="0">
                      <a:pos x="37" y="4"/>
                    </a:cxn>
                    <a:cxn ang="0">
                      <a:pos x="53" y="5"/>
                    </a:cxn>
                    <a:cxn ang="0">
                      <a:pos x="69" y="8"/>
                    </a:cxn>
                    <a:cxn ang="0">
                      <a:pos x="85" y="10"/>
                    </a:cxn>
                    <a:cxn ang="0">
                      <a:pos x="102" y="12"/>
                    </a:cxn>
                    <a:cxn ang="0">
                      <a:pos x="117" y="14"/>
                    </a:cxn>
                    <a:cxn ang="0">
                      <a:pos x="134" y="15"/>
                    </a:cxn>
                    <a:cxn ang="0">
                      <a:pos x="150" y="18"/>
                    </a:cxn>
                    <a:cxn ang="0">
                      <a:pos x="167" y="19"/>
                    </a:cxn>
                    <a:cxn ang="0">
                      <a:pos x="183" y="22"/>
                    </a:cxn>
                    <a:cxn ang="0">
                      <a:pos x="200" y="23"/>
                    </a:cxn>
                    <a:cxn ang="0">
                      <a:pos x="215" y="26"/>
                    </a:cxn>
                    <a:cxn ang="0">
                      <a:pos x="232" y="28"/>
                    </a:cxn>
                    <a:cxn ang="0">
                      <a:pos x="248" y="30"/>
                    </a:cxn>
                    <a:cxn ang="0">
                      <a:pos x="265" y="32"/>
                    </a:cxn>
                  </a:cxnLst>
                  <a:rect l="0" t="0" r="r" b="b"/>
                  <a:pathLst>
                    <a:path w="265" h="65">
                      <a:moveTo>
                        <a:pt x="265" y="32"/>
                      </a:moveTo>
                      <a:lnTo>
                        <a:pt x="263" y="40"/>
                      </a:lnTo>
                      <a:lnTo>
                        <a:pt x="262" y="48"/>
                      </a:lnTo>
                      <a:lnTo>
                        <a:pt x="259" y="57"/>
                      </a:lnTo>
                      <a:lnTo>
                        <a:pt x="258" y="65"/>
                      </a:lnTo>
                      <a:lnTo>
                        <a:pt x="241" y="63"/>
                      </a:lnTo>
                      <a:lnTo>
                        <a:pt x="225" y="61"/>
                      </a:lnTo>
                      <a:lnTo>
                        <a:pt x="209" y="59"/>
                      </a:lnTo>
                      <a:lnTo>
                        <a:pt x="193" y="57"/>
                      </a:lnTo>
                      <a:lnTo>
                        <a:pt x="176" y="55"/>
                      </a:lnTo>
                      <a:lnTo>
                        <a:pt x="160" y="52"/>
                      </a:lnTo>
                      <a:lnTo>
                        <a:pt x="143" y="51"/>
                      </a:lnTo>
                      <a:lnTo>
                        <a:pt x="128" y="48"/>
                      </a:lnTo>
                      <a:lnTo>
                        <a:pt x="111" y="47"/>
                      </a:lnTo>
                      <a:lnTo>
                        <a:pt x="95" y="46"/>
                      </a:lnTo>
                      <a:lnTo>
                        <a:pt x="80" y="43"/>
                      </a:lnTo>
                      <a:lnTo>
                        <a:pt x="63" y="41"/>
                      </a:lnTo>
                      <a:lnTo>
                        <a:pt x="48" y="39"/>
                      </a:lnTo>
                      <a:lnTo>
                        <a:pt x="31" y="37"/>
                      </a:lnTo>
                      <a:lnTo>
                        <a:pt x="15" y="34"/>
                      </a:lnTo>
                      <a:lnTo>
                        <a:pt x="0" y="33"/>
                      </a:lnTo>
                      <a:lnTo>
                        <a:pt x="1" y="25"/>
                      </a:lnTo>
                      <a:lnTo>
                        <a:pt x="2" y="17"/>
                      </a:lnTo>
                      <a:lnTo>
                        <a:pt x="4" y="8"/>
                      </a:lnTo>
                      <a:lnTo>
                        <a:pt x="5" y="0"/>
                      </a:lnTo>
                      <a:lnTo>
                        <a:pt x="20" y="1"/>
                      </a:lnTo>
                      <a:lnTo>
                        <a:pt x="37" y="4"/>
                      </a:lnTo>
                      <a:lnTo>
                        <a:pt x="53" y="5"/>
                      </a:lnTo>
                      <a:lnTo>
                        <a:pt x="69" y="8"/>
                      </a:lnTo>
                      <a:lnTo>
                        <a:pt x="85" y="10"/>
                      </a:lnTo>
                      <a:lnTo>
                        <a:pt x="102" y="12"/>
                      </a:lnTo>
                      <a:lnTo>
                        <a:pt x="117" y="14"/>
                      </a:lnTo>
                      <a:lnTo>
                        <a:pt x="134" y="15"/>
                      </a:lnTo>
                      <a:lnTo>
                        <a:pt x="150" y="18"/>
                      </a:lnTo>
                      <a:lnTo>
                        <a:pt x="167" y="19"/>
                      </a:lnTo>
                      <a:lnTo>
                        <a:pt x="183" y="22"/>
                      </a:lnTo>
                      <a:lnTo>
                        <a:pt x="200" y="23"/>
                      </a:lnTo>
                      <a:lnTo>
                        <a:pt x="215" y="26"/>
                      </a:lnTo>
                      <a:lnTo>
                        <a:pt x="232" y="28"/>
                      </a:lnTo>
                      <a:lnTo>
                        <a:pt x="248" y="30"/>
                      </a:lnTo>
                      <a:lnTo>
                        <a:pt x="265" y="32"/>
                      </a:lnTo>
                      <a:close/>
                    </a:path>
                  </a:pathLst>
                </a:custGeom>
                <a:solidFill>
                  <a:srgbClr val="934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91"/>
                <p:cNvSpPr>
                  <a:spLocks/>
                </p:cNvSpPr>
                <p:nvPr/>
              </p:nvSpPr>
              <p:spPr bwMode="auto">
                <a:xfrm>
                  <a:off x="11933" y="3067"/>
                  <a:ext cx="265" cy="62"/>
                </a:xfrm>
                <a:custGeom>
                  <a:avLst/>
                  <a:gdLst/>
                  <a:ahLst/>
                  <a:cxnLst>
                    <a:cxn ang="0">
                      <a:pos x="265" y="32"/>
                    </a:cxn>
                    <a:cxn ang="0">
                      <a:pos x="263" y="39"/>
                    </a:cxn>
                    <a:cxn ang="0">
                      <a:pos x="262" y="47"/>
                    </a:cxn>
                    <a:cxn ang="0">
                      <a:pos x="259" y="56"/>
                    </a:cxn>
                    <a:cxn ang="0">
                      <a:pos x="258" y="62"/>
                    </a:cxn>
                    <a:cxn ang="0">
                      <a:pos x="241" y="61"/>
                    </a:cxn>
                    <a:cxn ang="0">
                      <a:pos x="225" y="58"/>
                    </a:cxn>
                    <a:cxn ang="0">
                      <a:pos x="209" y="57"/>
                    </a:cxn>
                    <a:cxn ang="0">
                      <a:pos x="193" y="54"/>
                    </a:cxn>
                    <a:cxn ang="0">
                      <a:pos x="176" y="53"/>
                    </a:cxn>
                    <a:cxn ang="0">
                      <a:pos x="160" y="50"/>
                    </a:cxn>
                    <a:cxn ang="0">
                      <a:pos x="143" y="49"/>
                    </a:cxn>
                    <a:cxn ang="0">
                      <a:pos x="128" y="46"/>
                    </a:cxn>
                    <a:cxn ang="0">
                      <a:pos x="111" y="45"/>
                    </a:cxn>
                    <a:cxn ang="0">
                      <a:pos x="95" y="43"/>
                    </a:cxn>
                    <a:cxn ang="0">
                      <a:pos x="80" y="40"/>
                    </a:cxn>
                    <a:cxn ang="0">
                      <a:pos x="63" y="39"/>
                    </a:cxn>
                    <a:cxn ang="0">
                      <a:pos x="48" y="36"/>
                    </a:cxn>
                    <a:cxn ang="0">
                      <a:pos x="31" y="35"/>
                    </a:cxn>
                    <a:cxn ang="0">
                      <a:pos x="15" y="32"/>
                    </a:cxn>
                    <a:cxn ang="0">
                      <a:pos x="0" y="31"/>
                    </a:cxn>
                    <a:cxn ang="0">
                      <a:pos x="1" y="24"/>
                    </a:cxn>
                    <a:cxn ang="0">
                      <a:pos x="2" y="16"/>
                    </a:cxn>
                    <a:cxn ang="0">
                      <a:pos x="4" y="9"/>
                    </a:cxn>
                    <a:cxn ang="0">
                      <a:pos x="5" y="0"/>
                    </a:cxn>
                    <a:cxn ang="0">
                      <a:pos x="20" y="2"/>
                    </a:cxn>
                    <a:cxn ang="0">
                      <a:pos x="37" y="4"/>
                    </a:cxn>
                    <a:cxn ang="0">
                      <a:pos x="53" y="6"/>
                    </a:cxn>
                    <a:cxn ang="0">
                      <a:pos x="69" y="9"/>
                    </a:cxn>
                    <a:cxn ang="0">
                      <a:pos x="85" y="10"/>
                    </a:cxn>
                    <a:cxn ang="0">
                      <a:pos x="102" y="13"/>
                    </a:cxn>
                    <a:cxn ang="0">
                      <a:pos x="117" y="14"/>
                    </a:cxn>
                    <a:cxn ang="0">
                      <a:pos x="134" y="16"/>
                    </a:cxn>
                    <a:cxn ang="0">
                      <a:pos x="150" y="18"/>
                    </a:cxn>
                    <a:cxn ang="0">
                      <a:pos x="167" y="20"/>
                    </a:cxn>
                    <a:cxn ang="0">
                      <a:pos x="183" y="22"/>
                    </a:cxn>
                    <a:cxn ang="0">
                      <a:pos x="200" y="24"/>
                    </a:cxn>
                    <a:cxn ang="0">
                      <a:pos x="215" y="27"/>
                    </a:cxn>
                    <a:cxn ang="0">
                      <a:pos x="232" y="28"/>
                    </a:cxn>
                    <a:cxn ang="0">
                      <a:pos x="248" y="31"/>
                    </a:cxn>
                    <a:cxn ang="0">
                      <a:pos x="265" y="32"/>
                    </a:cxn>
                  </a:cxnLst>
                  <a:rect l="0" t="0" r="r" b="b"/>
                  <a:pathLst>
                    <a:path w="265" h="62">
                      <a:moveTo>
                        <a:pt x="265" y="32"/>
                      </a:moveTo>
                      <a:lnTo>
                        <a:pt x="263" y="39"/>
                      </a:lnTo>
                      <a:lnTo>
                        <a:pt x="262" y="47"/>
                      </a:lnTo>
                      <a:lnTo>
                        <a:pt x="259" y="56"/>
                      </a:lnTo>
                      <a:lnTo>
                        <a:pt x="258" y="62"/>
                      </a:lnTo>
                      <a:lnTo>
                        <a:pt x="241" y="61"/>
                      </a:lnTo>
                      <a:lnTo>
                        <a:pt x="225" y="58"/>
                      </a:lnTo>
                      <a:lnTo>
                        <a:pt x="209" y="57"/>
                      </a:lnTo>
                      <a:lnTo>
                        <a:pt x="193" y="54"/>
                      </a:lnTo>
                      <a:lnTo>
                        <a:pt x="176" y="53"/>
                      </a:lnTo>
                      <a:lnTo>
                        <a:pt x="160" y="50"/>
                      </a:lnTo>
                      <a:lnTo>
                        <a:pt x="143" y="49"/>
                      </a:lnTo>
                      <a:lnTo>
                        <a:pt x="128" y="46"/>
                      </a:lnTo>
                      <a:lnTo>
                        <a:pt x="111" y="45"/>
                      </a:lnTo>
                      <a:lnTo>
                        <a:pt x="95" y="43"/>
                      </a:lnTo>
                      <a:lnTo>
                        <a:pt x="80" y="40"/>
                      </a:lnTo>
                      <a:lnTo>
                        <a:pt x="63" y="39"/>
                      </a:lnTo>
                      <a:lnTo>
                        <a:pt x="48" y="36"/>
                      </a:lnTo>
                      <a:lnTo>
                        <a:pt x="31" y="35"/>
                      </a:lnTo>
                      <a:lnTo>
                        <a:pt x="15" y="32"/>
                      </a:lnTo>
                      <a:lnTo>
                        <a:pt x="0" y="31"/>
                      </a:lnTo>
                      <a:lnTo>
                        <a:pt x="1" y="24"/>
                      </a:lnTo>
                      <a:lnTo>
                        <a:pt x="2" y="16"/>
                      </a:lnTo>
                      <a:lnTo>
                        <a:pt x="4" y="9"/>
                      </a:lnTo>
                      <a:lnTo>
                        <a:pt x="5" y="0"/>
                      </a:lnTo>
                      <a:lnTo>
                        <a:pt x="20" y="2"/>
                      </a:lnTo>
                      <a:lnTo>
                        <a:pt x="37" y="4"/>
                      </a:lnTo>
                      <a:lnTo>
                        <a:pt x="53" y="6"/>
                      </a:lnTo>
                      <a:lnTo>
                        <a:pt x="69" y="9"/>
                      </a:lnTo>
                      <a:lnTo>
                        <a:pt x="85" y="10"/>
                      </a:lnTo>
                      <a:lnTo>
                        <a:pt x="102" y="13"/>
                      </a:lnTo>
                      <a:lnTo>
                        <a:pt x="117" y="14"/>
                      </a:lnTo>
                      <a:lnTo>
                        <a:pt x="134" y="16"/>
                      </a:lnTo>
                      <a:lnTo>
                        <a:pt x="150" y="18"/>
                      </a:lnTo>
                      <a:lnTo>
                        <a:pt x="167" y="20"/>
                      </a:lnTo>
                      <a:lnTo>
                        <a:pt x="183" y="22"/>
                      </a:lnTo>
                      <a:lnTo>
                        <a:pt x="200" y="24"/>
                      </a:lnTo>
                      <a:lnTo>
                        <a:pt x="215" y="27"/>
                      </a:lnTo>
                      <a:lnTo>
                        <a:pt x="232" y="28"/>
                      </a:lnTo>
                      <a:lnTo>
                        <a:pt x="248" y="31"/>
                      </a:lnTo>
                      <a:lnTo>
                        <a:pt x="265" y="32"/>
                      </a:lnTo>
                      <a:close/>
                    </a:path>
                  </a:pathLst>
                </a:custGeom>
                <a:solidFill>
                  <a:srgbClr val="99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92"/>
                <p:cNvSpPr>
                  <a:spLocks/>
                </p:cNvSpPr>
                <p:nvPr/>
              </p:nvSpPr>
              <p:spPr bwMode="auto">
                <a:xfrm>
                  <a:off x="11933" y="3069"/>
                  <a:ext cx="265" cy="59"/>
                </a:xfrm>
                <a:custGeom>
                  <a:avLst/>
                  <a:gdLst/>
                  <a:ahLst/>
                  <a:cxnLst>
                    <a:cxn ang="0">
                      <a:pos x="265" y="31"/>
                    </a:cxn>
                    <a:cxn ang="0">
                      <a:pos x="263" y="38"/>
                    </a:cxn>
                    <a:cxn ang="0">
                      <a:pos x="262" y="45"/>
                    </a:cxn>
                    <a:cxn ang="0">
                      <a:pos x="259" y="52"/>
                    </a:cxn>
                    <a:cxn ang="0">
                      <a:pos x="258" y="59"/>
                    </a:cxn>
                    <a:cxn ang="0">
                      <a:pos x="241" y="58"/>
                    </a:cxn>
                    <a:cxn ang="0">
                      <a:pos x="225" y="55"/>
                    </a:cxn>
                    <a:cxn ang="0">
                      <a:pos x="209" y="54"/>
                    </a:cxn>
                    <a:cxn ang="0">
                      <a:pos x="193" y="52"/>
                    </a:cxn>
                    <a:cxn ang="0">
                      <a:pos x="176" y="49"/>
                    </a:cxn>
                    <a:cxn ang="0">
                      <a:pos x="160" y="48"/>
                    </a:cxn>
                    <a:cxn ang="0">
                      <a:pos x="143" y="45"/>
                    </a:cxn>
                    <a:cxn ang="0">
                      <a:pos x="128" y="44"/>
                    </a:cxn>
                    <a:cxn ang="0">
                      <a:pos x="111" y="41"/>
                    </a:cxn>
                    <a:cxn ang="0">
                      <a:pos x="95" y="40"/>
                    </a:cxn>
                    <a:cxn ang="0">
                      <a:pos x="80" y="37"/>
                    </a:cxn>
                    <a:cxn ang="0">
                      <a:pos x="63" y="36"/>
                    </a:cxn>
                    <a:cxn ang="0">
                      <a:pos x="48" y="33"/>
                    </a:cxn>
                    <a:cxn ang="0">
                      <a:pos x="31" y="31"/>
                    </a:cxn>
                    <a:cxn ang="0">
                      <a:pos x="15" y="29"/>
                    </a:cxn>
                    <a:cxn ang="0">
                      <a:pos x="0" y="27"/>
                    </a:cxn>
                    <a:cxn ang="0">
                      <a:pos x="1" y="20"/>
                    </a:cxn>
                    <a:cxn ang="0">
                      <a:pos x="2" y="14"/>
                    </a:cxn>
                    <a:cxn ang="0">
                      <a:pos x="2" y="7"/>
                    </a:cxn>
                    <a:cxn ang="0">
                      <a:pos x="4" y="0"/>
                    </a:cxn>
                    <a:cxn ang="0">
                      <a:pos x="20" y="1"/>
                    </a:cxn>
                    <a:cxn ang="0">
                      <a:pos x="36" y="4"/>
                    </a:cxn>
                    <a:cxn ang="0">
                      <a:pos x="52" y="5"/>
                    </a:cxn>
                    <a:cxn ang="0">
                      <a:pos x="69" y="8"/>
                    </a:cxn>
                    <a:cxn ang="0">
                      <a:pos x="85" y="9"/>
                    </a:cxn>
                    <a:cxn ang="0">
                      <a:pos x="100" y="12"/>
                    </a:cxn>
                    <a:cxn ang="0">
                      <a:pos x="117" y="14"/>
                    </a:cxn>
                    <a:cxn ang="0">
                      <a:pos x="134" y="15"/>
                    </a:cxn>
                    <a:cxn ang="0">
                      <a:pos x="150" y="18"/>
                    </a:cxn>
                    <a:cxn ang="0">
                      <a:pos x="167" y="19"/>
                    </a:cxn>
                    <a:cxn ang="0">
                      <a:pos x="183" y="22"/>
                    </a:cxn>
                    <a:cxn ang="0">
                      <a:pos x="200" y="23"/>
                    </a:cxn>
                    <a:cxn ang="0">
                      <a:pos x="215" y="26"/>
                    </a:cxn>
                    <a:cxn ang="0">
                      <a:pos x="232" y="27"/>
                    </a:cxn>
                    <a:cxn ang="0">
                      <a:pos x="248" y="30"/>
                    </a:cxn>
                    <a:cxn ang="0">
                      <a:pos x="265" y="31"/>
                    </a:cxn>
                  </a:cxnLst>
                  <a:rect l="0" t="0" r="r" b="b"/>
                  <a:pathLst>
                    <a:path w="265" h="59">
                      <a:moveTo>
                        <a:pt x="265" y="31"/>
                      </a:moveTo>
                      <a:lnTo>
                        <a:pt x="263" y="38"/>
                      </a:lnTo>
                      <a:lnTo>
                        <a:pt x="262" y="45"/>
                      </a:lnTo>
                      <a:lnTo>
                        <a:pt x="259" y="52"/>
                      </a:lnTo>
                      <a:lnTo>
                        <a:pt x="258" y="59"/>
                      </a:lnTo>
                      <a:lnTo>
                        <a:pt x="241" y="58"/>
                      </a:lnTo>
                      <a:lnTo>
                        <a:pt x="225" y="55"/>
                      </a:lnTo>
                      <a:lnTo>
                        <a:pt x="209" y="54"/>
                      </a:lnTo>
                      <a:lnTo>
                        <a:pt x="193" y="52"/>
                      </a:lnTo>
                      <a:lnTo>
                        <a:pt x="176" y="49"/>
                      </a:lnTo>
                      <a:lnTo>
                        <a:pt x="160" y="48"/>
                      </a:lnTo>
                      <a:lnTo>
                        <a:pt x="143" y="45"/>
                      </a:lnTo>
                      <a:lnTo>
                        <a:pt x="128" y="44"/>
                      </a:lnTo>
                      <a:lnTo>
                        <a:pt x="111" y="41"/>
                      </a:lnTo>
                      <a:lnTo>
                        <a:pt x="95" y="40"/>
                      </a:lnTo>
                      <a:lnTo>
                        <a:pt x="80" y="37"/>
                      </a:lnTo>
                      <a:lnTo>
                        <a:pt x="63" y="36"/>
                      </a:lnTo>
                      <a:lnTo>
                        <a:pt x="48" y="33"/>
                      </a:lnTo>
                      <a:lnTo>
                        <a:pt x="31" y="31"/>
                      </a:lnTo>
                      <a:lnTo>
                        <a:pt x="15" y="29"/>
                      </a:lnTo>
                      <a:lnTo>
                        <a:pt x="0" y="27"/>
                      </a:lnTo>
                      <a:lnTo>
                        <a:pt x="1" y="20"/>
                      </a:lnTo>
                      <a:lnTo>
                        <a:pt x="2" y="14"/>
                      </a:lnTo>
                      <a:lnTo>
                        <a:pt x="2" y="7"/>
                      </a:lnTo>
                      <a:lnTo>
                        <a:pt x="4" y="0"/>
                      </a:lnTo>
                      <a:lnTo>
                        <a:pt x="20" y="1"/>
                      </a:lnTo>
                      <a:lnTo>
                        <a:pt x="36" y="4"/>
                      </a:lnTo>
                      <a:lnTo>
                        <a:pt x="52" y="5"/>
                      </a:lnTo>
                      <a:lnTo>
                        <a:pt x="69" y="8"/>
                      </a:lnTo>
                      <a:lnTo>
                        <a:pt x="85" y="9"/>
                      </a:lnTo>
                      <a:lnTo>
                        <a:pt x="100" y="12"/>
                      </a:lnTo>
                      <a:lnTo>
                        <a:pt x="117" y="14"/>
                      </a:lnTo>
                      <a:lnTo>
                        <a:pt x="134" y="15"/>
                      </a:lnTo>
                      <a:lnTo>
                        <a:pt x="150" y="18"/>
                      </a:lnTo>
                      <a:lnTo>
                        <a:pt x="167" y="19"/>
                      </a:lnTo>
                      <a:lnTo>
                        <a:pt x="183" y="22"/>
                      </a:lnTo>
                      <a:lnTo>
                        <a:pt x="200" y="23"/>
                      </a:lnTo>
                      <a:lnTo>
                        <a:pt x="215" y="26"/>
                      </a:lnTo>
                      <a:lnTo>
                        <a:pt x="232" y="27"/>
                      </a:lnTo>
                      <a:lnTo>
                        <a:pt x="248" y="30"/>
                      </a:lnTo>
                      <a:lnTo>
                        <a:pt x="265" y="31"/>
                      </a:lnTo>
                      <a:close/>
                    </a:path>
                  </a:pathLst>
                </a:custGeom>
                <a:solidFill>
                  <a:srgbClr val="A0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193"/>
                <p:cNvSpPr>
                  <a:spLocks/>
                </p:cNvSpPr>
                <p:nvPr/>
              </p:nvSpPr>
              <p:spPr bwMode="auto">
                <a:xfrm>
                  <a:off x="11933" y="3070"/>
                  <a:ext cx="265" cy="57"/>
                </a:xfrm>
                <a:custGeom>
                  <a:avLst/>
                  <a:gdLst/>
                  <a:ahLst/>
                  <a:cxnLst>
                    <a:cxn ang="0">
                      <a:pos x="265" y="32"/>
                    </a:cxn>
                    <a:cxn ang="0">
                      <a:pos x="263" y="37"/>
                    </a:cxn>
                    <a:cxn ang="0">
                      <a:pos x="262" y="44"/>
                    </a:cxn>
                    <a:cxn ang="0">
                      <a:pos x="259" y="50"/>
                    </a:cxn>
                    <a:cxn ang="0">
                      <a:pos x="258" y="57"/>
                    </a:cxn>
                    <a:cxn ang="0">
                      <a:pos x="241" y="55"/>
                    </a:cxn>
                    <a:cxn ang="0">
                      <a:pos x="225" y="53"/>
                    </a:cxn>
                    <a:cxn ang="0">
                      <a:pos x="209" y="51"/>
                    </a:cxn>
                    <a:cxn ang="0">
                      <a:pos x="193" y="50"/>
                    </a:cxn>
                    <a:cxn ang="0">
                      <a:pos x="176" y="47"/>
                    </a:cxn>
                    <a:cxn ang="0">
                      <a:pos x="160" y="46"/>
                    </a:cxn>
                    <a:cxn ang="0">
                      <a:pos x="143" y="43"/>
                    </a:cxn>
                    <a:cxn ang="0">
                      <a:pos x="128" y="42"/>
                    </a:cxn>
                    <a:cxn ang="0">
                      <a:pos x="111" y="39"/>
                    </a:cxn>
                    <a:cxn ang="0">
                      <a:pos x="95" y="37"/>
                    </a:cxn>
                    <a:cxn ang="0">
                      <a:pos x="80" y="35"/>
                    </a:cxn>
                    <a:cxn ang="0">
                      <a:pos x="63" y="33"/>
                    </a:cxn>
                    <a:cxn ang="0">
                      <a:pos x="48" y="30"/>
                    </a:cxn>
                    <a:cxn ang="0">
                      <a:pos x="31" y="29"/>
                    </a:cxn>
                    <a:cxn ang="0">
                      <a:pos x="15" y="26"/>
                    </a:cxn>
                    <a:cxn ang="0">
                      <a:pos x="0" y="25"/>
                    </a:cxn>
                    <a:cxn ang="0">
                      <a:pos x="1" y="18"/>
                    </a:cxn>
                    <a:cxn ang="0">
                      <a:pos x="2" y="13"/>
                    </a:cxn>
                    <a:cxn ang="0">
                      <a:pos x="2" y="6"/>
                    </a:cxn>
                    <a:cxn ang="0">
                      <a:pos x="4" y="0"/>
                    </a:cxn>
                    <a:cxn ang="0">
                      <a:pos x="20" y="1"/>
                    </a:cxn>
                    <a:cxn ang="0">
                      <a:pos x="36" y="4"/>
                    </a:cxn>
                    <a:cxn ang="0">
                      <a:pos x="52" y="6"/>
                    </a:cxn>
                    <a:cxn ang="0">
                      <a:pos x="69" y="8"/>
                    </a:cxn>
                    <a:cxn ang="0">
                      <a:pos x="84" y="10"/>
                    </a:cxn>
                    <a:cxn ang="0">
                      <a:pos x="100" y="13"/>
                    </a:cxn>
                    <a:cxn ang="0">
                      <a:pos x="117" y="14"/>
                    </a:cxn>
                    <a:cxn ang="0">
                      <a:pos x="134" y="15"/>
                    </a:cxn>
                    <a:cxn ang="0">
                      <a:pos x="150" y="18"/>
                    </a:cxn>
                    <a:cxn ang="0">
                      <a:pos x="165" y="19"/>
                    </a:cxn>
                    <a:cxn ang="0">
                      <a:pos x="182" y="22"/>
                    </a:cxn>
                    <a:cxn ang="0">
                      <a:pos x="198" y="24"/>
                    </a:cxn>
                    <a:cxn ang="0">
                      <a:pos x="215" y="26"/>
                    </a:cxn>
                    <a:cxn ang="0">
                      <a:pos x="232" y="28"/>
                    </a:cxn>
                    <a:cxn ang="0">
                      <a:pos x="248" y="30"/>
                    </a:cxn>
                    <a:cxn ang="0">
                      <a:pos x="265" y="32"/>
                    </a:cxn>
                  </a:cxnLst>
                  <a:rect l="0" t="0" r="r" b="b"/>
                  <a:pathLst>
                    <a:path w="265" h="57">
                      <a:moveTo>
                        <a:pt x="265" y="32"/>
                      </a:moveTo>
                      <a:lnTo>
                        <a:pt x="263" y="37"/>
                      </a:lnTo>
                      <a:lnTo>
                        <a:pt x="262" y="44"/>
                      </a:lnTo>
                      <a:lnTo>
                        <a:pt x="259" y="50"/>
                      </a:lnTo>
                      <a:lnTo>
                        <a:pt x="258" y="57"/>
                      </a:lnTo>
                      <a:lnTo>
                        <a:pt x="241" y="55"/>
                      </a:lnTo>
                      <a:lnTo>
                        <a:pt x="225" y="53"/>
                      </a:lnTo>
                      <a:lnTo>
                        <a:pt x="209" y="51"/>
                      </a:lnTo>
                      <a:lnTo>
                        <a:pt x="193" y="50"/>
                      </a:lnTo>
                      <a:lnTo>
                        <a:pt x="176" y="47"/>
                      </a:lnTo>
                      <a:lnTo>
                        <a:pt x="160" y="46"/>
                      </a:lnTo>
                      <a:lnTo>
                        <a:pt x="143" y="43"/>
                      </a:lnTo>
                      <a:lnTo>
                        <a:pt x="128" y="42"/>
                      </a:lnTo>
                      <a:lnTo>
                        <a:pt x="111" y="39"/>
                      </a:lnTo>
                      <a:lnTo>
                        <a:pt x="95" y="37"/>
                      </a:lnTo>
                      <a:lnTo>
                        <a:pt x="80" y="35"/>
                      </a:lnTo>
                      <a:lnTo>
                        <a:pt x="63" y="33"/>
                      </a:lnTo>
                      <a:lnTo>
                        <a:pt x="48" y="30"/>
                      </a:lnTo>
                      <a:lnTo>
                        <a:pt x="31" y="29"/>
                      </a:lnTo>
                      <a:lnTo>
                        <a:pt x="15" y="26"/>
                      </a:lnTo>
                      <a:lnTo>
                        <a:pt x="0" y="25"/>
                      </a:lnTo>
                      <a:lnTo>
                        <a:pt x="1" y="18"/>
                      </a:lnTo>
                      <a:lnTo>
                        <a:pt x="2" y="13"/>
                      </a:lnTo>
                      <a:lnTo>
                        <a:pt x="2" y="6"/>
                      </a:lnTo>
                      <a:lnTo>
                        <a:pt x="4" y="0"/>
                      </a:lnTo>
                      <a:lnTo>
                        <a:pt x="20" y="1"/>
                      </a:lnTo>
                      <a:lnTo>
                        <a:pt x="36" y="4"/>
                      </a:lnTo>
                      <a:lnTo>
                        <a:pt x="52" y="6"/>
                      </a:lnTo>
                      <a:lnTo>
                        <a:pt x="69" y="8"/>
                      </a:lnTo>
                      <a:lnTo>
                        <a:pt x="84" y="10"/>
                      </a:lnTo>
                      <a:lnTo>
                        <a:pt x="100" y="13"/>
                      </a:lnTo>
                      <a:lnTo>
                        <a:pt x="117" y="14"/>
                      </a:lnTo>
                      <a:lnTo>
                        <a:pt x="134" y="15"/>
                      </a:lnTo>
                      <a:lnTo>
                        <a:pt x="150" y="18"/>
                      </a:lnTo>
                      <a:lnTo>
                        <a:pt x="165" y="19"/>
                      </a:lnTo>
                      <a:lnTo>
                        <a:pt x="182" y="22"/>
                      </a:lnTo>
                      <a:lnTo>
                        <a:pt x="198" y="24"/>
                      </a:lnTo>
                      <a:lnTo>
                        <a:pt x="215" y="26"/>
                      </a:lnTo>
                      <a:lnTo>
                        <a:pt x="232" y="28"/>
                      </a:lnTo>
                      <a:lnTo>
                        <a:pt x="248" y="30"/>
                      </a:lnTo>
                      <a:lnTo>
                        <a:pt x="265" y="32"/>
                      </a:lnTo>
                      <a:close/>
                    </a:path>
                  </a:pathLst>
                </a:custGeom>
                <a:solidFill>
                  <a:srgbClr val="A8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194"/>
                <p:cNvSpPr>
                  <a:spLocks/>
                </p:cNvSpPr>
                <p:nvPr/>
              </p:nvSpPr>
              <p:spPr bwMode="auto">
                <a:xfrm>
                  <a:off x="11933" y="3071"/>
                  <a:ext cx="265" cy="56"/>
                </a:xfrm>
                <a:custGeom>
                  <a:avLst/>
                  <a:gdLst/>
                  <a:ahLst/>
                  <a:cxnLst>
                    <a:cxn ang="0">
                      <a:pos x="265" y="32"/>
                    </a:cxn>
                    <a:cxn ang="0">
                      <a:pos x="263" y="38"/>
                    </a:cxn>
                    <a:cxn ang="0">
                      <a:pos x="262" y="43"/>
                    </a:cxn>
                    <a:cxn ang="0">
                      <a:pos x="259" y="50"/>
                    </a:cxn>
                    <a:cxn ang="0">
                      <a:pos x="258" y="56"/>
                    </a:cxn>
                    <a:cxn ang="0">
                      <a:pos x="241" y="53"/>
                    </a:cxn>
                    <a:cxn ang="0">
                      <a:pos x="225" y="52"/>
                    </a:cxn>
                    <a:cxn ang="0">
                      <a:pos x="209" y="49"/>
                    </a:cxn>
                    <a:cxn ang="0">
                      <a:pos x="193" y="47"/>
                    </a:cxn>
                    <a:cxn ang="0">
                      <a:pos x="176" y="45"/>
                    </a:cxn>
                    <a:cxn ang="0">
                      <a:pos x="160" y="43"/>
                    </a:cxn>
                    <a:cxn ang="0">
                      <a:pos x="143" y="41"/>
                    </a:cxn>
                    <a:cxn ang="0">
                      <a:pos x="128" y="39"/>
                    </a:cxn>
                    <a:cxn ang="0">
                      <a:pos x="111" y="36"/>
                    </a:cxn>
                    <a:cxn ang="0">
                      <a:pos x="95" y="35"/>
                    </a:cxn>
                    <a:cxn ang="0">
                      <a:pos x="80" y="32"/>
                    </a:cxn>
                    <a:cxn ang="0">
                      <a:pos x="63" y="31"/>
                    </a:cxn>
                    <a:cxn ang="0">
                      <a:pos x="48" y="28"/>
                    </a:cxn>
                    <a:cxn ang="0">
                      <a:pos x="31" y="27"/>
                    </a:cxn>
                    <a:cxn ang="0">
                      <a:pos x="15" y="24"/>
                    </a:cxn>
                    <a:cxn ang="0">
                      <a:pos x="0" y="23"/>
                    </a:cxn>
                    <a:cxn ang="0">
                      <a:pos x="1" y="17"/>
                    </a:cxn>
                    <a:cxn ang="0">
                      <a:pos x="2" y="12"/>
                    </a:cxn>
                    <a:cxn ang="0">
                      <a:pos x="2" y="6"/>
                    </a:cxn>
                    <a:cxn ang="0">
                      <a:pos x="4" y="0"/>
                    </a:cxn>
                    <a:cxn ang="0">
                      <a:pos x="20" y="2"/>
                    </a:cxn>
                    <a:cxn ang="0">
                      <a:pos x="36" y="5"/>
                    </a:cxn>
                    <a:cxn ang="0">
                      <a:pos x="52" y="6"/>
                    </a:cxn>
                    <a:cxn ang="0">
                      <a:pos x="69" y="9"/>
                    </a:cxn>
                    <a:cxn ang="0">
                      <a:pos x="84" y="10"/>
                    </a:cxn>
                    <a:cxn ang="0">
                      <a:pos x="100" y="13"/>
                    </a:cxn>
                    <a:cxn ang="0">
                      <a:pos x="117" y="14"/>
                    </a:cxn>
                    <a:cxn ang="0">
                      <a:pos x="134" y="16"/>
                    </a:cxn>
                    <a:cxn ang="0">
                      <a:pos x="150" y="18"/>
                    </a:cxn>
                    <a:cxn ang="0">
                      <a:pos x="165" y="20"/>
                    </a:cxn>
                    <a:cxn ang="0">
                      <a:pos x="182" y="23"/>
                    </a:cxn>
                    <a:cxn ang="0">
                      <a:pos x="198" y="24"/>
                    </a:cxn>
                    <a:cxn ang="0">
                      <a:pos x="215" y="27"/>
                    </a:cxn>
                    <a:cxn ang="0">
                      <a:pos x="232" y="28"/>
                    </a:cxn>
                    <a:cxn ang="0">
                      <a:pos x="248" y="31"/>
                    </a:cxn>
                    <a:cxn ang="0">
                      <a:pos x="265" y="32"/>
                    </a:cxn>
                  </a:cxnLst>
                  <a:rect l="0" t="0" r="r" b="b"/>
                  <a:pathLst>
                    <a:path w="265" h="56">
                      <a:moveTo>
                        <a:pt x="265" y="32"/>
                      </a:moveTo>
                      <a:lnTo>
                        <a:pt x="263" y="38"/>
                      </a:lnTo>
                      <a:lnTo>
                        <a:pt x="262" y="43"/>
                      </a:lnTo>
                      <a:lnTo>
                        <a:pt x="259" y="50"/>
                      </a:lnTo>
                      <a:lnTo>
                        <a:pt x="258" y="56"/>
                      </a:lnTo>
                      <a:lnTo>
                        <a:pt x="241" y="53"/>
                      </a:lnTo>
                      <a:lnTo>
                        <a:pt x="225" y="52"/>
                      </a:lnTo>
                      <a:lnTo>
                        <a:pt x="209" y="49"/>
                      </a:lnTo>
                      <a:lnTo>
                        <a:pt x="193" y="47"/>
                      </a:lnTo>
                      <a:lnTo>
                        <a:pt x="176" y="45"/>
                      </a:lnTo>
                      <a:lnTo>
                        <a:pt x="160" y="43"/>
                      </a:lnTo>
                      <a:lnTo>
                        <a:pt x="143" y="41"/>
                      </a:lnTo>
                      <a:lnTo>
                        <a:pt x="128" y="39"/>
                      </a:lnTo>
                      <a:lnTo>
                        <a:pt x="111" y="36"/>
                      </a:lnTo>
                      <a:lnTo>
                        <a:pt x="95" y="35"/>
                      </a:lnTo>
                      <a:lnTo>
                        <a:pt x="80" y="32"/>
                      </a:lnTo>
                      <a:lnTo>
                        <a:pt x="63" y="31"/>
                      </a:lnTo>
                      <a:lnTo>
                        <a:pt x="48" y="28"/>
                      </a:lnTo>
                      <a:lnTo>
                        <a:pt x="31" y="27"/>
                      </a:lnTo>
                      <a:lnTo>
                        <a:pt x="15" y="24"/>
                      </a:lnTo>
                      <a:lnTo>
                        <a:pt x="0" y="23"/>
                      </a:lnTo>
                      <a:lnTo>
                        <a:pt x="1" y="17"/>
                      </a:lnTo>
                      <a:lnTo>
                        <a:pt x="2" y="12"/>
                      </a:lnTo>
                      <a:lnTo>
                        <a:pt x="2" y="6"/>
                      </a:lnTo>
                      <a:lnTo>
                        <a:pt x="4" y="0"/>
                      </a:lnTo>
                      <a:lnTo>
                        <a:pt x="20" y="2"/>
                      </a:lnTo>
                      <a:lnTo>
                        <a:pt x="36" y="5"/>
                      </a:lnTo>
                      <a:lnTo>
                        <a:pt x="52" y="6"/>
                      </a:lnTo>
                      <a:lnTo>
                        <a:pt x="69" y="9"/>
                      </a:lnTo>
                      <a:lnTo>
                        <a:pt x="84" y="10"/>
                      </a:lnTo>
                      <a:lnTo>
                        <a:pt x="100" y="13"/>
                      </a:lnTo>
                      <a:lnTo>
                        <a:pt x="117" y="14"/>
                      </a:lnTo>
                      <a:lnTo>
                        <a:pt x="134" y="16"/>
                      </a:lnTo>
                      <a:lnTo>
                        <a:pt x="150" y="18"/>
                      </a:lnTo>
                      <a:lnTo>
                        <a:pt x="165" y="20"/>
                      </a:lnTo>
                      <a:lnTo>
                        <a:pt x="182" y="23"/>
                      </a:lnTo>
                      <a:lnTo>
                        <a:pt x="198" y="24"/>
                      </a:lnTo>
                      <a:lnTo>
                        <a:pt x="215" y="27"/>
                      </a:lnTo>
                      <a:lnTo>
                        <a:pt x="232" y="28"/>
                      </a:lnTo>
                      <a:lnTo>
                        <a:pt x="248" y="31"/>
                      </a:lnTo>
                      <a:lnTo>
                        <a:pt x="265" y="32"/>
                      </a:lnTo>
                      <a:close/>
                    </a:path>
                  </a:pathLst>
                </a:custGeom>
                <a:solidFill>
                  <a:srgbClr val="AD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195"/>
                <p:cNvSpPr>
                  <a:spLocks/>
                </p:cNvSpPr>
                <p:nvPr/>
              </p:nvSpPr>
              <p:spPr bwMode="auto">
                <a:xfrm>
                  <a:off x="11933" y="3073"/>
                  <a:ext cx="263" cy="52"/>
                </a:xfrm>
                <a:custGeom>
                  <a:avLst/>
                  <a:gdLst/>
                  <a:ahLst/>
                  <a:cxnLst>
                    <a:cxn ang="0">
                      <a:pos x="263" y="32"/>
                    </a:cxn>
                    <a:cxn ang="0">
                      <a:pos x="262" y="37"/>
                    </a:cxn>
                    <a:cxn ang="0">
                      <a:pos x="261" y="41"/>
                    </a:cxn>
                    <a:cxn ang="0">
                      <a:pos x="259" y="47"/>
                    </a:cxn>
                    <a:cxn ang="0">
                      <a:pos x="258" y="52"/>
                    </a:cxn>
                    <a:cxn ang="0">
                      <a:pos x="241" y="51"/>
                    </a:cxn>
                    <a:cxn ang="0">
                      <a:pos x="225" y="48"/>
                    </a:cxn>
                    <a:cxn ang="0">
                      <a:pos x="209" y="47"/>
                    </a:cxn>
                    <a:cxn ang="0">
                      <a:pos x="193" y="44"/>
                    </a:cxn>
                    <a:cxn ang="0">
                      <a:pos x="176" y="43"/>
                    </a:cxn>
                    <a:cxn ang="0">
                      <a:pos x="160" y="40"/>
                    </a:cxn>
                    <a:cxn ang="0">
                      <a:pos x="143" y="39"/>
                    </a:cxn>
                    <a:cxn ang="0">
                      <a:pos x="128" y="36"/>
                    </a:cxn>
                    <a:cxn ang="0">
                      <a:pos x="111" y="34"/>
                    </a:cxn>
                    <a:cxn ang="0">
                      <a:pos x="95" y="32"/>
                    </a:cxn>
                    <a:cxn ang="0">
                      <a:pos x="80" y="30"/>
                    </a:cxn>
                    <a:cxn ang="0">
                      <a:pos x="63" y="27"/>
                    </a:cxn>
                    <a:cxn ang="0">
                      <a:pos x="48" y="26"/>
                    </a:cxn>
                    <a:cxn ang="0">
                      <a:pos x="31" y="25"/>
                    </a:cxn>
                    <a:cxn ang="0">
                      <a:pos x="15" y="22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0"/>
                    </a:cxn>
                    <a:cxn ang="0">
                      <a:pos x="2" y="5"/>
                    </a:cxn>
                    <a:cxn ang="0">
                      <a:pos x="4" y="0"/>
                    </a:cxn>
                    <a:cxn ang="0">
                      <a:pos x="20" y="1"/>
                    </a:cxn>
                    <a:cxn ang="0">
                      <a:pos x="36" y="4"/>
                    </a:cxn>
                    <a:cxn ang="0">
                      <a:pos x="52" y="5"/>
                    </a:cxn>
                    <a:cxn ang="0">
                      <a:pos x="69" y="8"/>
                    </a:cxn>
                    <a:cxn ang="0">
                      <a:pos x="84" y="10"/>
                    </a:cxn>
                    <a:cxn ang="0">
                      <a:pos x="100" y="12"/>
                    </a:cxn>
                    <a:cxn ang="0">
                      <a:pos x="117" y="14"/>
                    </a:cxn>
                    <a:cxn ang="0">
                      <a:pos x="134" y="15"/>
                    </a:cxn>
                    <a:cxn ang="0">
                      <a:pos x="149" y="18"/>
                    </a:cxn>
                    <a:cxn ang="0">
                      <a:pos x="165" y="19"/>
                    </a:cxn>
                    <a:cxn ang="0">
                      <a:pos x="182" y="22"/>
                    </a:cxn>
                    <a:cxn ang="0">
                      <a:pos x="198" y="23"/>
                    </a:cxn>
                    <a:cxn ang="0">
                      <a:pos x="215" y="26"/>
                    </a:cxn>
                    <a:cxn ang="0">
                      <a:pos x="230" y="27"/>
                    </a:cxn>
                    <a:cxn ang="0">
                      <a:pos x="247" y="30"/>
                    </a:cxn>
                    <a:cxn ang="0">
                      <a:pos x="263" y="32"/>
                    </a:cxn>
                  </a:cxnLst>
                  <a:rect l="0" t="0" r="r" b="b"/>
                  <a:pathLst>
                    <a:path w="263" h="52">
                      <a:moveTo>
                        <a:pt x="263" y="32"/>
                      </a:moveTo>
                      <a:lnTo>
                        <a:pt x="262" y="37"/>
                      </a:lnTo>
                      <a:lnTo>
                        <a:pt x="261" y="41"/>
                      </a:lnTo>
                      <a:lnTo>
                        <a:pt x="259" y="47"/>
                      </a:lnTo>
                      <a:lnTo>
                        <a:pt x="258" y="52"/>
                      </a:lnTo>
                      <a:lnTo>
                        <a:pt x="241" y="51"/>
                      </a:lnTo>
                      <a:lnTo>
                        <a:pt x="225" y="48"/>
                      </a:lnTo>
                      <a:lnTo>
                        <a:pt x="209" y="47"/>
                      </a:lnTo>
                      <a:lnTo>
                        <a:pt x="193" y="44"/>
                      </a:lnTo>
                      <a:lnTo>
                        <a:pt x="176" y="43"/>
                      </a:lnTo>
                      <a:lnTo>
                        <a:pt x="160" y="40"/>
                      </a:lnTo>
                      <a:lnTo>
                        <a:pt x="143" y="39"/>
                      </a:lnTo>
                      <a:lnTo>
                        <a:pt x="128" y="36"/>
                      </a:lnTo>
                      <a:lnTo>
                        <a:pt x="111" y="34"/>
                      </a:lnTo>
                      <a:lnTo>
                        <a:pt x="95" y="32"/>
                      </a:lnTo>
                      <a:lnTo>
                        <a:pt x="80" y="30"/>
                      </a:lnTo>
                      <a:lnTo>
                        <a:pt x="63" y="27"/>
                      </a:lnTo>
                      <a:lnTo>
                        <a:pt x="48" y="26"/>
                      </a:lnTo>
                      <a:lnTo>
                        <a:pt x="31" y="25"/>
                      </a:lnTo>
                      <a:lnTo>
                        <a:pt x="15" y="22"/>
                      </a:lnTo>
                      <a:lnTo>
                        <a:pt x="0" y="21"/>
                      </a:lnTo>
                      <a:lnTo>
                        <a:pt x="1" y="15"/>
                      </a:lnTo>
                      <a:lnTo>
                        <a:pt x="2" y="10"/>
                      </a:lnTo>
                      <a:lnTo>
                        <a:pt x="2" y="5"/>
                      </a:lnTo>
                      <a:lnTo>
                        <a:pt x="4" y="0"/>
                      </a:lnTo>
                      <a:lnTo>
                        <a:pt x="20" y="1"/>
                      </a:lnTo>
                      <a:lnTo>
                        <a:pt x="36" y="4"/>
                      </a:lnTo>
                      <a:lnTo>
                        <a:pt x="52" y="5"/>
                      </a:lnTo>
                      <a:lnTo>
                        <a:pt x="69" y="8"/>
                      </a:lnTo>
                      <a:lnTo>
                        <a:pt x="84" y="10"/>
                      </a:lnTo>
                      <a:lnTo>
                        <a:pt x="100" y="12"/>
                      </a:lnTo>
                      <a:lnTo>
                        <a:pt x="117" y="14"/>
                      </a:lnTo>
                      <a:lnTo>
                        <a:pt x="134" y="15"/>
                      </a:lnTo>
                      <a:lnTo>
                        <a:pt x="149" y="18"/>
                      </a:lnTo>
                      <a:lnTo>
                        <a:pt x="165" y="19"/>
                      </a:lnTo>
                      <a:lnTo>
                        <a:pt x="182" y="22"/>
                      </a:lnTo>
                      <a:lnTo>
                        <a:pt x="198" y="23"/>
                      </a:lnTo>
                      <a:lnTo>
                        <a:pt x="215" y="26"/>
                      </a:lnTo>
                      <a:lnTo>
                        <a:pt x="230" y="27"/>
                      </a:lnTo>
                      <a:lnTo>
                        <a:pt x="247" y="30"/>
                      </a:lnTo>
                      <a:lnTo>
                        <a:pt x="263" y="32"/>
                      </a:lnTo>
                      <a:close/>
                    </a:path>
                  </a:pathLst>
                </a:custGeom>
                <a:solidFill>
                  <a:srgbClr val="B5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196"/>
                <p:cNvSpPr>
                  <a:spLocks/>
                </p:cNvSpPr>
                <p:nvPr/>
              </p:nvSpPr>
              <p:spPr bwMode="auto">
                <a:xfrm>
                  <a:off x="11933" y="3074"/>
                  <a:ext cx="263" cy="50"/>
                </a:xfrm>
                <a:custGeom>
                  <a:avLst/>
                  <a:gdLst/>
                  <a:ahLst/>
                  <a:cxnLst>
                    <a:cxn ang="0">
                      <a:pos x="263" y="32"/>
                    </a:cxn>
                    <a:cxn ang="0">
                      <a:pos x="262" y="36"/>
                    </a:cxn>
                    <a:cxn ang="0">
                      <a:pos x="261" y="40"/>
                    </a:cxn>
                    <a:cxn ang="0">
                      <a:pos x="259" y="44"/>
                    </a:cxn>
                    <a:cxn ang="0">
                      <a:pos x="258" y="50"/>
                    </a:cxn>
                    <a:cxn ang="0">
                      <a:pos x="241" y="49"/>
                    </a:cxn>
                    <a:cxn ang="0">
                      <a:pos x="225" y="46"/>
                    </a:cxn>
                    <a:cxn ang="0">
                      <a:pos x="209" y="44"/>
                    </a:cxn>
                    <a:cxn ang="0">
                      <a:pos x="193" y="42"/>
                    </a:cxn>
                    <a:cxn ang="0">
                      <a:pos x="176" y="40"/>
                    </a:cxn>
                    <a:cxn ang="0">
                      <a:pos x="160" y="38"/>
                    </a:cxn>
                    <a:cxn ang="0">
                      <a:pos x="143" y="36"/>
                    </a:cxn>
                    <a:cxn ang="0">
                      <a:pos x="128" y="33"/>
                    </a:cxn>
                    <a:cxn ang="0">
                      <a:pos x="111" y="32"/>
                    </a:cxn>
                    <a:cxn ang="0">
                      <a:pos x="95" y="31"/>
                    </a:cxn>
                    <a:cxn ang="0">
                      <a:pos x="80" y="28"/>
                    </a:cxn>
                    <a:cxn ang="0">
                      <a:pos x="63" y="26"/>
                    </a:cxn>
                    <a:cxn ang="0">
                      <a:pos x="48" y="24"/>
                    </a:cxn>
                    <a:cxn ang="0">
                      <a:pos x="31" y="22"/>
                    </a:cxn>
                    <a:cxn ang="0">
                      <a:pos x="15" y="20"/>
                    </a:cxn>
                    <a:cxn ang="0">
                      <a:pos x="0" y="18"/>
                    </a:cxn>
                    <a:cxn ang="0">
                      <a:pos x="1" y="14"/>
                    </a:cxn>
                    <a:cxn ang="0">
                      <a:pos x="2" y="10"/>
                    </a:cxn>
                    <a:cxn ang="0">
                      <a:pos x="2" y="6"/>
                    </a:cxn>
                    <a:cxn ang="0">
                      <a:pos x="4" y="0"/>
                    </a:cxn>
                    <a:cxn ang="0">
                      <a:pos x="19" y="2"/>
                    </a:cxn>
                    <a:cxn ang="0">
                      <a:pos x="36" y="4"/>
                    </a:cxn>
                    <a:cxn ang="0">
                      <a:pos x="52" y="6"/>
                    </a:cxn>
                    <a:cxn ang="0">
                      <a:pos x="67" y="9"/>
                    </a:cxn>
                    <a:cxn ang="0">
                      <a:pos x="84" y="10"/>
                    </a:cxn>
                    <a:cxn ang="0">
                      <a:pos x="100" y="13"/>
                    </a:cxn>
                    <a:cxn ang="0">
                      <a:pos x="116" y="14"/>
                    </a:cxn>
                    <a:cxn ang="0">
                      <a:pos x="132" y="15"/>
                    </a:cxn>
                    <a:cxn ang="0">
                      <a:pos x="149" y="18"/>
                    </a:cxn>
                    <a:cxn ang="0">
                      <a:pos x="165" y="20"/>
                    </a:cxn>
                    <a:cxn ang="0">
                      <a:pos x="182" y="22"/>
                    </a:cxn>
                    <a:cxn ang="0">
                      <a:pos x="198" y="24"/>
                    </a:cxn>
                    <a:cxn ang="0">
                      <a:pos x="214" y="26"/>
                    </a:cxn>
                    <a:cxn ang="0">
                      <a:pos x="230" y="28"/>
                    </a:cxn>
                    <a:cxn ang="0">
                      <a:pos x="247" y="31"/>
                    </a:cxn>
                    <a:cxn ang="0">
                      <a:pos x="263" y="32"/>
                    </a:cxn>
                  </a:cxnLst>
                  <a:rect l="0" t="0" r="r" b="b"/>
                  <a:pathLst>
                    <a:path w="263" h="50">
                      <a:moveTo>
                        <a:pt x="263" y="32"/>
                      </a:moveTo>
                      <a:lnTo>
                        <a:pt x="262" y="36"/>
                      </a:lnTo>
                      <a:lnTo>
                        <a:pt x="261" y="40"/>
                      </a:lnTo>
                      <a:lnTo>
                        <a:pt x="259" y="44"/>
                      </a:lnTo>
                      <a:lnTo>
                        <a:pt x="258" y="50"/>
                      </a:lnTo>
                      <a:lnTo>
                        <a:pt x="241" y="49"/>
                      </a:lnTo>
                      <a:lnTo>
                        <a:pt x="225" y="46"/>
                      </a:lnTo>
                      <a:lnTo>
                        <a:pt x="209" y="44"/>
                      </a:lnTo>
                      <a:lnTo>
                        <a:pt x="193" y="42"/>
                      </a:lnTo>
                      <a:lnTo>
                        <a:pt x="176" y="40"/>
                      </a:lnTo>
                      <a:lnTo>
                        <a:pt x="160" y="38"/>
                      </a:lnTo>
                      <a:lnTo>
                        <a:pt x="143" y="36"/>
                      </a:lnTo>
                      <a:lnTo>
                        <a:pt x="128" y="33"/>
                      </a:lnTo>
                      <a:lnTo>
                        <a:pt x="111" y="32"/>
                      </a:lnTo>
                      <a:lnTo>
                        <a:pt x="95" y="31"/>
                      </a:lnTo>
                      <a:lnTo>
                        <a:pt x="80" y="28"/>
                      </a:lnTo>
                      <a:lnTo>
                        <a:pt x="63" y="26"/>
                      </a:lnTo>
                      <a:lnTo>
                        <a:pt x="48" y="24"/>
                      </a:lnTo>
                      <a:lnTo>
                        <a:pt x="31" y="22"/>
                      </a:lnTo>
                      <a:lnTo>
                        <a:pt x="15" y="20"/>
                      </a:lnTo>
                      <a:lnTo>
                        <a:pt x="0" y="18"/>
                      </a:lnTo>
                      <a:lnTo>
                        <a:pt x="1" y="14"/>
                      </a:lnTo>
                      <a:lnTo>
                        <a:pt x="2" y="10"/>
                      </a:lnTo>
                      <a:lnTo>
                        <a:pt x="2" y="6"/>
                      </a:lnTo>
                      <a:lnTo>
                        <a:pt x="4" y="0"/>
                      </a:lnTo>
                      <a:lnTo>
                        <a:pt x="19" y="2"/>
                      </a:lnTo>
                      <a:lnTo>
                        <a:pt x="36" y="4"/>
                      </a:lnTo>
                      <a:lnTo>
                        <a:pt x="52" y="6"/>
                      </a:lnTo>
                      <a:lnTo>
                        <a:pt x="67" y="9"/>
                      </a:lnTo>
                      <a:lnTo>
                        <a:pt x="84" y="10"/>
                      </a:lnTo>
                      <a:lnTo>
                        <a:pt x="100" y="13"/>
                      </a:lnTo>
                      <a:lnTo>
                        <a:pt x="116" y="14"/>
                      </a:lnTo>
                      <a:lnTo>
                        <a:pt x="132" y="15"/>
                      </a:lnTo>
                      <a:lnTo>
                        <a:pt x="149" y="18"/>
                      </a:lnTo>
                      <a:lnTo>
                        <a:pt x="165" y="20"/>
                      </a:lnTo>
                      <a:lnTo>
                        <a:pt x="182" y="22"/>
                      </a:lnTo>
                      <a:lnTo>
                        <a:pt x="198" y="24"/>
                      </a:lnTo>
                      <a:lnTo>
                        <a:pt x="214" y="26"/>
                      </a:lnTo>
                      <a:lnTo>
                        <a:pt x="230" y="28"/>
                      </a:lnTo>
                      <a:lnTo>
                        <a:pt x="247" y="31"/>
                      </a:lnTo>
                      <a:lnTo>
                        <a:pt x="263" y="32"/>
                      </a:lnTo>
                      <a:close/>
                    </a:path>
                  </a:pathLst>
                </a:custGeom>
                <a:solidFill>
                  <a:srgbClr val="BC7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197"/>
                <p:cNvSpPr>
                  <a:spLocks/>
                </p:cNvSpPr>
                <p:nvPr/>
              </p:nvSpPr>
              <p:spPr bwMode="auto">
                <a:xfrm>
                  <a:off x="11933" y="3076"/>
                  <a:ext cx="263" cy="47"/>
                </a:xfrm>
                <a:custGeom>
                  <a:avLst/>
                  <a:gdLst/>
                  <a:ahLst/>
                  <a:cxnLst>
                    <a:cxn ang="0">
                      <a:pos x="263" y="31"/>
                    </a:cxn>
                    <a:cxn ang="0">
                      <a:pos x="262" y="36"/>
                    </a:cxn>
                    <a:cxn ang="0">
                      <a:pos x="261" y="38"/>
                    </a:cxn>
                    <a:cxn ang="0">
                      <a:pos x="259" y="42"/>
                    </a:cxn>
                    <a:cxn ang="0">
                      <a:pos x="258" y="47"/>
                    </a:cxn>
                    <a:cxn ang="0">
                      <a:pos x="241" y="45"/>
                    </a:cxn>
                    <a:cxn ang="0">
                      <a:pos x="225" y="42"/>
                    </a:cxn>
                    <a:cxn ang="0">
                      <a:pos x="209" y="41"/>
                    </a:cxn>
                    <a:cxn ang="0">
                      <a:pos x="193" y="38"/>
                    </a:cxn>
                    <a:cxn ang="0">
                      <a:pos x="176" y="37"/>
                    </a:cxn>
                    <a:cxn ang="0">
                      <a:pos x="160" y="34"/>
                    </a:cxn>
                    <a:cxn ang="0">
                      <a:pos x="143" y="33"/>
                    </a:cxn>
                    <a:cxn ang="0">
                      <a:pos x="128" y="30"/>
                    </a:cxn>
                    <a:cxn ang="0">
                      <a:pos x="111" y="29"/>
                    </a:cxn>
                    <a:cxn ang="0">
                      <a:pos x="95" y="27"/>
                    </a:cxn>
                    <a:cxn ang="0">
                      <a:pos x="80" y="24"/>
                    </a:cxn>
                    <a:cxn ang="0">
                      <a:pos x="63" y="23"/>
                    </a:cxn>
                    <a:cxn ang="0">
                      <a:pos x="48" y="20"/>
                    </a:cxn>
                    <a:cxn ang="0">
                      <a:pos x="31" y="19"/>
                    </a:cxn>
                    <a:cxn ang="0">
                      <a:pos x="15" y="16"/>
                    </a:cxn>
                    <a:cxn ang="0">
                      <a:pos x="0" y="15"/>
                    </a:cxn>
                    <a:cxn ang="0">
                      <a:pos x="1" y="11"/>
                    </a:cxn>
                    <a:cxn ang="0">
                      <a:pos x="2" y="7"/>
                    </a:cxn>
                    <a:cxn ang="0">
                      <a:pos x="2" y="4"/>
                    </a:cxn>
                    <a:cxn ang="0">
                      <a:pos x="4" y="0"/>
                    </a:cxn>
                    <a:cxn ang="0">
                      <a:pos x="19" y="1"/>
                    </a:cxn>
                    <a:cxn ang="0">
                      <a:pos x="36" y="4"/>
                    </a:cxn>
                    <a:cxn ang="0">
                      <a:pos x="52" y="5"/>
                    </a:cxn>
                    <a:cxn ang="0">
                      <a:pos x="67" y="8"/>
                    </a:cxn>
                    <a:cxn ang="0">
                      <a:pos x="84" y="9"/>
                    </a:cxn>
                    <a:cxn ang="0">
                      <a:pos x="100" y="12"/>
                    </a:cxn>
                    <a:cxn ang="0">
                      <a:pos x="116" y="13"/>
                    </a:cxn>
                    <a:cxn ang="0">
                      <a:pos x="132" y="15"/>
                    </a:cxn>
                    <a:cxn ang="0">
                      <a:pos x="149" y="18"/>
                    </a:cxn>
                    <a:cxn ang="0">
                      <a:pos x="165" y="19"/>
                    </a:cxn>
                    <a:cxn ang="0">
                      <a:pos x="182" y="22"/>
                    </a:cxn>
                    <a:cxn ang="0">
                      <a:pos x="198" y="23"/>
                    </a:cxn>
                    <a:cxn ang="0">
                      <a:pos x="214" y="26"/>
                    </a:cxn>
                    <a:cxn ang="0">
                      <a:pos x="230" y="27"/>
                    </a:cxn>
                    <a:cxn ang="0">
                      <a:pos x="247" y="30"/>
                    </a:cxn>
                    <a:cxn ang="0">
                      <a:pos x="263" y="31"/>
                    </a:cxn>
                  </a:cxnLst>
                  <a:rect l="0" t="0" r="r" b="b"/>
                  <a:pathLst>
                    <a:path w="263" h="47">
                      <a:moveTo>
                        <a:pt x="263" y="31"/>
                      </a:moveTo>
                      <a:lnTo>
                        <a:pt x="262" y="36"/>
                      </a:lnTo>
                      <a:lnTo>
                        <a:pt x="261" y="38"/>
                      </a:lnTo>
                      <a:lnTo>
                        <a:pt x="259" y="42"/>
                      </a:lnTo>
                      <a:lnTo>
                        <a:pt x="258" y="47"/>
                      </a:lnTo>
                      <a:lnTo>
                        <a:pt x="241" y="45"/>
                      </a:lnTo>
                      <a:lnTo>
                        <a:pt x="225" y="42"/>
                      </a:lnTo>
                      <a:lnTo>
                        <a:pt x="209" y="41"/>
                      </a:lnTo>
                      <a:lnTo>
                        <a:pt x="193" y="38"/>
                      </a:lnTo>
                      <a:lnTo>
                        <a:pt x="176" y="37"/>
                      </a:lnTo>
                      <a:lnTo>
                        <a:pt x="160" y="34"/>
                      </a:lnTo>
                      <a:lnTo>
                        <a:pt x="143" y="33"/>
                      </a:lnTo>
                      <a:lnTo>
                        <a:pt x="128" y="30"/>
                      </a:lnTo>
                      <a:lnTo>
                        <a:pt x="111" y="29"/>
                      </a:lnTo>
                      <a:lnTo>
                        <a:pt x="95" y="27"/>
                      </a:lnTo>
                      <a:lnTo>
                        <a:pt x="80" y="24"/>
                      </a:lnTo>
                      <a:lnTo>
                        <a:pt x="63" y="23"/>
                      </a:lnTo>
                      <a:lnTo>
                        <a:pt x="48" y="20"/>
                      </a:lnTo>
                      <a:lnTo>
                        <a:pt x="31" y="19"/>
                      </a:lnTo>
                      <a:lnTo>
                        <a:pt x="15" y="16"/>
                      </a:lnTo>
                      <a:lnTo>
                        <a:pt x="0" y="15"/>
                      </a:lnTo>
                      <a:lnTo>
                        <a:pt x="1" y="11"/>
                      </a:lnTo>
                      <a:lnTo>
                        <a:pt x="2" y="7"/>
                      </a:lnTo>
                      <a:lnTo>
                        <a:pt x="2" y="4"/>
                      </a:lnTo>
                      <a:lnTo>
                        <a:pt x="4" y="0"/>
                      </a:lnTo>
                      <a:lnTo>
                        <a:pt x="19" y="1"/>
                      </a:lnTo>
                      <a:lnTo>
                        <a:pt x="36" y="4"/>
                      </a:lnTo>
                      <a:lnTo>
                        <a:pt x="52" y="5"/>
                      </a:lnTo>
                      <a:lnTo>
                        <a:pt x="67" y="8"/>
                      </a:lnTo>
                      <a:lnTo>
                        <a:pt x="84" y="9"/>
                      </a:lnTo>
                      <a:lnTo>
                        <a:pt x="100" y="12"/>
                      </a:lnTo>
                      <a:lnTo>
                        <a:pt x="116" y="13"/>
                      </a:lnTo>
                      <a:lnTo>
                        <a:pt x="132" y="15"/>
                      </a:lnTo>
                      <a:lnTo>
                        <a:pt x="149" y="18"/>
                      </a:lnTo>
                      <a:lnTo>
                        <a:pt x="165" y="19"/>
                      </a:lnTo>
                      <a:lnTo>
                        <a:pt x="182" y="22"/>
                      </a:lnTo>
                      <a:lnTo>
                        <a:pt x="198" y="23"/>
                      </a:lnTo>
                      <a:lnTo>
                        <a:pt x="214" y="26"/>
                      </a:lnTo>
                      <a:lnTo>
                        <a:pt x="230" y="27"/>
                      </a:lnTo>
                      <a:lnTo>
                        <a:pt x="247" y="30"/>
                      </a:lnTo>
                      <a:lnTo>
                        <a:pt x="263" y="31"/>
                      </a:lnTo>
                      <a:close/>
                    </a:path>
                  </a:pathLst>
                </a:custGeom>
                <a:solidFill>
                  <a:srgbClr val="C48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198"/>
                <p:cNvSpPr>
                  <a:spLocks/>
                </p:cNvSpPr>
                <p:nvPr/>
              </p:nvSpPr>
              <p:spPr bwMode="auto">
                <a:xfrm>
                  <a:off x="11933" y="3077"/>
                  <a:ext cx="263" cy="44"/>
                </a:xfrm>
                <a:custGeom>
                  <a:avLst/>
                  <a:gdLst/>
                  <a:ahLst/>
                  <a:cxnLst>
                    <a:cxn ang="0">
                      <a:pos x="263" y="32"/>
                    </a:cxn>
                    <a:cxn ang="0">
                      <a:pos x="262" y="35"/>
                    </a:cxn>
                    <a:cxn ang="0">
                      <a:pos x="261" y="37"/>
                    </a:cxn>
                    <a:cxn ang="0">
                      <a:pos x="259" y="41"/>
                    </a:cxn>
                    <a:cxn ang="0">
                      <a:pos x="258" y="44"/>
                    </a:cxn>
                    <a:cxn ang="0">
                      <a:pos x="241" y="43"/>
                    </a:cxn>
                    <a:cxn ang="0">
                      <a:pos x="225" y="40"/>
                    </a:cxn>
                    <a:cxn ang="0">
                      <a:pos x="209" y="39"/>
                    </a:cxn>
                    <a:cxn ang="0">
                      <a:pos x="193" y="36"/>
                    </a:cxn>
                    <a:cxn ang="0">
                      <a:pos x="176" y="35"/>
                    </a:cxn>
                    <a:cxn ang="0">
                      <a:pos x="160" y="32"/>
                    </a:cxn>
                    <a:cxn ang="0">
                      <a:pos x="143" y="30"/>
                    </a:cxn>
                    <a:cxn ang="0">
                      <a:pos x="128" y="28"/>
                    </a:cxn>
                    <a:cxn ang="0">
                      <a:pos x="111" y="26"/>
                    </a:cxn>
                    <a:cxn ang="0">
                      <a:pos x="95" y="25"/>
                    </a:cxn>
                    <a:cxn ang="0">
                      <a:pos x="80" y="22"/>
                    </a:cxn>
                    <a:cxn ang="0">
                      <a:pos x="63" y="21"/>
                    </a:cxn>
                    <a:cxn ang="0">
                      <a:pos x="48" y="18"/>
                    </a:cxn>
                    <a:cxn ang="0">
                      <a:pos x="31" y="17"/>
                    </a:cxn>
                    <a:cxn ang="0">
                      <a:pos x="15" y="14"/>
                    </a:cxn>
                    <a:cxn ang="0">
                      <a:pos x="0" y="12"/>
                    </a:cxn>
                    <a:cxn ang="0">
                      <a:pos x="1" y="10"/>
                    </a:cxn>
                    <a:cxn ang="0">
                      <a:pos x="2" y="6"/>
                    </a:cxn>
                    <a:cxn ang="0">
                      <a:pos x="2" y="3"/>
                    </a:cxn>
                    <a:cxn ang="0">
                      <a:pos x="4" y="0"/>
                    </a:cxn>
                    <a:cxn ang="0">
                      <a:pos x="19" y="1"/>
                    </a:cxn>
                    <a:cxn ang="0">
                      <a:pos x="36" y="4"/>
                    </a:cxn>
                    <a:cxn ang="0">
                      <a:pos x="52" y="6"/>
                    </a:cxn>
                    <a:cxn ang="0">
                      <a:pos x="67" y="8"/>
                    </a:cxn>
                    <a:cxn ang="0">
                      <a:pos x="84" y="10"/>
                    </a:cxn>
                    <a:cxn ang="0">
                      <a:pos x="100" y="12"/>
                    </a:cxn>
                    <a:cxn ang="0">
                      <a:pos x="116" y="14"/>
                    </a:cxn>
                    <a:cxn ang="0">
                      <a:pos x="132" y="15"/>
                    </a:cxn>
                    <a:cxn ang="0">
                      <a:pos x="149" y="18"/>
                    </a:cxn>
                    <a:cxn ang="0">
                      <a:pos x="165" y="19"/>
                    </a:cxn>
                    <a:cxn ang="0">
                      <a:pos x="182" y="22"/>
                    </a:cxn>
                    <a:cxn ang="0">
                      <a:pos x="198" y="23"/>
                    </a:cxn>
                    <a:cxn ang="0">
                      <a:pos x="214" y="26"/>
                    </a:cxn>
                    <a:cxn ang="0">
                      <a:pos x="230" y="28"/>
                    </a:cxn>
                    <a:cxn ang="0">
                      <a:pos x="247" y="30"/>
                    </a:cxn>
                    <a:cxn ang="0">
                      <a:pos x="263" y="32"/>
                    </a:cxn>
                  </a:cxnLst>
                  <a:rect l="0" t="0" r="r" b="b"/>
                  <a:pathLst>
                    <a:path w="263" h="44">
                      <a:moveTo>
                        <a:pt x="263" y="32"/>
                      </a:moveTo>
                      <a:lnTo>
                        <a:pt x="262" y="35"/>
                      </a:lnTo>
                      <a:lnTo>
                        <a:pt x="261" y="37"/>
                      </a:lnTo>
                      <a:lnTo>
                        <a:pt x="259" y="41"/>
                      </a:lnTo>
                      <a:lnTo>
                        <a:pt x="258" y="44"/>
                      </a:lnTo>
                      <a:lnTo>
                        <a:pt x="241" y="43"/>
                      </a:lnTo>
                      <a:lnTo>
                        <a:pt x="225" y="40"/>
                      </a:lnTo>
                      <a:lnTo>
                        <a:pt x="209" y="39"/>
                      </a:lnTo>
                      <a:lnTo>
                        <a:pt x="193" y="36"/>
                      </a:lnTo>
                      <a:lnTo>
                        <a:pt x="176" y="35"/>
                      </a:lnTo>
                      <a:lnTo>
                        <a:pt x="160" y="32"/>
                      </a:lnTo>
                      <a:lnTo>
                        <a:pt x="143" y="30"/>
                      </a:lnTo>
                      <a:lnTo>
                        <a:pt x="128" y="28"/>
                      </a:lnTo>
                      <a:lnTo>
                        <a:pt x="111" y="26"/>
                      </a:lnTo>
                      <a:lnTo>
                        <a:pt x="95" y="25"/>
                      </a:lnTo>
                      <a:lnTo>
                        <a:pt x="80" y="22"/>
                      </a:lnTo>
                      <a:lnTo>
                        <a:pt x="63" y="21"/>
                      </a:lnTo>
                      <a:lnTo>
                        <a:pt x="48" y="18"/>
                      </a:lnTo>
                      <a:lnTo>
                        <a:pt x="31" y="17"/>
                      </a:lnTo>
                      <a:lnTo>
                        <a:pt x="15" y="14"/>
                      </a:ln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2" y="6"/>
                      </a:lnTo>
                      <a:lnTo>
                        <a:pt x="2" y="3"/>
                      </a:lnTo>
                      <a:lnTo>
                        <a:pt x="4" y="0"/>
                      </a:lnTo>
                      <a:lnTo>
                        <a:pt x="19" y="1"/>
                      </a:lnTo>
                      <a:lnTo>
                        <a:pt x="36" y="4"/>
                      </a:lnTo>
                      <a:lnTo>
                        <a:pt x="52" y="6"/>
                      </a:lnTo>
                      <a:lnTo>
                        <a:pt x="67" y="8"/>
                      </a:lnTo>
                      <a:lnTo>
                        <a:pt x="84" y="10"/>
                      </a:lnTo>
                      <a:lnTo>
                        <a:pt x="100" y="12"/>
                      </a:lnTo>
                      <a:lnTo>
                        <a:pt x="116" y="14"/>
                      </a:lnTo>
                      <a:lnTo>
                        <a:pt x="132" y="15"/>
                      </a:lnTo>
                      <a:lnTo>
                        <a:pt x="149" y="18"/>
                      </a:lnTo>
                      <a:lnTo>
                        <a:pt x="165" y="19"/>
                      </a:lnTo>
                      <a:lnTo>
                        <a:pt x="182" y="22"/>
                      </a:lnTo>
                      <a:lnTo>
                        <a:pt x="198" y="23"/>
                      </a:lnTo>
                      <a:lnTo>
                        <a:pt x="214" y="26"/>
                      </a:lnTo>
                      <a:lnTo>
                        <a:pt x="230" y="28"/>
                      </a:lnTo>
                      <a:lnTo>
                        <a:pt x="247" y="30"/>
                      </a:lnTo>
                      <a:lnTo>
                        <a:pt x="263" y="32"/>
                      </a:lnTo>
                      <a:close/>
                    </a:path>
                  </a:pathLst>
                </a:custGeom>
                <a:solidFill>
                  <a:srgbClr val="C98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199"/>
                <p:cNvSpPr>
                  <a:spLocks/>
                </p:cNvSpPr>
                <p:nvPr/>
              </p:nvSpPr>
              <p:spPr bwMode="auto">
                <a:xfrm>
                  <a:off x="11933" y="3078"/>
                  <a:ext cx="263" cy="42"/>
                </a:xfrm>
                <a:custGeom>
                  <a:avLst/>
                  <a:gdLst/>
                  <a:ahLst/>
                  <a:cxnLst>
                    <a:cxn ang="0">
                      <a:pos x="263" y="32"/>
                    </a:cxn>
                    <a:cxn ang="0">
                      <a:pos x="258" y="42"/>
                    </a:cxn>
                    <a:cxn ang="0">
                      <a:pos x="0" y="10"/>
                    </a:cxn>
                    <a:cxn ang="0">
                      <a:pos x="4" y="0"/>
                    </a:cxn>
                    <a:cxn ang="0">
                      <a:pos x="263" y="32"/>
                    </a:cxn>
                  </a:cxnLst>
                  <a:rect l="0" t="0" r="r" b="b"/>
                  <a:pathLst>
                    <a:path w="263" h="42">
                      <a:moveTo>
                        <a:pt x="263" y="32"/>
                      </a:moveTo>
                      <a:lnTo>
                        <a:pt x="258" y="42"/>
                      </a:ln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263" y="32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Freeform 200"/>
                <p:cNvSpPr>
                  <a:spLocks/>
                </p:cNvSpPr>
                <p:nvPr/>
              </p:nvSpPr>
              <p:spPr bwMode="auto">
                <a:xfrm>
                  <a:off x="11692" y="3043"/>
                  <a:ext cx="101" cy="24"/>
                </a:xfrm>
                <a:custGeom>
                  <a:avLst/>
                  <a:gdLst/>
                  <a:ahLst/>
                  <a:cxnLst>
                    <a:cxn ang="0">
                      <a:pos x="101" y="11"/>
                    </a:cxn>
                    <a:cxn ang="0">
                      <a:pos x="98" y="24"/>
                    </a:cxn>
                    <a:cxn ang="0">
                      <a:pos x="0" y="12"/>
                    </a:cxn>
                    <a:cxn ang="0">
                      <a:pos x="2" y="0"/>
                    </a:cxn>
                    <a:cxn ang="0">
                      <a:pos x="101" y="11"/>
                    </a:cxn>
                  </a:cxnLst>
                  <a:rect l="0" t="0" r="r" b="b"/>
                  <a:pathLst>
                    <a:path w="101" h="24">
                      <a:moveTo>
                        <a:pt x="101" y="11"/>
                      </a:moveTo>
                      <a:lnTo>
                        <a:pt x="98" y="24"/>
                      </a:lnTo>
                      <a:lnTo>
                        <a:pt x="0" y="12"/>
                      </a:lnTo>
                      <a:lnTo>
                        <a:pt x="2" y="0"/>
                      </a:lnTo>
                      <a:lnTo>
                        <a:pt x="101" y="1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Freeform 201"/>
                <p:cNvSpPr>
                  <a:spLocks/>
                </p:cNvSpPr>
                <p:nvPr/>
              </p:nvSpPr>
              <p:spPr bwMode="auto">
                <a:xfrm>
                  <a:off x="11692" y="3043"/>
                  <a:ext cx="101" cy="24"/>
                </a:xfrm>
                <a:custGeom>
                  <a:avLst/>
                  <a:gdLst/>
                  <a:ahLst/>
                  <a:cxnLst>
                    <a:cxn ang="0">
                      <a:pos x="101" y="12"/>
                    </a:cxn>
                    <a:cxn ang="0">
                      <a:pos x="100" y="15"/>
                    </a:cxn>
                    <a:cxn ang="0">
                      <a:pos x="100" y="17"/>
                    </a:cxn>
                    <a:cxn ang="0">
                      <a:pos x="100" y="22"/>
                    </a:cxn>
                    <a:cxn ang="0">
                      <a:pos x="98" y="24"/>
                    </a:cxn>
                    <a:cxn ang="0">
                      <a:pos x="86" y="23"/>
                    </a:cxn>
                    <a:cxn ang="0">
                      <a:pos x="74" y="22"/>
                    </a:cxn>
                    <a:cxn ang="0">
                      <a:pos x="61" y="20"/>
                    </a:cxn>
                    <a:cxn ang="0">
                      <a:pos x="49" y="17"/>
                    </a:cxn>
                    <a:cxn ang="0">
                      <a:pos x="36" y="16"/>
                    </a:cxn>
                    <a:cxn ang="0">
                      <a:pos x="24" y="15"/>
                    </a:cxn>
                    <a:cxn ang="0">
                      <a:pos x="13" y="13"/>
                    </a:cxn>
                    <a:cxn ang="0">
                      <a:pos x="0" y="12"/>
                    </a:cxn>
                    <a:cxn ang="0">
                      <a:pos x="2" y="9"/>
                    </a:cxn>
                    <a:cxn ang="0">
                      <a:pos x="2" y="5"/>
                    </a:cxn>
                    <a:cxn ang="0">
                      <a:pos x="2" y="2"/>
                    </a:cxn>
                    <a:cxn ang="0">
                      <a:pos x="2" y="0"/>
                    </a:cxn>
                    <a:cxn ang="0">
                      <a:pos x="14" y="1"/>
                    </a:cxn>
                    <a:cxn ang="0">
                      <a:pos x="27" y="2"/>
                    </a:cxn>
                    <a:cxn ang="0">
                      <a:pos x="39" y="4"/>
                    </a:cxn>
                    <a:cxn ang="0">
                      <a:pos x="51" y="5"/>
                    </a:cxn>
                    <a:cxn ang="0">
                      <a:pos x="64" y="8"/>
                    </a:cxn>
                    <a:cxn ang="0">
                      <a:pos x="76" y="9"/>
                    </a:cxn>
                    <a:cxn ang="0">
                      <a:pos x="89" y="11"/>
                    </a:cxn>
                    <a:cxn ang="0">
                      <a:pos x="101" y="12"/>
                    </a:cxn>
                  </a:cxnLst>
                  <a:rect l="0" t="0" r="r" b="b"/>
                  <a:pathLst>
                    <a:path w="101" h="24">
                      <a:moveTo>
                        <a:pt x="101" y="12"/>
                      </a:moveTo>
                      <a:lnTo>
                        <a:pt x="100" y="15"/>
                      </a:lnTo>
                      <a:lnTo>
                        <a:pt x="100" y="17"/>
                      </a:lnTo>
                      <a:lnTo>
                        <a:pt x="100" y="22"/>
                      </a:lnTo>
                      <a:lnTo>
                        <a:pt x="98" y="24"/>
                      </a:lnTo>
                      <a:lnTo>
                        <a:pt x="86" y="23"/>
                      </a:lnTo>
                      <a:lnTo>
                        <a:pt x="74" y="22"/>
                      </a:lnTo>
                      <a:lnTo>
                        <a:pt x="61" y="20"/>
                      </a:lnTo>
                      <a:lnTo>
                        <a:pt x="49" y="17"/>
                      </a:lnTo>
                      <a:lnTo>
                        <a:pt x="36" y="16"/>
                      </a:lnTo>
                      <a:lnTo>
                        <a:pt x="24" y="15"/>
                      </a:lnTo>
                      <a:lnTo>
                        <a:pt x="13" y="13"/>
                      </a:lnTo>
                      <a:lnTo>
                        <a:pt x="0" y="12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14" y="1"/>
                      </a:lnTo>
                      <a:lnTo>
                        <a:pt x="27" y="2"/>
                      </a:lnTo>
                      <a:lnTo>
                        <a:pt x="39" y="4"/>
                      </a:lnTo>
                      <a:lnTo>
                        <a:pt x="51" y="5"/>
                      </a:lnTo>
                      <a:lnTo>
                        <a:pt x="64" y="8"/>
                      </a:lnTo>
                      <a:lnTo>
                        <a:pt x="76" y="9"/>
                      </a:lnTo>
                      <a:lnTo>
                        <a:pt x="89" y="11"/>
                      </a:lnTo>
                      <a:lnTo>
                        <a:pt x="101" y="12"/>
                      </a:lnTo>
                      <a:close/>
                    </a:path>
                  </a:pathLst>
                </a:custGeom>
                <a:solidFill>
                  <a:srgbClr val="934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202"/>
                <p:cNvSpPr>
                  <a:spLocks/>
                </p:cNvSpPr>
                <p:nvPr/>
              </p:nvSpPr>
              <p:spPr bwMode="auto">
                <a:xfrm>
                  <a:off x="11692" y="3043"/>
                  <a:ext cx="101" cy="24"/>
                </a:xfrm>
                <a:custGeom>
                  <a:avLst/>
                  <a:gdLst/>
                  <a:ahLst/>
                  <a:cxnLst>
                    <a:cxn ang="0">
                      <a:pos x="101" y="12"/>
                    </a:cxn>
                    <a:cxn ang="0">
                      <a:pos x="100" y="15"/>
                    </a:cxn>
                    <a:cxn ang="0">
                      <a:pos x="100" y="17"/>
                    </a:cxn>
                    <a:cxn ang="0">
                      <a:pos x="100" y="22"/>
                    </a:cxn>
                    <a:cxn ang="0">
                      <a:pos x="98" y="24"/>
                    </a:cxn>
                    <a:cxn ang="0">
                      <a:pos x="86" y="23"/>
                    </a:cxn>
                    <a:cxn ang="0">
                      <a:pos x="74" y="22"/>
                    </a:cxn>
                    <a:cxn ang="0">
                      <a:pos x="61" y="20"/>
                    </a:cxn>
                    <a:cxn ang="0">
                      <a:pos x="49" y="17"/>
                    </a:cxn>
                    <a:cxn ang="0">
                      <a:pos x="36" y="16"/>
                    </a:cxn>
                    <a:cxn ang="0">
                      <a:pos x="24" y="15"/>
                    </a:cxn>
                    <a:cxn ang="0">
                      <a:pos x="13" y="13"/>
                    </a:cxn>
                    <a:cxn ang="0">
                      <a:pos x="0" y="12"/>
                    </a:cxn>
                    <a:cxn ang="0">
                      <a:pos x="2" y="9"/>
                    </a:cxn>
                    <a:cxn ang="0">
                      <a:pos x="2" y="5"/>
                    </a:cxn>
                    <a:cxn ang="0">
                      <a:pos x="2" y="2"/>
                    </a:cxn>
                    <a:cxn ang="0">
                      <a:pos x="2" y="0"/>
                    </a:cxn>
                    <a:cxn ang="0">
                      <a:pos x="14" y="1"/>
                    </a:cxn>
                    <a:cxn ang="0">
                      <a:pos x="27" y="2"/>
                    </a:cxn>
                    <a:cxn ang="0">
                      <a:pos x="39" y="4"/>
                    </a:cxn>
                    <a:cxn ang="0">
                      <a:pos x="51" y="5"/>
                    </a:cxn>
                    <a:cxn ang="0">
                      <a:pos x="64" y="8"/>
                    </a:cxn>
                    <a:cxn ang="0">
                      <a:pos x="76" y="9"/>
                    </a:cxn>
                    <a:cxn ang="0">
                      <a:pos x="89" y="11"/>
                    </a:cxn>
                    <a:cxn ang="0">
                      <a:pos x="101" y="12"/>
                    </a:cxn>
                  </a:cxnLst>
                  <a:rect l="0" t="0" r="r" b="b"/>
                  <a:pathLst>
                    <a:path w="101" h="24">
                      <a:moveTo>
                        <a:pt x="101" y="12"/>
                      </a:moveTo>
                      <a:lnTo>
                        <a:pt x="100" y="15"/>
                      </a:lnTo>
                      <a:lnTo>
                        <a:pt x="100" y="17"/>
                      </a:lnTo>
                      <a:lnTo>
                        <a:pt x="100" y="22"/>
                      </a:lnTo>
                      <a:lnTo>
                        <a:pt x="98" y="24"/>
                      </a:lnTo>
                      <a:lnTo>
                        <a:pt x="86" y="23"/>
                      </a:lnTo>
                      <a:lnTo>
                        <a:pt x="74" y="22"/>
                      </a:lnTo>
                      <a:lnTo>
                        <a:pt x="61" y="20"/>
                      </a:lnTo>
                      <a:lnTo>
                        <a:pt x="49" y="17"/>
                      </a:lnTo>
                      <a:lnTo>
                        <a:pt x="36" y="16"/>
                      </a:lnTo>
                      <a:lnTo>
                        <a:pt x="24" y="15"/>
                      </a:lnTo>
                      <a:lnTo>
                        <a:pt x="13" y="13"/>
                      </a:lnTo>
                      <a:lnTo>
                        <a:pt x="0" y="12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14" y="1"/>
                      </a:lnTo>
                      <a:lnTo>
                        <a:pt x="27" y="2"/>
                      </a:lnTo>
                      <a:lnTo>
                        <a:pt x="39" y="4"/>
                      </a:lnTo>
                      <a:lnTo>
                        <a:pt x="51" y="5"/>
                      </a:lnTo>
                      <a:lnTo>
                        <a:pt x="64" y="8"/>
                      </a:lnTo>
                      <a:lnTo>
                        <a:pt x="76" y="9"/>
                      </a:lnTo>
                      <a:lnTo>
                        <a:pt x="89" y="11"/>
                      </a:lnTo>
                      <a:lnTo>
                        <a:pt x="101" y="12"/>
                      </a:lnTo>
                      <a:close/>
                    </a:path>
                  </a:pathLst>
                </a:custGeom>
                <a:solidFill>
                  <a:srgbClr val="99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203"/>
                <p:cNvSpPr>
                  <a:spLocks/>
                </p:cNvSpPr>
                <p:nvPr/>
              </p:nvSpPr>
              <p:spPr bwMode="auto">
                <a:xfrm>
                  <a:off x="11692" y="3044"/>
                  <a:ext cx="101" cy="22"/>
                </a:xfrm>
                <a:custGeom>
                  <a:avLst/>
                  <a:gdLst/>
                  <a:ahLst/>
                  <a:cxnLst>
                    <a:cxn ang="0">
                      <a:pos x="101" y="11"/>
                    </a:cxn>
                    <a:cxn ang="0">
                      <a:pos x="100" y="14"/>
                    </a:cxn>
                    <a:cxn ang="0">
                      <a:pos x="100" y="16"/>
                    </a:cxn>
                    <a:cxn ang="0">
                      <a:pos x="100" y="19"/>
                    </a:cxn>
                    <a:cxn ang="0">
                      <a:pos x="98" y="22"/>
                    </a:cxn>
                    <a:cxn ang="0">
                      <a:pos x="86" y="21"/>
                    </a:cxn>
                    <a:cxn ang="0">
                      <a:pos x="74" y="19"/>
                    </a:cxn>
                    <a:cxn ang="0">
                      <a:pos x="61" y="18"/>
                    </a:cxn>
                    <a:cxn ang="0">
                      <a:pos x="49" y="15"/>
                    </a:cxn>
                    <a:cxn ang="0">
                      <a:pos x="36" y="14"/>
                    </a:cxn>
                    <a:cxn ang="0">
                      <a:pos x="24" y="12"/>
                    </a:cxn>
                    <a:cxn ang="0">
                      <a:pos x="13" y="11"/>
                    </a:cxn>
                    <a:cxn ang="0">
                      <a:pos x="0" y="10"/>
                    </a:cxn>
                    <a:cxn ang="0">
                      <a:pos x="2" y="7"/>
                    </a:cxn>
                    <a:cxn ang="0">
                      <a:pos x="2" y="4"/>
                    </a:cxn>
                    <a:cxn ang="0">
                      <a:pos x="2" y="3"/>
                    </a:cxn>
                    <a:cxn ang="0">
                      <a:pos x="2" y="0"/>
                    </a:cxn>
                    <a:cxn ang="0">
                      <a:pos x="14" y="1"/>
                    </a:cxn>
                    <a:cxn ang="0">
                      <a:pos x="27" y="3"/>
                    </a:cxn>
                    <a:cxn ang="0">
                      <a:pos x="39" y="4"/>
                    </a:cxn>
                    <a:cxn ang="0">
                      <a:pos x="51" y="5"/>
                    </a:cxn>
                    <a:cxn ang="0">
                      <a:pos x="64" y="7"/>
                    </a:cxn>
                    <a:cxn ang="0">
                      <a:pos x="76" y="8"/>
                    </a:cxn>
                    <a:cxn ang="0">
                      <a:pos x="89" y="10"/>
                    </a:cxn>
                    <a:cxn ang="0">
                      <a:pos x="101" y="11"/>
                    </a:cxn>
                  </a:cxnLst>
                  <a:rect l="0" t="0" r="r" b="b"/>
                  <a:pathLst>
                    <a:path w="101" h="22">
                      <a:moveTo>
                        <a:pt x="101" y="11"/>
                      </a:moveTo>
                      <a:lnTo>
                        <a:pt x="100" y="14"/>
                      </a:lnTo>
                      <a:lnTo>
                        <a:pt x="100" y="16"/>
                      </a:lnTo>
                      <a:lnTo>
                        <a:pt x="100" y="19"/>
                      </a:lnTo>
                      <a:lnTo>
                        <a:pt x="98" y="22"/>
                      </a:lnTo>
                      <a:lnTo>
                        <a:pt x="86" y="21"/>
                      </a:lnTo>
                      <a:lnTo>
                        <a:pt x="74" y="19"/>
                      </a:lnTo>
                      <a:lnTo>
                        <a:pt x="61" y="18"/>
                      </a:lnTo>
                      <a:lnTo>
                        <a:pt x="49" y="15"/>
                      </a:lnTo>
                      <a:lnTo>
                        <a:pt x="36" y="14"/>
                      </a:lnTo>
                      <a:lnTo>
                        <a:pt x="24" y="12"/>
                      </a:lnTo>
                      <a:lnTo>
                        <a:pt x="13" y="11"/>
                      </a:ln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2" y="0"/>
                      </a:lnTo>
                      <a:lnTo>
                        <a:pt x="14" y="1"/>
                      </a:lnTo>
                      <a:lnTo>
                        <a:pt x="27" y="3"/>
                      </a:lnTo>
                      <a:lnTo>
                        <a:pt x="39" y="4"/>
                      </a:lnTo>
                      <a:lnTo>
                        <a:pt x="51" y="5"/>
                      </a:lnTo>
                      <a:lnTo>
                        <a:pt x="64" y="7"/>
                      </a:lnTo>
                      <a:lnTo>
                        <a:pt x="76" y="8"/>
                      </a:lnTo>
                      <a:lnTo>
                        <a:pt x="89" y="10"/>
                      </a:lnTo>
                      <a:lnTo>
                        <a:pt x="101" y="11"/>
                      </a:lnTo>
                      <a:close/>
                    </a:path>
                  </a:pathLst>
                </a:custGeom>
                <a:solidFill>
                  <a:srgbClr val="A0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204"/>
                <p:cNvSpPr>
                  <a:spLocks/>
                </p:cNvSpPr>
                <p:nvPr/>
              </p:nvSpPr>
              <p:spPr bwMode="auto">
                <a:xfrm>
                  <a:off x="11692" y="3044"/>
                  <a:ext cx="101" cy="22"/>
                </a:xfrm>
                <a:custGeom>
                  <a:avLst/>
                  <a:gdLst/>
                  <a:ahLst/>
                  <a:cxnLst>
                    <a:cxn ang="0">
                      <a:pos x="101" y="12"/>
                    </a:cxn>
                    <a:cxn ang="0">
                      <a:pos x="100" y="15"/>
                    </a:cxn>
                    <a:cxn ang="0">
                      <a:pos x="100" y="16"/>
                    </a:cxn>
                    <a:cxn ang="0">
                      <a:pos x="100" y="19"/>
                    </a:cxn>
                    <a:cxn ang="0">
                      <a:pos x="98" y="22"/>
                    </a:cxn>
                    <a:cxn ang="0">
                      <a:pos x="86" y="21"/>
                    </a:cxn>
                    <a:cxn ang="0">
                      <a:pos x="74" y="19"/>
                    </a:cxn>
                    <a:cxn ang="0">
                      <a:pos x="61" y="18"/>
                    </a:cxn>
                    <a:cxn ang="0">
                      <a:pos x="49" y="15"/>
                    </a:cxn>
                    <a:cxn ang="0">
                      <a:pos x="36" y="14"/>
                    </a:cxn>
                    <a:cxn ang="0">
                      <a:pos x="24" y="12"/>
                    </a:cxn>
                    <a:cxn ang="0">
                      <a:pos x="13" y="11"/>
                    </a:cxn>
                    <a:cxn ang="0">
                      <a:pos x="0" y="10"/>
                    </a:cxn>
                    <a:cxn ang="0">
                      <a:pos x="2" y="7"/>
                    </a:cxn>
                    <a:cxn ang="0">
                      <a:pos x="2" y="4"/>
                    </a:cxn>
                    <a:cxn ang="0">
                      <a:pos x="2" y="3"/>
                    </a:cxn>
                    <a:cxn ang="0">
                      <a:pos x="2" y="0"/>
                    </a:cxn>
                    <a:cxn ang="0">
                      <a:pos x="14" y="1"/>
                    </a:cxn>
                    <a:cxn ang="0">
                      <a:pos x="27" y="3"/>
                    </a:cxn>
                    <a:cxn ang="0">
                      <a:pos x="39" y="4"/>
                    </a:cxn>
                    <a:cxn ang="0">
                      <a:pos x="51" y="5"/>
                    </a:cxn>
                    <a:cxn ang="0">
                      <a:pos x="64" y="8"/>
                    </a:cxn>
                    <a:cxn ang="0">
                      <a:pos x="76" y="10"/>
                    </a:cxn>
                    <a:cxn ang="0">
                      <a:pos x="89" y="11"/>
                    </a:cxn>
                    <a:cxn ang="0">
                      <a:pos x="101" y="12"/>
                    </a:cxn>
                  </a:cxnLst>
                  <a:rect l="0" t="0" r="r" b="b"/>
                  <a:pathLst>
                    <a:path w="101" h="22">
                      <a:moveTo>
                        <a:pt x="101" y="12"/>
                      </a:moveTo>
                      <a:lnTo>
                        <a:pt x="100" y="15"/>
                      </a:lnTo>
                      <a:lnTo>
                        <a:pt x="100" y="16"/>
                      </a:lnTo>
                      <a:lnTo>
                        <a:pt x="100" y="19"/>
                      </a:lnTo>
                      <a:lnTo>
                        <a:pt x="98" y="22"/>
                      </a:lnTo>
                      <a:lnTo>
                        <a:pt x="86" y="21"/>
                      </a:lnTo>
                      <a:lnTo>
                        <a:pt x="74" y="19"/>
                      </a:lnTo>
                      <a:lnTo>
                        <a:pt x="61" y="18"/>
                      </a:lnTo>
                      <a:lnTo>
                        <a:pt x="49" y="15"/>
                      </a:lnTo>
                      <a:lnTo>
                        <a:pt x="36" y="14"/>
                      </a:lnTo>
                      <a:lnTo>
                        <a:pt x="24" y="12"/>
                      </a:lnTo>
                      <a:lnTo>
                        <a:pt x="13" y="11"/>
                      </a:ln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2" y="0"/>
                      </a:lnTo>
                      <a:lnTo>
                        <a:pt x="14" y="1"/>
                      </a:lnTo>
                      <a:lnTo>
                        <a:pt x="27" y="3"/>
                      </a:lnTo>
                      <a:lnTo>
                        <a:pt x="39" y="4"/>
                      </a:lnTo>
                      <a:lnTo>
                        <a:pt x="51" y="5"/>
                      </a:lnTo>
                      <a:lnTo>
                        <a:pt x="64" y="8"/>
                      </a:lnTo>
                      <a:lnTo>
                        <a:pt x="76" y="10"/>
                      </a:lnTo>
                      <a:lnTo>
                        <a:pt x="89" y="11"/>
                      </a:lnTo>
                      <a:lnTo>
                        <a:pt x="101" y="12"/>
                      </a:lnTo>
                      <a:close/>
                    </a:path>
                  </a:pathLst>
                </a:custGeom>
                <a:solidFill>
                  <a:srgbClr val="A8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205"/>
                <p:cNvSpPr>
                  <a:spLocks/>
                </p:cNvSpPr>
                <p:nvPr/>
              </p:nvSpPr>
              <p:spPr bwMode="auto">
                <a:xfrm>
                  <a:off x="11692" y="3045"/>
                  <a:ext cx="101" cy="20"/>
                </a:xfrm>
                <a:custGeom>
                  <a:avLst/>
                  <a:gdLst/>
                  <a:ahLst/>
                  <a:cxnLst>
                    <a:cxn ang="0">
                      <a:pos x="101" y="11"/>
                    </a:cxn>
                    <a:cxn ang="0">
                      <a:pos x="100" y="13"/>
                    </a:cxn>
                    <a:cxn ang="0">
                      <a:pos x="100" y="15"/>
                    </a:cxn>
                    <a:cxn ang="0">
                      <a:pos x="100" y="17"/>
                    </a:cxn>
                    <a:cxn ang="0">
                      <a:pos x="98" y="20"/>
                    </a:cxn>
                    <a:cxn ang="0">
                      <a:pos x="86" y="18"/>
                    </a:cxn>
                    <a:cxn ang="0">
                      <a:pos x="74" y="17"/>
                    </a:cxn>
                    <a:cxn ang="0">
                      <a:pos x="61" y="15"/>
                    </a:cxn>
                    <a:cxn ang="0">
                      <a:pos x="49" y="14"/>
                    </a:cxn>
                    <a:cxn ang="0">
                      <a:pos x="36" y="13"/>
                    </a:cxn>
                    <a:cxn ang="0">
                      <a:pos x="24" y="11"/>
                    </a:cxn>
                    <a:cxn ang="0">
                      <a:pos x="13" y="10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2" y="4"/>
                    </a:cxn>
                    <a:cxn ang="0">
                      <a:pos x="2" y="2"/>
                    </a:cxn>
                    <a:cxn ang="0">
                      <a:pos x="2" y="0"/>
                    </a:cxn>
                    <a:cxn ang="0">
                      <a:pos x="14" y="2"/>
                    </a:cxn>
                    <a:cxn ang="0">
                      <a:pos x="27" y="3"/>
                    </a:cxn>
                    <a:cxn ang="0">
                      <a:pos x="39" y="4"/>
                    </a:cxn>
                    <a:cxn ang="0">
                      <a:pos x="51" y="6"/>
                    </a:cxn>
                    <a:cxn ang="0">
                      <a:pos x="64" y="7"/>
                    </a:cxn>
                    <a:cxn ang="0">
                      <a:pos x="76" y="9"/>
                    </a:cxn>
                    <a:cxn ang="0">
                      <a:pos x="89" y="10"/>
                    </a:cxn>
                    <a:cxn ang="0">
                      <a:pos x="101" y="11"/>
                    </a:cxn>
                  </a:cxnLst>
                  <a:rect l="0" t="0" r="r" b="b"/>
                  <a:pathLst>
                    <a:path w="101" h="20">
                      <a:moveTo>
                        <a:pt x="101" y="11"/>
                      </a:moveTo>
                      <a:lnTo>
                        <a:pt x="100" y="13"/>
                      </a:lnTo>
                      <a:lnTo>
                        <a:pt x="100" y="15"/>
                      </a:lnTo>
                      <a:lnTo>
                        <a:pt x="100" y="17"/>
                      </a:lnTo>
                      <a:lnTo>
                        <a:pt x="98" y="20"/>
                      </a:lnTo>
                      <a:lnTo>
                        <a:pt x="86" y="18"/>
                      </a:lnTo>
                      <a:lnTo>
                        <a:pt x="74" y="17"/>
                      </a:lnTo>
                      <a:lnTo>
                        <a:pt x="61" y="15"/>
                      </a:lnTo>
                      <a:lnTo>
                        <a:pt x="49" y="14"/>
                      </a:lnTo>
                      <a:lnTo>
                        <a:pt x="36" y="13"/>
                      </a:lnTo>
                      <a:lnTo>
                        <a:pt x="24" y="11"/>
                      </a:lnTo>
                      <a:lnTo>
                        <a:pt x="13" y="10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14" y="2"/>
                      </a:lnTo>
                      <a:lnTo>
                        <a:pt x="27" y="3"/>
                      </a:lnTo>
                      <a:lnTo>
                        <a:pt x="39" y="4"/>
                      </a:lnTo>
                      <a:lnTo>
                        <a:pt x="51" y="6"/>
                      </a:lnTo>
                      <a:lnTo>
                        <a:pt x="64" y="7"/>
                      </a:lnTo>
                      <a:lnTo>
                        <a:pt x="76" y="9"/>
                      </a:lnTo>
                      <a:lnTo>
                        <a:pt x="89" y="10"/>
                      </a:lnTo>
                      <a:lnTo>
                        <a:pt x="101" y="11"/>
                      </a:lnTo>
                      <a:close/>
                    </a:path>
                  </a:pathLst>
                </a:custGeom>
                <a:solidFill>
                  <a:srgbClr val="AD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206"/>
                <p:cNvSpPr>
                  <a:spLocks/>
                </p:cNvSpPr>
                <p:nvPr/>
              </p:nvSpPr>
              <p:spPr bwMode="auto">
                <a:xfrm>
                  <a:off x="11692" y="3045"/>
                  <a:ext cx="101" cy="20"/>
                </a:xfrm>
                <a:custGeom>
                  <a:avLst/>
                  <a:gdLst/>
                  <a:ahLst/>
                  <a:cxnLst>
                    <a:cxn ang="0">
                      <a:pos x="101" y="13"/>
                    </a:cxn>
                    <a:cxn ang="0">
                      <a:pos x="100" y="14"/>
                    </a:cxn>
                    <a:cxn ang="0">
                      <a:pos x="100" y="15"/>
                    </a:cxn>
                    <a:cxn ang="0">
                      <a:pos x="100" y="18"/>
                    </a:cxn>
                    <a:cxn ang="0">
                      <a:pos x="98" y="20"/>
                    </a:cxn>
                    <a:cxn ang="0">
                      <a:pos x="86" y="18"/>
                    </a:cxn>
                    <a:cxn ang="0">
                      <a:pos x="74" y="17"/>
                    </a:cxn>
                    <a:cxn ang="0">
                      <a:pos x="61" y="15"/>
                    </a:cxn>
                    <a:cxn ang="0">
                      <a:pos x="49" y="13"/>
                    </a:cxn>
                    <a:cxn ang="0">
                      <a:pos x="36" y="11"/>
                    </a:cxn>
                    <a:cxn ang="0">
                      <a:pos x="24" y="10"/>
                    </a:cxn>
                    <a:cxn ang="0">
                      <a:pos x="13" y="9"/>
                    </a:cxn>
                    <a:cxn ang="0">
                      <a:pos x="0" y="7"/>
                    </a:cxn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2" y="2"/>
                    </a:cxn>
                    <a:cxn ang="0">
                      <a:pos x="2" y="0"/>
                    </a:cxn>
                    <a:cxn ang="0">
                      <a:pos x="14" y="2"/>
                    </a:cxn>
                    <a:cxn ang="0">
                      <a:pos x="27" y="3"/>
                    </a:cxn>
                    <a:cxn ang="0">
                      <a:pos x="39" y="4"/>
                    </a:cxn>
                    <a:cxn ang="0">
                      <a:pos x="51" y="6"/>
                    </a:cxn>
                    <a:cxn ang="0">
                      <a:pos x="64" y="9"/>
                    </a:cxn>
                    <a:cxn ang="0">
                      <a:pos x="76" y="10"/>
                    </a:cxn>
                    <a:cxn ang="0">
                      <a:pos x="89" y="11"/>
                    </a:cxn>
                    <a:cxn ang="0">
                      <a:pos x="101" y="13"/>
                    </a:cxn>
                  </a:cxnLst>
                  <a:rect l="0" t="0" r="r" b="b"/>
                  <a:pathLst>
                    <a:path w="101" h="20">
                      <a:moveTo>
                        <a:pt x="101" y="13"/>
                      </a:moveTo>
                      <a:lnTo>
                        <a:pt x="100" y="14"/>
                      </a:lnTo>
                      <a:lnTo>
                        <a:pt x="100" y="15"/>
                      </a:lnTo>
                      <a:lnTo>
                        <a:pt x="100" y="18"/>
                      </a:lnTo>
                      <a:lnTo>
                        <a:pt x="98" y="20"/>
                      </a:lnTo>
                      <a:lnTo>
                        <a:pt x="86" y="18"/>
                      </a:lnTo>
                      <a:lnTo>
                        <a:pt x="74" y="17"/>
                      </a:lnTo>
                      <a:lnTo>
                        <a:pt x="61" y="15"/>
                      </a:lnTo>
                      <a:lnTo>
                        <a:pt x="49" y="13"/>
                      </a:lnTo>
                      <a:lnTo>
                        <a:pt x="36" y="11"/>
                      </a:lnTo>
                      <a:lnTo>
                        <a:pt x="24" y="10"/>
                      </a:lnTo>
                      <a:lnTo>
                        <a:pt x="13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14" y="2"/>
                      </a:lnTo>
                      <a:lnTo>
                        <a:pt x="27" y="3"/>
                      </a:lnTo>
                      <a:lnTo>
                        <a:pt x="39" y="4"/>
                      </a:lnTo>
                      <a:lnTo>
                        <a:pt x="51" y="6"/>
                      </a:lnTo>
                      <a:lnTo>
                        <a:pt x="64" y="9"/>
                      </a:lnTo>
                      <a:lnTo>
                        <a:pt x="76" y="10"/>
                      </a:lnTo>
                      <a:lnTo>
                        <a:pt x="89" y="11"/>
                      </a:lnTo>
                      <a:lnTo>
                        <a:pt x="101" y="13"/>
                      </a:lnTo>
                      <a:close/>
                    </a:path>
                  </a:pathLst>
                </a:custGeom>
                <a:solidFill>
                  <a:srgbClr val="B5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207"/>
                <p:cNvSpPr>
                  <a:spLocks/>
                </p:cNvSpPr>
                <p:nvPr/>
              </p:nvSpPr>
              <p:spPr bwMode="auto">
                <a:xfrm>
                  <a:off x="11692" y="3045"/>
                  <a:ext cx="101" cy="20"/>
                </a:xfrm>
                <a:custGeom>
                  <a:avLst/>
                  <a:gdLst/>
                  <a:ahLst/>
                  <a:cxnLst>
                    <a:cxn ang="0">
                      <a:pos x="101" y="13"/>
                    </a:cxn>
                    <a:cxn ang="0">
                      <a:pos x="100" y="14"/>
                    </a:cxn>
                    <a:cxn ang="0">
                      <a:pos x="100" y="15"/>
                    </a:cxn>
                    <a:cxn ang="0">
                      <a:pos x="100" y="18"/>
                    </a:cxn>
                    <a:cxn ang="0">
                      <a:pos x="98" y="20"/>
                    </a:cxn>
                    <a:cxn ang="0">
                      <a:pos x="86" y="18"/>
                    </a:cxn>
                    <a:cxn ang="0">
                      <a:pos x="74" y="17"/>
                    </a:cxn>
                    <a:cxn ang="0">
                      <a:pos x="61" y="15"/>
                    </a:cxn>
                    <a:cxn ang="0">
                      <a:pos x="49" y="13"/>
                    </a:cxn>
                    <a:cxn ang="0">
                      <a:pos x="36" y="11"/>
                    </a:cxn>
                    <a:cxn ang="0">
                      <a:pos x="24" y="10"/>
                    </a:cxn>
                    <a:cxn ang="0">
                      <a:pos x="13" y="9"/>
                    </a:cxn>
                    <a:cxn ang="0">
                      <a:pos x="0" y="7"/>
                    </a:cxn>
                    <a:cxn ang="0">
                      <a:pos x="0" y="6"/>
                    </a:cxn>
                    <a:cxn ang="0">
                      <a:pos x="2" y="3"/>
                    </a:cxn>
                    <a:cxn ang="0">
                      <a:pos x="2" y="2"/>
                    </a:cxn>
                    <a:cxn ang="0">
                      <a:pos x="2" y="0"/>
                    </a:cxn>
                    <a:cxn ang="0">
                      <a:pos x="14" y="2"/>
                    </a:cxn>
                    <a:cxn ang="0">
                      <a:pos x="25" y="3"/>
                    </a:cxn>
                    <a:cxn ang="0">
                      <a:pos x="38" y="4"/>
                    </a:cxn>
                    <a:cxn ang="0">
                      <a:pos x="50" y="6"/>
                    </a:cxn>
                    <a:cxn ang="0">
                      <a:pos x="63" y="9"/>
                    </a:cxn>
                    <a:cxn ang="0">
                      <a:pos x="75" y="10"/>
                    </a:cxn>
                    <a:cxn ang="0">
                      <a:pos x="89" y="11"/>
                    </a:cxn>
                    <a:cxn ang="0">
                      <a:pos x="101" y="13"/>
                    </a:cxn>
                  </a:cxnLst>
                  <a:rect l="0" t="0" r="r" b="b"/>
                  <a:pathLst>
                    <a:path w="101" h="20">
                      <a:moveTo>
                        <a:pt x="101" y="13"/>
                      </a:moveTo>
                      <a:lnTo>
                        <a:pt x="100" y="14"/>
                      </a:lnTo>
                      <a:lnTo>
                        <a:pt x="100" y="15"/>
                      </a:lnTo>
                      <a:lnTo>
                        <a:pt x="100" y="18"/>
                      </a:lnTo>
                      <a:lnTo>
                        <a:pt x="98" y="20"/>
                      </a:lnTo>
                      <a:lnTo>
                        <a:pt x="86" y="18"/>
                      </a:lnTo>
                      <a:lnTo>
                        <a:pt x="74" y="17"/>
                      </a:lnTo>
                      <a:lnTo>
                        <a:pt x="61" y="15"/>
                      </a:lnTo>
                      <a:lnTo>
                        <a:pt x="49" y="13"/>
                      </a:lnTo>
                      <a:lnTo>
                        <a:pt x="36" y="11"/>
                      </a:lnTo>
                      <a:lnTo>
                        <a:pt x="24" y="10"/>
                      </a:lnTo>
                      <a:lnTo>
                        <a:pt x="13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14" y="2"/>
                      </a:lnTo>
                      <a:lnTo>
                        <a:pt x="25" y="3"/>
                      </a:lnTo>
                      <a:lnTo>
                        <a:pt x="38" y="4"/>
                      </a:lnTo>
                      <a:lnTo>
                        <a:pt x="50" y="6"/>
                      </a:lnTo>
                      <a:lnTo>
                        <a:pt x="63" y="9"/>
                      </a:lnTo>
                      <a:lnTo>
                        <a:pt x="75" y="10"/>
                      </a:lnTo>
                      <a:lnTo>
                        <a:pt x="89" y="11"/>
                      </a:lnTo>
                      <a:lnTo>
                        <a:pt x="101" y="13"/>
                      </a:lnTo>
                      <a:close/>
                    </a:path>
                  </a:pathLst>
                </a:custGeom>
                <a:solidFill>
                  <a:srgbClr val="BC7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208"/>
                <p:cNvSpPr>
                  <a:spLocks/>
                </p:cNvSpPr>
                <p:nvPr/>
              </p:nvSpPr>
              <p:spPr bwMode="auto">
                <a:xfrm>
                  <a:off x="11692" y="3047"/>
                  <a:ext cx="101" cy="16"/>
                </a:xfrm>
                <a:custGeom>
                  <a:avLst/>
                  <a:gdLst/>
                  <a:ahLst/>
                  <a:cxnLst>
                    <a:cxn ang="0">
                      <a:pos x="101" y="11"/>
                    </a:cxn>
                    <a:cxn ang="0">
                      <a:pos x="100" y="12"/>
                    </a:cxn>
                    <a:cxn ang="0">
                      <a:pos x="100" y="13"/>
                    </a:cxn>
                    <a:cxn ang="0">
                      <a:pos x="100" y="15"/>
                    </a:cxn>
                    <a:cxn ang="0">
                      <a:pos x="98" y="16"/>
                    </a:cxn>
                    <a:cxn ang="0">
                      <a:pos x="86" y="15"/>
                    </a:cxn>
                    <a:cxn ang="0">
                      <a:pos x="74" y="13"/>
                    </a:cxn>
                    <a:cxn ang="0">
                      <a:pos x="61" y="12"/>
                    </a:cxn>
                    <a:cxn ang="0">
                      <a:pos x="49" y="11"/>
                    </a:cxn>
                    <a:cxn ang="0">
                      <a:pos x="36" y="9"/>
                    </a:cxn>
                    <a:cxn ang="0">
                      <a:pos x="24" y="8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0" y="4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0"/>
                    </a:cxn>
                    <a:cxn ang="0">
                      <a:pos x="14" y="1"/>
                    </a:cxn>
                    <a:cxn ang="0">
                      <a:pos x="25" y="2"/>
                    </a:cxn>
                    <a:cxn ang="0">
                      <a:pos x="38" y="4"/>
                    </a:cxn>
                    <a:cxn ang="0">
                      <a:pos x="50" y="5"/>
                    </a:cxn>
                    <a:cxn ang="0">
                      <a:pos x="63" y="7"/>
                    </a:cxn>
                    <a:cxn ang="0">
                      <a:pos x="75" y="8"/>
                    </a:cxn>
                    <a:cxn ang="0">
                      <a:pos x="89" y="9"/>
                    </a:cxn>
                    <a:cxn ang="0">
                      <a:pos x="101" y="11"/>
                    </a:cxn>
                  </a:cxnLst>
                  <a:rect l="0" t="0" r="r" b="b"/>
                  <a:pathLst>
                    <a:path w="101" h="16">
                      <a:moveTo>
                        <a:pt x="101" y="11"/>
                      </a:moveTo>
                      <a:lnTo>
                        <a:pt x="100" y="12"/>
                      </a:lnTo>
                      <a:lnTo>
                        <a:pt x="100" y="13"/>
                      </a:lnTo>
                      <a:lnTo>
                        <a:pt x="100" y="15"/>
                      </a:lnTo>
                      <a:lnTo>
                        <a:pt x="98" y="16"/>
                      </a:lnTo>
                      <a:lnTo>
                        <a:pt x="86" y="15"/>
                      </a:lnTo>
                      <a:lnTo>
                        <a:pt x="74" y="13"/>
                      </a:lnTo>
                      <a:lnTo>
                        <a:pt x="61" y="12"/>
                      </a:lnTo>
                      <a:lnTo>
                        <a:pt x="49" y="11"/>
                      </a:lnTo>
                      <a:lnTo>
                        <a:pt x="36" y="9"/>
                      </a:lnTo>
                      <a:lnTo>
                        <a:pt x="24" y="8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4" y="1"/>
                      </a:lnTo>
                      <a:lnTo>
                        <a:pt x="25" y="2"/>
                      </a:lnTo>
                      <a:lnTo>
                        <a:pt x="38" y="4"/>
                      </a:lnTo>
                      <a:lnTo>
                        <a:pt x="50" y="5"/>
                      </a:lnTo>
                      <a:lnTo>
                        <a:pt x="63" y="7"/>
                      </a:lnTo>
                      <a:lnTo>
                        <a:pt x="75" y="8"/>
                      </a:lnTo>
                      <a:lnTo>
                        <a:pt x="89" y="9"/>
                      </a:lnTo>
                      <a:lnTo>
                        <a:pt x="101" y="11"/>
                      </a:lnTo>
                      <a:close/>
                    </a:path>
                  </a:pathLst>
                </a:custGeom>
                <a:solidFill>
                  <a:srgbClr val="C48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209"/>
                <p:cNvSpPr>
                  <a:spLocks/>
                </p:cNvSpPr>
                <p:nvPr/>
              </p:nvSpPr>
              <p:spPr bwMode="auto">
                <a:xfrm>
                  <a:off x="11692" y="3047"/>
                  <a:ext cx="100" cy="16"/>
                </a:xfrm>
                <a:custGeom>
                  <a:avLst/>
                  <a:gdLst/>
                  <a:ahLst/>
                  <a:cxnLst>
                    <a:cxn ang="0">
                      <a:pos x="100" y="12"/>
                    </a:cxn>
                    <a:cxn ang="0">
                      <a:pos x="100" y="13"/>
                    </a:cxn>
                    <a:cxn ang="0">
                      <a:pos x="100" y="13"/>
                    </a:cxn>
                    <a:cxn ang="0">
                      <a:pos x="98" y="15"/>
                    </a:cxn>
                    <a:cxn ang="0">
                      <a:pos x="98" y="16"/>
                    </a:cxn>
                    <a:cxn ang="0">
                      <a:pos x="86" y="15"/>
                    </a:cxn>
                    <a:cxn ang="0">
                      <a:pos x="74" y="13"/>
                    </a:cxn>
                    <a:cxn ang="0">
                      <a:pos x="61" y="12"/>
                    </a:cxn>
                    <a:cxn ang="0">
                      <a:pos x="49" y="9"/>
                    </a:cxn>
                    <a:cxn ang="0">
                      <a:pos x="36" y="8"/>
                    </a:cxn>
                    <a:cxn ang="0">
                      <a:pos x="24" y="7"/>
                    </a:cxn>
                    <a:cxn ang="0">
                      <a:pos x="13" y="5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0"/>
                    </a:cxn>
                    <a:cxn ang="0">
                      <a:pos x="14" y="1"/>
                    </a:cxn>
                    <a:cxn ang="0">
                      <a:pos x="25" y="2"/>
                    </a:cxn>
                    <a:cxn ang="0">
                      <a:pos x="38" y="4"/>
                    </a:cxn>
                    <a:cxn ang="0">
                      <a:pos x="50" y="5"/>
                    </a:cxn>
                    <a:cxn ang="0">
                      <a:pos x="63" y="8"/>
                    </a:cxn>
                    <a:cxn ang="0">
                      <a:pos x="75" y="9"/>
                    </a:cxn>
                    <a:cxn ang="0">
                      <a:pos x="87" y="11"/>
                    </a:cxn>
                    <a:cxn ang="0">
                      <a:pos x="100" y="12"/>
                    </a:cxn>
                  </a:cxnLst>
                  <a:rect l="0" t="0" r="r" b="b"/>
                  <a:pathLst>
                    <a:path w="100" h="16">
                      <a:moveTo>
                        <a:pt x="100" y="12"/>
                      </a:moveTo>
                      <a:lnTo>
                        <a:pt x="100" y="13"/>
                      </a:lnTo>
                      <a:lnTo>
                        <a:pt x="100" y="13"/>
                      </a:lnTo>
                      <a:lnTo>
                        <a:pt x="98" y="15"/>
                      </a:lnTo>
                      <a:lnTo>
                        <a:pt x="98" y="16"/>
                      </a:lnTo>
                      <a:lnTo>
                        <a:pt x="86" y="15"/>
                      </a:lnTo>
                      <a:lnTo>
                        <a:pt x="74" y="13"/>
                      </a:lnTo>
                      <a:lnTo>
                        <a:pt x="61" y="12"/>
                      </a:lnTo>
                      <a:lnTo>
                        <a:pt x="49" y="9"/>
                      </a:lnTo>
                      <a:lnTo>
                        <a:pt x="36" y="8"/>
                      </a:lnTo>
                      <a:lnTo>
                        <a:pt x="24" y="7"/>
                      </a:lnTo>
                      <a:lnTo>
                        <a:pt x="13" y="5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4" y="1"/>
                      </a:lnTo>
                      <a:lnTo>
                        <a:pt x="25" y="2"/>
                      </a:lnTo>
                      <a:lnTo>
                        <a:pt x="38" y="4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5" y="9"/>
                      </a:lnTo>
                      <a:lnTo>
                        <a:pt x="87" y="11"/>
                      </a:lnTo>
                      <a:lnTo>
                        <a:pt x="100" y="12"/>
                      </a:lnTo>
                      <a:close/>
                    </a:path>
                  </a:pathLst>
                </a:custGeom>
                <a:solidFill>
                  <a:srgbClr val="C98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210"/>
                <p:cNvSpPr>
                  <a:spLocks/>
                </p:cNvSpPr>
                <p:nvPr/>
              </p:nvSpPr>
              <p:spPr bwMode="auto">
                <a:xfrm>
                  <a:off x="11692" y="3047"/>
                  <a:ext cx="100" cy="16"/>
                </a:xfrm>
                <a:custGeom>
                  <a:avLst/>
                  <a:gdLst/>
                  <a:ahLst/>
                  <a:cxnLst>
                    <a:cxn ang="0">
                      <a:pos x="100" y="12"/>
                    </a:cxn>
                    <a:cxn ang="0">
                      <a:pos x="98" y="16"/>
                    </a:cxn>
                    <a:cxn ang="0">
                      <a:pos x="0" y="4"/>
                    </a:cxn>
                    <a:cxn ang="0">
                      <a:pos x="2" y="0"/>
                    </a:cxn>
                    <a:cxn ang="0">
                      <a:pos x="100" y="12"/>
                    </a:cxn>
                  </a:cxnLst>
                  <a:rect l="0" t="0" r="r" b="b"/>
                  <a:pathLst>
                    <a:path w="100" h="16">
                      <a:moveTo>
                        <a:pt x="100" y="12"/>
                      </a:moveTo>
                      <a:lnTo>
                        <a:pt x="98" y="16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00" y="12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211"/>
                <p:cNvSpPr>
                  <a:spLocks/>
                </p:cNvSpPr>
                <p:nvPr/>
              </p:nvSpPr>
              <p:spPr bwMode="auto">
                <a:xfrm>
                  <a:off x="10939" y="2946"/>
                  <a:ext cx="102" cy="25"/>
                </a:xfrm>
                <a:custGeom>
                  <a:avLst/>
                  <a:gdLst/>
                  <a:ahLst/>
                  <a:cxnLst>
                    <a:cxn ang="0">
                      <a:pos x="102" y="11"/>
                    </a:cxn>
                    <a:cxn ang="0">
                      <a:pos x="99" y="25"/>
                    </a:cxn>
                    <a:cxn ang="0">
                      <a:pos x="0" y="12"/>
                    </a:cxn>
                    <a:cxn ang="0">
                      <a:pos x="2" y="0"/>
                    </a:cxn>
                    <a:cxn ang="0">
                      <a:pos x="102" y="11"/>
                    </a:cxn>
                  </a:cxnLst>
                  <a:rect l="0" t="0" r="r" b="b"/>
                  <a:pathLst>
                    <a:path w="102" h="25">
                      <a:moveTo>
                        <a:pt x="102" y="11"/>
                      </a:moveTo>
                      <a:lnTo>
                        <a:pt x="99" y="25"/>
                      </a:lnTo>
                      <a:lnTo>
                        <a:pt x="0" y="12"/>
                      </a:lnTo>
                      <a:lnTo>
                        <a:pt x="2" y="0"/>
                      </a:lnTo>
                      <a:lnTo>
                        <a:pt x="102" y="1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212"/>
                <p:cNvSpPr>
                  <a:spLocks/>
                </p:cNvSpPr>
                <p:nvPr/>
              </p:nvSpPr>
              <p:spPr bwMode="auto">
                <a:xfrm>
                  <a:off x="10939" y="2946"/>
                  <a:ext cx="102" cy="25"/>
                </a:xfrm>
                <a:custGeom>
                  <a:avLst/>
                  <a:gdLst/>
                  <a:ahLst/>
                  <a:cxnLst>
                    <a:cxn ang="0">
                      <a:pos x="102" y="12"/>
                    </a:cxn>
                    <a:cxn ang="0">
                      <a:pos x="102" y="15"/>
                    </a:cxn>
                    <a:cxn ang="0">
                      <a:pos x="100" y="18"/>
                    </a:cxn>
                    <a:cxn ang="0">
                      <a:pos x="100" y="22"/>
                    </a:cxn>
                    <a:cxn ang="0">
                      <a:pos x="99" y="25"/>
                    </a:cxn>
                    <a:cxn ang="0">
                      <a:pos x="87" y="23"/>
                    </a:cxn>
                    <a:cxn ang="0">
                      <a:pos x="74" y="22"/>
                    </a:cxn>
                    <a:cxn ang="0">
                      <a:pos x="62" y="21"/>
                    </a:cxn>
                    <a:cxn ang="0">
                      <a:pos x="49" y="18"/>
                    </a:cxn>
                    <a:cxn ang="0">
                      <a:pos x="37" y="16"/>
                    </a:cxn>
                    <a:cxn ang="0">
                      <a:pos x="24" y="15"/>
                    </a:cxn>
                    <a:cxn ang="0">
                      <a:pos x="12" y="14"/>
                    </a:cxn>
                    <a:cxn ang="0">
                      <a:pos x="0" y="12"/>
                    </a:cxn>
                    <a:cxn ang="0">
                      <a:pos x="1" y="10"/>
                    </a:cxn>
                    <a:cxn ang="0">
                      <a:pos x="1" y="5"/>
                    </a:cxn>
                    <a:cxn ang="0">
                      <a:pos x="1" y="3"/>
                    </a:cxn>
                    <a:cxn ang="0">
                      <a:pos x="2" y="0"/>
                    </a:cxn>
                    <a:cxn ang="0">
                      <a:pos x="15" y="1"/>
                    </a:cxn>
                    <a:cxn ang="0">
                      <a:pos x="27" y="3"/>
                    </a:cxn>
                    <a:cxn ang="0">
                      <a:pos x="40" y="4"/>
                    </a:cxn>
                    <a:cxn ang="0">
                      <a:pos x="52" y="5"/>
                    </a:cxn>
                    <a:cxn ang="0">
                      <a:pos x="65" y="8"/>
                    </a:cxn>
                    <a:cxn ang="0">
                      <a:pos x="77" y="10"/>
                    </a:cxn>
                    <a:cxn ang="0">
                      <a:pos x="89" y="11"/>
                    </a:cxn>
                    <a:cxn ang="0">
                      <a:pos x="102" y="12"/>
                    </a:cxn>
                  </a:cxnLst>
                  <a:rect l="0" t="0" r="r" b="b"/>
                  <a:pathLst>
                    <a:path w="102" h="25">
                      <a:moveTo>
                        <a:pt x="102" y="12"/>
                      </a:moveTo>
                      <a:lnTo>
                        <a:pt x="102" y="15"/>
                      </a:lnTo>
                      <a:lnTo>
                        <a:pt x="100" y="18"/>
                      </a:lnTo>
                      <a:lnTo>
                        <a:pt x="100" y="22"/>
                      </a:lnTo>
                      <a:lnTo>
                        <a:pt x="99" y="25"/>
                      </a:lnTo>
                      <a:lnTo>
                        <a:pt x="87" y="23"/>
                      </a:lnTo>
                      <a:lnTo>
                        <a:pt x="74" y="22"/>
                      </a:lnTo>
                      <a:lnTo>
                        <a:pt x="62" y="21"/>
                      </a:lnTo>
                      <a:lnTo>
                        <a:pt x="49" y="18"/>
                      </a:lnTo>
                      <a:lnTo>
                        <a:pt x="37" y="16"/>
                      </a:lnTo>
                      <a:lnTo>
                        <a:pt x="24" y="15"/>
                      </a:lnTo>
                      <a:lnTo>
                        <a:pt x="12" y="14"/>
                      </a:ln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2" y="0"/>
                      </a:lnTo>
                      <a:lnTo>
                        <a:pt x="15" y="1"/>
                      </a:lnTo>
                      <a:lnTo>
                        <a:pt x="27" y="3"/>
                      </a:lnTo>
                      <a:lnTo>
                        <a:pt x="40" y="4"/>
                      </a:lnTo>
                      <a:lnTo>
                        <a:pt x="52" y="5"/>
                      </a:lnTo>
                      <a:lnTo>
                        <a:pt x="65" y="8"/>
                      </a:lnTo>
                      <a:lnTo>
                        <a:pt x="77" y="10"/>
                      </a:lnTo>
                      <a:lnTo>
                        <a:pt x="89" y="11"/>
                      </a:lnTo>
                      <a:lnTo>
                        <a:pt x="102" y="12"/>
                      </a:lnTo>
                      <a:close/>
                    </a:path>
                  </a:pathLst>
                </a:custGeom>
                <a:solidFill>
                  <a:srgbClr val="934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213"/>
                <p:cNvSpPr>
                  <a:spLocks/>
                </p:cNvSpPr>
                <p:nvPr/>
              </p:nvSpPr>
              <p:spPr bwMode="auto">
                <a:xfrm>
                  <a:off x="10939" y="2946"/>
                  <a:ext cx="102" cy="23"/>
                </a:xfrm>
                <a:custGeom>
                  <a:avLst/>
                  <a:gdLst/>
                  <a:ahLst/>
                  <a:cxnLst>
                    <a:cxn ang="0">
                      <a:pos x="102" y="12"/>
                    </a:cxn>
                    <a:cxn ang="0">
                      <a:pos x="102" y="15"/>
                    </a:cxn>
                    <a:cxn ang="0">
                      <a:pos x="100" y="18"/>
                    </a:cxn>
                    <a:cxn ang="0">
                      <a:pos x="100" y="21"/>
                    </a:cxn>
                    <a:cxn ang="0">
                      <a:pos x="99" y="23"/>
                    </a:cxn>
                    <a:cxn ang="0">
                      <a:pos x="87" y="22"/>
                    </a:cxn>
                    <a:cxn ang="0">
                      <a:pos x="74" y="21"/>
                    </a:cxn>
                    <a:cxn ang="0">
                      <a:pos x="62" y="19"/>
                    </a:cxn>
                    <a:cxn ang="0">
                      <a:pos x="49" y="18"/>
                    </a:cxn>
                    <a:cxn ang="0">
                      <a:pos x="37" y="16"/>
                    </a:cxn>
                    <a:cxn ang="0">
                      <a:pos x="24" y="15"/>
                    </a:cxn>
                    <a:cxn ang="0">
                      <a:pos x="12" y="14"/>
                    </a:cxn>
                    <a:cxn ang="0">
                      <a:pos x="0" y="12"/>
                    </a:cxn>
                    <a:cxn ang="0">
                      <a:pos x="1" y="10"/>
                    </a:cxn>
                    <a:cxn ang="0">
                      <a:pos x="1" y="5"/>
                    </a:cxn>
                    <a:cxn ang="0">
                      <a:pos x="1" y="3"/>
                    </a:cxn>
                    <a:cxn ang="0">
                      <a:pos x="2" y="0"/>
                    </a:cxn>
                    <a:cxn ang="0">
                      <a:pos x="15" y="1"/>
                    </a:cxn>
                    <a:cxn ang="0">
                      <a:pos x="27" y="3"/>
                    </a:cxn>
                    <a:cxn ang="0">
                      <a:pos x="40" y="4"/>
                    </a:cxn>
                    <a:cxn ang="0">
                      <a:pos x="52" y="5"/>
                    </a:cxn>
                    <a:cxn ang="0">
                      <a:pos x="65" y="8"/>
                    </a:cxn>
                    <a:cxn ang="0">
                      <a:pos x="77" y="10"/>
                    </a:cxn>
                    <a:cxn ang="0">
                      <a:pos x="89" y="11"/>
                    </a:cxn>
                    <a:cxn ang="0">
                      <a:pos x="102" y="12"/>
                    </a:cxn>
                  </a:cxnLst>
                  <a:rect l="0" t="0" r="r" b="b"/>
                  <a:pathLst>
                    <a:path w="102" h="23">
                      <a:moveTo>
                        <a:pt x="102" y="12"/>
                      </a:moveTo>
                      <a:lnTo>
                        <a:pt x="102" y="15"/>
                      </a:lnTo>
                      <a:lnTo>
                        <a:pt x="100" y="18"/>
                      </a:lnTo>
                      <a:lnTo>
                        <a:pt x="100" y="21"/>
                      </a:lnTo>
                      <a:lnTo>
                        <a:pt x="99" y="23"/>
                      </a:lnTo>
                      <a:lnTo>
                        <a:pt x="87" y="22"/>
                      </a:lnTo>
                      <a:lnTo>
                        <a:pt x="74" y="21"/>
                      </a:lnTo>
                      <a:lnTo>
                        <a:pt x="62" y="19"/>
                      </a:lnTo>
                      <a:lnTo>
                        <a:pt x="49" y="18"/>
                      </a:lnTo>
                      <a:lnTo>
                        <a:pt x="37" y="16"/>
                      </a:lnTo>
                      <a:lnTo>
                        <a:pt x="24" y="15"/>
                      </a:lnTo>
                      <a:lnTo>
                        <a:pt x="12" y="14"/>
                      </a:ln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2" y="0"/>
                      </a:lnTo>
                      <a:lnTo>
                        <a:pt x="15" y="1"/>
                      </a:lnTo>
                      <a:lnTo>
                        <a:pt x="27" y="3"/>
                      </a:lnTo>
                      <a:lnTo>
                        <a:pt x="40" y="4"/>
                      </a:lnTo>
                      <a:lnTo>
                        <a:pt x="52" y="5"/>
                      </a:lnTo>
                      <a:lnTo>
                        <a:pt x="65" y="8"/>
                      </a:lnTo>
                      <a:lnTo>
                        <a:pt x="77" y="10"/>
                      </a:lnTo>
                      <a:lnTo>
                        <a:pt x="89" y="11"/>
                      </a:lnTo>
                      <a:lnTo>
                        <a:pt x="102" y="12"/>
                      </a:lnTo>
                      <a:close/>
                    </a:path>
                  </a:pathLst>
                </a:custGeom>
                <a:solidFill>
                  <a:srgbClr val="99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214"/>
                <p:cNvSpPr>
                  <a:spLocks/>
                </p:cNvSpPr>
                <p:nvPr/>
              </p:nvSpPr>
              <p:spPr bwMode="auto">
                <a:xfrm>
                  <a:off x="10939" y="2947"/>
                  <a:ext cx="102" cy="22"/>
                </a:xfrm>
                <a:custGeom>
                  <a:avLst/>
                  <a:gdLst/>
                  <a:ahLst/>
                  <a:cxnLst>
                    <a:cxn ang="0">
                      <a:pos x="102" y="11"/>
                    </a:cxn>
                    <a:cxn ang="0">
                      <a:pos x="102" y="14"/>
                    </a:cxn>
                    <a:cxn ang="0">
                      <a:pos x="100" y="17"/>
                    </a:cxn>
                    <a:cxn ang="0">
                      <a:pos x="100" y="20"/>
                    </a:cxn>
                    <a:cxn ang="0">
                      <a:pos x="99" y="22"/>
                    </a:cxn>
                    <a:cxn ang="0">
                      <a:pos x="87" y="21"/>
                    </a:cxn>
                    <a:cxn ang="0">
                      <a:pos x="74" y="20"/>
                    </a:cxn>
                    <a:cxn ang="0">
                      <a:pos x="62" y="18"/>
                    </a:cxn>
                    <a:cxn ang="0">
                      <a:pos x="49" y="15"/>
                    </a:cxn>
                    <a:cxn ang="0">
                      <a:pos x="37" y="14"/>
                    </a:cxn>
                    <a:cxn ang="0">
                      <a:pos x="24" y="13"/>
                    </a:cxn>
                    <a:cxn ang="0">
                      <a:pos x="12" y="11"/>
                    </a:cxn>
                    <a:cxn ang="0">
                      <a:pos x="0" y="10"/>
                    </a:cxn>
                    <a:cxn ang="0">
                      <a:pos x="1" y="7"/>
                    </a:cxn>
                    <a:cxn ang="0">
                      <a:pos x="1" y="4"/>
                    </a:cxn>
                    <a:cxn ang="0">
                      <a:pos x="1" y="3"/>
                    </a:cxn>
                    <a:cxn ang="0">
                      <a:pos x="2" y="0"/>
                    </a:cxn>
                    <a:cxn ang="0">
                      <a:pos x="15" y="2"/>
                    </a:cxn>
                    <a:cxn ang="0">
                      <a:pos x="27" y="3"/>
                    </a:cxn>
                    <a:cxn ang="0">
                      <a:pos x="40" y="4"/>
                    </a:cxn>
                    <a:cxn ang="0">
                      <a:pos x="52" y="6"/>
                    </a:cxn>
                    <a:cxn ang="0">
                      <a:pos x="65" y="7"/>
                    </a:cxn>
                    <a:cxn ang="0">
                      <a:pos x="77" y="9"/>
                    </a:cxn>
                    <a:cxn ang="0">
                      <a:pos x="89" y="10"/>
                    </a:cxn>
                    <a:cxn ang="0">
                      <a:pos x="102" y="11"/>
                    </a:cxn>
                  </a:cxnLst>
                  <a:rect l="0" t="0" r="r" b="b"/>
                  <a:pathLst>
                    <a:path w="102" h="22">
                      <a:moveTo>
                        <a:pt x="102" y="11"/>
                      </a:moveTo>
                      <a:lnTo>
                        <a:pt x="102" y="14"/>
                      </a:lnTo>
                      <a:lnTo>
                        <a:pt x="100" y="17"/>
                      </a:lnTo>
                      <a:lnTo>
                        <a:pt x="100" y="20"/>
                      </a:lnTo>
                      <a:lnTo>
                        <a:pt x="99" y="22"/>
                      </a:lnTo>
                      <a:lnTo>
                        <a:pt x="87" y="21"/>
                      </a:lnTo>
                      <a:lnTo>
                        <a:pt x="74" y="20"/>
                      </a:lnTo>
                      <a:lnTo>
                        <a:pt x="62" y="18"/>
                      </a:lnTo>
                      <a:lnTo>
                        <a:pt x="49" y="15"/>
                      </a:lnTo>
                      <a:lnTo>
                        <a:pt x="37" y="14"/>
                      </a:lnTo>
                      <a:lnTo>
                        <a:pt x="24" y="13"/>
                      </a:lnTo>
                      <a:lnTo>
                        <a:pt x="12" y="11"/>
                      </a:lnTo>
                      <a:lnTo>
                        <a:pt x="0" y="10"/>
                      </a:lnTo>
                      <a:lnTo>
                        <a:pt x="1" y="7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0"/>
                      </a:lnTo>
                      <a:lnTo>
                        <a:pt x="15" y="2"/>
                      </a:lnTo>
                      <a:lnTo>
                        <a:pt x="27" y="3"/>
                      </a:lnTo>
                      <a:lnTo>
                        <a:pt x="40" y="4"/>
                      </a:lnTo>
                      <a:lnTo>
                        <a:pt x="52" y="6"/>
                      </a:lnTo>
                      <a:lnTo>
                        <a:pt x="65" y="7"/>
                      </a:lnTo>
                      <a:lnTo>
                        <a:pt x="77" y="9"/>
                      </a:lnTo>
                      <a:lnTo>
                        <a:pt x="89" y="10"/>
                      </a:lnTo>
                      <a:lnTo>
                        <a:pt x="102" y="11"/>
                      </a:lnTo>
                      <a:close/>
                    </a:path>
                  </a:pathLst>
                </a:custGeom>
                <a:solidFill>
                  <a:srgbClr val="A0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215"/>
                <p:cNvSpPr>
                  <a:spLocks/>
                </p:cNvSpPr>
                <p:nvPr/>
              </p:nvSpPr>
              <p:spPr bwMode="auto">
                <a:xfrm>
                  <a:off x="10939" y="2947"/>
                  <a:ext cx="102" cy="22"/>
                </a:xfrm>
                <a:custGeom>
                  <a:avLst/>
                  <a:gdLst/>
                  <a:ahLst/>
                  <a:cxnLst>
                    <a:cxn ang="0">
                      <a:pos x="102" y="13"/>
                    </a:cxn>
                    <a:cxn ang="0">
                      <a:pos x="102" y="15"/>
                    </a:cxn>
                    <a:cxn ang="0">
                      <a:pos x="100" y="17"/>
                    </a:cxn>
                    <a:cxn ang="0">
                      <a:pos x="100" y="20"/>
                    </a:cxn>
                    <a:cxn ang="0">
                      <a:pos x="99" y="22"/>
                    </a:cxn>
                    <a:cxn ang="0">
                      <a:pos x="87" y="21"/>
                    </a:cxn>
                    <a:cxn ang="0">
                      <a:pos x="74" y="20"/>
                    </a:cxn>
                    <a:cxn ang="0">
                      <a:pos x="62" y="18"/>
                    </a:cxn>
                    <a:cxn ang="0">
                      <a:pos x="49" y="15"/>
                    </a:cxn>
                    <a:cxn ang="0">
                      <a:pos x="37" y="14"/>
                    </a:cxn>
                    <a:cxn ang="0">
                      <a:pos x="24" y="13"/>
                    </a:cxn>
                    <a:cxn ang="0">
                      <a:pos x="12" y="11"/>
                    </a:cxn>
                    <a:cxn ang="0">
                      <a:pos x="0" y="10"/>
                    </a:cxn>
                    <a:cxn ang="0">
                      <a:pos x="1" y="7"/>
                    </a:cxn>
                    <a:cxn ang="0">
                      <a:pos x="1" y="4"/>
                    </a:cxn>
                    <a:cxn ang="0">
                      <a:pos x="1" y="3"/>
                    </a:cxn>
                    <a:cxn ang="0">
                      <a:pos x="2" y="0"/>
                    </a:cxn>
                    <a:cxn ang="0">
                      <a:pos x="15" y="2"/>
                    </a:cxn>
                    <a:cxn ang="0">
                      <a:pos x="27" y="3"/>
                    </a:cxn>
                    <a:cxn ang="0">
                      <a:pos x="40" y="4"/>
                    </a:cxn>
                    <a:cxn ang="0">
                      <a:pos x="52" y="6"/>
                    </a:cxn>
                    <a:cxn ang="0">
                      <a:pos x="65" y="9"/>
                    </a:cxn>
                    <a:cxn ang="0">
                      <a:pos x="77" y="10"/>
                    </a:cxn>
                    <a:cxn ang="0">
                      <a:pos x="89" y="11"/>
                    </a:cxn>
                    <a:cxn ang="0">
                      <a:pos x="102" y="13"/>
                    </a:cxn>
                  </a:cxnLst>
                  <a:rect l="0" t="0" r="r" b="b"/>
                  <a:pathLst>
                    <a:path w="102" h="22">
                      <a:moveTo>
                        <a:pt x="102" y="13"/>
                      </a:moveTo>
                      <a:lnTo>
                        <a:pt x="102" y="15"/>
                      </a:lnTo>
                      <a:lnTo>
                        <a:pt x="100" y="17"/>
                      </a:lnTo>
                      <a:lnTo>
                        <a:pt x="100" y="20"/>
                      </a:lnTo>
                      <a:lnTo>
                        <a:pt x="99" y="22"/>
                      </a:lnTo>
                      <a:lnTo>
                        <a:pt x="87" y="21"/>
                      </a:lnTo>
                      <a:lnTo>
                        <a:pt x="74" y="20"/>
                      </a:lnTo>
                      <a:lnTo>
                        <a:pt x="62" y="18"/>
                      </a:lnTo>
                      <a:lnTo>
                        <a:pt x="49" y="15"/>
                      </a:lnTo>
                      <a:lnTo>
                        <a:pt x="37" y="14"/>
                      </a:lnTo>
                      <a:lnTo>
                        <a:pt x="24" y="13"/>
                      </a:lnTo>
                      <a:lnTo>
                        <a:pt x="12" y="11"/>
                      </a:lnTo>
                      <a:lnTo>
                        <a:pt x="0" y="10"/>
                      </a:lnTo>
                      <a:lnTo>
                        <a:pt x="1" y="7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0"/>
                      </a:lnTo>
                      <a:lnTo>
                        <a:pt x="15" y="2"/>
                      </a:lnTo>
                      <a:lnTo>
                        <a:pt x="27" y="3"/>
                      </a:lnTo>
                      <a:lnTo>
                        <a:pt x="40" y="4"/>
                      </a:lnTo>
                      <a:lnTo>
                        <a:pt x="52" y="6"/>
                      </a:lnTo>
                      <a:lnTo>
                        <a:pt x="65" y="9"/>
                      </a:lnTo>
                      <a:lnTo>
                        <a:pt x="77" y="10"/>
                      </a:lnTo>
                      <a:lnTo>
                        <a:pt x="89" y="11"/>
                      </a:lnTo>
                      <a:lnTo>
                        <a:pt x="102" y="13"/>
                      </a:lnTo>
                      <a:close/>
                    </a:path>
                  </a:pathLst>
                </a:custGeom>
                <a:solidFill>
                  <a:srgbClr val="A8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216"/>
                <p:cNvSpPr>
                  <a:spLocks/>
                </p:cNvSpPr>
                <p:nvPr/>
              </p:nvSpPr>
              <p:spPr bwMode="auto">
                <a:xfrm>
                  <a:off x="10939" y="2949"/>
                  <a:ext cx="102" cy="19"/>
                </a:xfrm>
                <a:custGeom>
                  <a:avLst/>
                  <a:gdLst/>
                  <a:ahLst/>
                  <a:cxnLst>
                    <a:cxn ang="0">
                      <a:pos x="102" y="11"/>
                    </a:cxn>
                    <a:cxn ang="0">
                      <a:pos x="102" y="12"/>
                    </a:cxn>
                    <a:cxn ang="0">
                      <a:pos x="100" y="15"/>
                    </a:cxn>
                    <a:cxn ang="0">
                      <a:pos x="100" y="16"/>
                    </a:cxn>
                    <a:cxn ang="0">
                      <a:pos x="99" y="19"/>
                    </a:cxn>
                    <a:cxn ang="0">
                      <a:pos x="87" y="18"/>
                    </a:cxn>
                    <a:cxn ang="0">
                      <a:pos x="74" y="16"/>
                    </a:cxn>
                    <a:cxn ang="0">
                      <a:pos x="62" y="15"/>
                    </a:cxn>
                    <a:cxn ang="0">
                      <a:pos x="49" y="13"/>
                    </a:cxn>
                    <a:cxn ang="0">
                      <a:pos x="37" y="12"/>
                    </a:cxn>
                    <a:cxn ang="0">
                      <a:pos x="24" y="11"/>
                    </a:cxn>
                    <a:cxn ang="0">
                      <a:pos x="12" y="9"/>
                    </a:cxn>
                    <a:cxn ang="0">
                      <a:pos x="0" y="8"/>
                    </a:cxn>
                    <a:cxn ang="0">
                      <a:pos x="1" y="5"/>
                    </a:cxn>
                    <a:cxn ang="0">
                      <a:pos x="1" y="4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15" y="1"/>
                    </a:cxn>
                    <a:cxn ang="0">
                      <a:pos x="27" y="2"/>
                    </a:cxn>
                    <a:cxn ang="0">
                      <a:pos x="40" y="4"/>
                    </a:cxn>
                    <a:cxn ang="0">
                      <a:pos x="52" y="5"/>
                    </a:cxn>
                    <a:cxn ang="0">
                      <a:pos x="65" y="7"/>
                    </a:cxn>
                    <a:cxn ang="0">
                      <a:pos x="77" y="8"/>
                    </a:cxn>
                    <a:cxn ang="0">
                      <a:pos x="89" y="9"/>
                    </a:cxn>
                    <a:cxn ang="0">
                      <a:pos x="102" y="11"/>
                    </a:cxn>
                  </a:cxnLst>
                  <a:rect l="0" t="0" r="r" b="b"/>
                  <a:pathLst>
                    <a:path w="102" h="19">
                      <a:moveTo>
                        <a:pt x="102" y="11"/>
                      </a:moveTo>
                      <a:lnTo>
                        <a:pt x="102" y="12"/>
                      </a:lnTo>
                      <a:lnTo>
                        <a:pt x="100" y="15"/>
                      </a:lnTo>
                      <a:lnTo>
                        <a:pt x="100" y="16"/>
                      </a:lnTo>
                      <a:lnTo>
                        <a:pt x="99" y="19"/>
                      </a:lnTo>
                      <a:lnTo>
                        <a:pt x="87" y="18"/>
                      </a:lnTo>
                      <a:lnTo>
                        <a:pt x="74" y="16"/>
                      </a:lnTo>
                      <a:lnTo>
                        <a:pt x="62" y="15"/>
                      </a:lnTo>
                      <a:lnTo>
                        <a:pt x="49" y="13"/>
                      </a:lnTo>
                      <a:lnTo>
                        <a:pt x="37" y="12"/>
                      </a:lnTo>
                      <a:lnTo>
                        <a:pt x="24" y="11"/>
                      </a:lnTo>
                      <a:lnTo>
                        <a:pt x="12" y="9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15" y="1"/>
                      </a:lnTo>
                      <a:lnTo>
                        <a:pt x="27" y="2"/>
                      </a:lnTo>
                      <a:lnTo>
                        <a:pt x="40" y="4"/>
                      </a:lnTo>
                      <a:lnTo>
                        <a:pt x="52" y="5"/>
                      </a:lnTo>
                      <a:lnTo>
                        <a:pt x="65" y="7"/>
                      </a:lnTo>
                      <a:lnTo>
                        <a:pt x="77" y="8"/>
                      </a:lnTo>
                      <a:lnTo>
                        <a:pt x="89" y="9"/>
                      </a:lnTo>
                      <a:lnTo>
                        <a:pt x="102" y="11"/>
                      </a:lnTo>
                      <a:close/>
                    </a:path>
                  </a:pathLst>
                </a:custGeom>
                <a:solidFill>
                  <a:srgbClr val="AD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217"/>
                <p:cNvSpPr>
                  <a:spLocks/>
                </p:cNvSpPr>
                <p:nvPr/>
              </p:nvSpPr>
              <p:spPr bwMode="auto">
                <a:xfrm>
                  <a:off x="10939" y="2949"/>
                  <a:ext cx="102" cy="19"/>
                </a:xfrm>
                <a:custGeom>
                  <a:avLst/>
                  <a:gdLst/>
                  <a:ahLst/>
                  <a:cxnLst>
                    <a:cxn ang="0">
                      <a:pos x="102" y="11"/>
                    </a:cxn>
                    <a:cxn ang="0">
                      <a:pos x="100" y="12"/>
                    </a:cxn>
                    <a:cxn ang="0">
                      <a:pos x="100" y="15"/>
                    </a:cxn>
                    <a:cxn ang="0">
                      <a:pos x="100" y="16"/>
                    </a:cxn>
                    <a:cxn ang="0">
                      <a:pos x="99" y="19"/>
                    </a:cxn>
                    <a:cxn ang="0">
                      <a:pos x="87" y="18"/>
                    </a:cxn>
                    <a:cxn ang="0">
                      <a:pos x="74" y="16"/>
                    </a:cxn>
                    <a:cxn ang="0">
                      <a:pos x="62" y="15"/>
                    </a:cxn>
                    <a:cxn ang="0">
                      <a:pos x="49" y="12"/>
                    </a:cxn>
                    <a:cxn ang="0">
                      <a:pos x="37" y="11"/>
                    </a:cxn>
                    <a:cxn ang="0">
                      <a:pos x="24" y="9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1" y="5"/>
                    </a:cxn>
                    <a:cxn ang="0">
                      <a:pos x="1" y="4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15" y="1"/>
                    </a:cxn>
                    <a:cxn ang="0">
                      <a:pos x="27" y="2"/>
                    </a:cxn>
                    <a:cxn ang="0">
                      <a:pos x="40" y="4"/>
                    </a:cxn>
                    <a:cxn ang="0">
                      <a:pos x="52" y="5"/>
                    </a:cxn>
                    <a:cxn ang="0">
                      <a:pos x="65" y="7"/>
                    </a:cxn>
                    <a:cxn ang="0">
                      <a:pos x="77" y="8"/>
                    </a:cxn>
                    <a:cxn ang="0">
                      <a:pos x="89" y="9"/>
                    </a:cxn>
                    <a:cxn ang="0">
                      <a:pos x="102" y="11"/>
                    </a:cxn>
                  </a:cxnLst>
                  <a:rect l="0" t="0" r="r" b="b"/>
                  <a:pathLst>
                    <a:path w="102" h="19">
                      <a:moveTo>
                        <a:pt x="102" y="11"/>
                      </a:moveTo>
                      <a:lnTo>
                        <a:pt x="100" y="12"/>
                      </a:lnTo>
                      <a:lnTo>
                        <a:pt x="100" y="15"/>
                      </a:lnTo>
                      <a:lnTo>
                        <a:pt x="100" y="16"/>
                      </a:lnTo>
                      <a:lnTo>
                        <a:pt x="99" y="19"/>
                      </a:lnTo>
                      <a:lnTo>
                        <a:pt x="87" y="18"/>
                      </a:lnTo>
                      <a:lnTo>
                        <a:pt x="74" y="16"/>
                      </a:lnTo>
                      <a:lnTo>
                        <a:pt x="62" y="15"/>
                      </a:lnTo>
                      <a:lnTo>
                        <a:pt x="49" y="12"/>
                      </a:lnTo>
                      <a:lnTo>
                        <a:pt x="37" y="11"/>
                      </a:lnTo>
                      <a:lnTo>
                        <a:pt x="24" y="9"/>
                      </a:lnTo>
                      <a:lnTo>
                        <a:pt x="12" y="8"/>
                      </a:lnTo>
                      <a:lnTo>
                        <a:pt x="0" y="7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15" y="1"/>
                      </a:lnTo>
                      <a:lnTo>
                        <a:pt x="27" y="2"/>
                      </a:lnTo>
                      <a:lnTo>
                        <a:pt x="40" y="4"/>
                      </a:lnTo>
                      <a:lnTo>
                        <a:pt x="52" y="5"/>
                      </a:lnTo>
                      <a:lnTo>
                        <a:pt x="65" y="7"/>
                      </a:lnTo>
                      <a:lnTo>
                        <a:pt x="77" y="8"/>
                      </a:lnTo>
                      <a:lnTo>
                        <a:pt x="89" y="9"/>
                      </a:lnTo>
                      <a:lnTo>
                        <a:pt x="102" y="11"/>
                      </a:lnTo>
                      <a:close/>
                    </a:path>
                  </a:pathLst>
                </a:custGeom>
                <a:solidFill>
                  <a:srgbClr val="B5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218"/>
                <p:cNvSpPr>
                  <a:spLocks/>
                </p:cNvSpPr>
                <p:nvPr/>
              </p:nvSpPr>
              <p:spPr bwMode="auto">
                <a:xfrm>
                  <a:off x="10939" y="2949"/>
                  <a:ext cx="102" cy="19"/>
                </a:xfrm>
                <a:custGeom>
                  <a:avLst/>
                  <a:gdLst/>
                  <a:ahLst/>
                  <a:cxnLst>
                    <a:cxn ang="0">
                      <a:pos x="102" y="12"/>
                    </a:cxn>
                    <a:cxn ang="0">
                      <a:pos x="100" y="13"/>
                    </a:cxn>
                    <a:cxn ang="0">
                      <a:pos x="100" y="15"/>
                    </a:cxn>
                    <a:cxn ang="0">
                      <a:pos x="100" y="18"/>
                    </a:cxn>
                    <a:cxn ang="0">
                      <a:pos x="99" y="19"/>
                    </a:cxn>
                    <a:cxn ang="0">
                      <a:pos x="87" y="18"/>
                    </a:cxn>
                    <a:cxn ang="0">
                      <a:pos x="74" y="16"/>
                    </a:cxn>
                    <a:cxn ang="0">
                      <a:pos x="62" y="15"/>
                    </a:cxn>
                    <a:cxn ang="0">
                      <a:pos x="49" y="12"/>
                    </a:cxn>
                    <a:cxn ang="0">
                      <a:pos x="37" y="11"/>
                    </a:cxn>
                    <a:cxn ang="0">
                      <a:pos x="24" y="9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1" y="5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13" y="1"/>
                    </a:cxn>
                    <a:cxn ang="0">
                      <a:pos x="27" y="2"/>
                    </a:cxn>
                    <a:cxn ang="0">
                      <a:pos x="40" y="4"/>
                    </a:cxn>
                    <a:cxn ang="0">
                      <a:pos x="52" y="5"/>
                    </a:cxn>
                    <a:cxn ang="0">
                      <a:pos x="65" y="8"/>
                    </a:cxn>
                    <a:cxn ang="0">
                      <a:pos x="77" y="9"/>
                    </a:cxn>
                    <a:cxn ang="0">
                      <a:pos x="89" y="11"/>
                    </a:cxn>
                    <a:cxn ang="0">
                      <a:pos x="102" y="12"/>
                    </a:cxn>
                  </a:cxnLst>
                  <a:rect l="0" t="0" r="r" b="b"/>
                  <a:pathLst>
                    <a:path w="102" h="19">
                      <a:moveTo>
                        <a:pt x="102" y="12"/>
                      </a:moveTo>
                      <a:lnTo>
                        <a:pt x="100" y="13"/>
                      </a:lnTo>
                      <a:lnTo>
                        <a:pt x="100" y="15"/>
                      </a:lnTo>
                      <a:lnTo>
                        <a:pt x="100" y="18"/>
                      </a:lnTo>
                      <a:lnTo>
                        <a:pt x="99" y="19"/>
                      </a:lnTo>
                      <a:lnTo>
                        <a:pt x="87" y="18"/>
                      </a:lnTo>
                      <a:lnTo>
                        <a:pt x="74" y="16"/>
                      </a:lnTo>
                      <a:lnTo>
                        <a:pt x="62" y="15"/>
                      </a:lnTo>
                      <a:lnTo>
                        <a:pt x="49" y="12"/>
                      </a:lnTo>
                      <a:lnTo>
                        <a:pt x="37" y="11"/>
                      </a:lnTo>
                      <a:lnTo>
                        <a:pt x="24" y="9"/>
                      </a:lnTo>
                      <a:lnTo>
                        <a:pt x="12" y="8"/>
                      </a:lnTo>
                      <a:lnTo>
                        <a:pt x="0" y="7"/>
                      </a:lnTo>
                      <a:lnTo>
                        <a:pt x="1" y="5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13" y="1"/>
                      </a:lnTo>
                      <a:lnTo>
                        <a:pt x="27" y="2"/>
                      </a:lnTo>
                      <a:lnTo>
                        <a:pt x="40" y="4"/>
                      </a:lnTo>
                      <a:lnTo>
                        <a:pt x="52" y="5"/>
                      </a:lnTo>
                      <a:lnTo>
                        <a:pt x="65" y="8"/>
                      </a:lnTo>
                      <a:lnTo>
                        <a:pt x="77" y="9"/>
                      </a:lnTo>
                      <a:lnTo>
                        <a:pt x="89" y="11"/>
                      </a:lnTo>
                      <a:lnTo>
                        <a:pt x="102" y="12"/>
                      </a:lnTo>
                      <a:close/>
                    </a:path>
                  </a:pathLst>
                </a:custGeom>
                <a:solidFill>
                  <a:srgbClr val="BC7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Freeform 219"/>
                <p:cNvSpPr>
                  <a:spLocks/>
                </p:cNvSpPr>
                <p:nvPr/>
              </p:nvSpPr>
              <p:spPr bwMode="auto">
                <a:xfrm>
                  <a:off x="10939" y="2950"/>
                  <a:ext cx="102" cy="17"/>
                </a:xfrm>
                <a:custGeom>
                  <a:avLst/>
                  <a:gdLst/>
                  <a:ahLst/>
                  <a:cxnLst>
                    <a:cxn ang="0">
                      <a:pos x="102" y="11"/>
                    </a:cxn>
                    <a:cxn ang="0">
                      <a:pos x="100" y="12"/>
                    </a:cxn>
                    <a:cxn ang="0">
                      <a:pos x="100" y="14"/>
                    </a:cxn>
                    <a:cxn ang="0">
                      <a:pos x="100" y="15"/>
                    </a:cxn>
                    <a:cxn ang="0">
                      <a:pos x="99" y="17"/>
                    </a:cxn>
                    <a:cxn ang="0">
                      <a:pos x="87" y="15"/>
                    </a:cxn>
                    <a:cxn ang="0">
                      <a:pos x="74" y="14"/>
                    </a:cxn>
                    <a:cxn ang="0">
                      <a:pos x="62" y="12"/>
                    </a:cxn>
                    <a:cxn ang="0">
                      <a:pos x="49" y="11"/>
                    </a:cxn>
                    <a:cxn ang="0">
                      <a:pos x="37" y="10"/>
                    </a:cxn>
                    <a:cxn ang="0">
                      <a:pos x="24" y="8"/>
                    </a:cxn>
                    <a:cxn ang="0">
                      <a:pos x="12" y="7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13" y="1"/>
                    </a:cxn>
                    <a:cxn ang="0">
                      <a:pos x="27" y="3"/>
                    </a:cxn>
                    <a:cxn ang="0">
                      <a:pos x="40" y="4"/>
                    </a:cxn>
                    <a:cxn ang="0">
                      <a:pos x="52" y="6"/>
                    </a:cxn>
                    <a:cxn ang="0">
                      <a:pos x="65" y="7"/>
                    </a:cxn>
                    <a:cxn ang="0">
                      <a:pos x="77" y="8"/>
                    </a:cxn>
                    <a:cxn ang="0">
                      <a:pos x="89" y="10"/>
                    </a:cxn>
                    <a:cxn ang="0">
                      <a:pos x="102" y="11"/>
                    </a:cxn>
                  </a:cxnLst>
                  <a:rect l="0" t="0" r="r" b="b"/>
                  <a:pathLst>
                    <a:path w="102" h="17">
                      <a:moveTo>
                        <a:pt x="102" y="11"/>
                      </a:moveTo>
                      <a:lnTo>
                        <a:pt x="100" y="12"/>
                      </a:lnTo>
                      <a:lnTo>
                        <a:pt x="100" y="14"/>
                      </a:lnTo>
                      <a:lnTo>
                        <a:pt x="100" y="15"/>
                      </a:lnTo>
                      <a:lnTo>
                        <a:pt x="99" y="17"/>
                      </a:lnTo>
                      <a:lnTo>
                        <a:pt x="87" y="15"/>
                      </a:lnTo>
                      <a:lnTo>
                        <a:pt x="74" y="14"/>
                      </a:lnTo>
                      <a:lnTo>
                        <a:pt x="62" y="12"/>
                      </a:lnTo>
                      <a:lnTo>
                        <a:pt x="49" y="11"/>
                      </a:lnTo>
                      <a:lnTo>
                        <a:pt x="37" y="10"/>
                      </a:lnTo>
                      <a:lnTo>
                        <a:pt x="24" y="8"/>
                      </a:lnTo>
                      <a:lnTo>
                        <a:pt x="12" y="7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13" y="1"/>
                      </a:lnTo>
                      <a:lnTo>
                        <a:pt x="27" y="3"/>
                      </a:lnTo>
                      <a:lnTo>
                        <a:pt x="40" y="4"/>
                      </a:lnTo>
                      <a:lnTo>
                        <a:pt x="52" y="6"/>
                      </a:lnTo>
                      <a:lnTo>
                        <a:pt x="65" y="7"/>
                      </a:lnTo>
                      <a:lnTo>
                        <a:pt x="77" y="8"/>
                      </a:lnTo>
                      <a:lnTo>
                        <a:pt x="89" y="10"/>
                      </a:lnTo>
                      <a:lnTo>
                        <a:pt x="102" y="11"/>
                      </a:lnTo>
                      <a:close/>
                    </a:path>
                  </a:pathLst>
                </a:custGeom>
                <a:solidFill>
                  <a:srgbClr val="C48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220"/>
                <p:cNvSpPr>
                  <a:spLocks/>
                </p:cNvSpPr>
                <p:nvPr/>
              </p:nvSpPr>
              <p:spPr bwMode="auto">
                <a:xfrm>
                  <a:off x="10939" y="2950"/>
                  <a:ext cx="102" cy="17"/>
                </a:xfrm>
                <a:custGeom>
                  <a:avLst/>
                  <a:gdLst/>
                  <a:ahLst/>
                  <a:cxnLst>
                    <a:cxn ang="0">
                      <a:pos x="102" y="12"/>
                    </a:cxn>
                    <a:cxn ang="0">
                      <a:pos x="100" y="14"/>
                    </a:cxn>
                    <a:cxn ang="0">
                      <a:pos x="100" y="14"/>
                    </a:cxn>
                    <a:cxn ang="0">
                      <a:pos x="100" y="15"/>
                    </a:cxn>
                    <a:cxn ang="0">
                      <a:pos x="99" y="17"/>
                    </a:cxn>
                    <a:cxn ang="0">
                      <a:pos x="87" y="15"/>
                    </a:cxn>
                    <a:cxn ang="0">
                      <a:pos x="74" y="14"/>
                    </a:cxn>
                    <a:cxn ang="0">
                      <a:pos x="62" y="12"/>
                    </a:cxn>
                    <a:cxn ang="0">
                      <a:pos x="49" y="10"/>
                    </a:cxn>
                    <a:cxn ang="0">
                      <a:pos x="37" y="8"/>
                    </a:cxn>
                    <a:cxn ang="0">
                      <a:pos x="24" y="7"/>
                    </a:cxn>
                    <a:cxn ang="0">
                      <a:pos x="12" y="6"/>
                    </a:cxn>
                    <a:cxn ang="0">
                      <a:pos x="0" y="4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13" y="1"/>
                    </a:cxn>
                    <a:cxn ang="0">
                      <a:pos x="27" y="3"/>
                    </a:cxn>
                    <a:cxn ang="0">
                      <a:pos x="40" y="4"/>
                    </a:cxn>
                    <a:cxn ang="0">
                      <a:pos x="52" y="6"/>
                    </a:cxn>
                    <a:cxn ang="0">
                      <a:pos x="65" y="8"/>
                    </a:cxn>
                    <a:cxn ang="0">
                      <a:pos x="77" y="10"/>
                    </a:cxn>
                    <a:cxn ang="0">
                      <a:pos x="89" y="11"/>
                    </a:cxn>
                    <a:cxn ang="0">
                      <a:pos x="102" y="12"/>
                    </a:cxn>
                  </a:cxnLst>
                  <a:rect l="0" t="0" r="r" b="b"/>
                  <a:pathLst>
                    <a:path w="102" h="17">
                      <a:moveTo>
                        <a:pt x="102" y="12"/>
                      </a:moveTo>
                      <a:lnTo>
                        <a:pt x="100" y="14"/>
                      </a:lnTo>
                      <a:lnTo>
                        <a:pt x="100" y="14"/>
                      </a:lnTo>
                      <a:lnTo>
                        <a:pt x="100" y="15"/>
                      </a:lnTo>
                      <a:lnTo>
                        <a:pt x="99" y="17"/>
                      </a:lnTo>
                      <a:lnTo>
                        <a:pt x="87" y="15"/>
                      </a:lnTo>
                      <a:lnTo>
                        <a:pt x="74" y="14"/>
                      </a:lnTo>
                      <a:lnTo>
                        <a:pt x="62" y="12"/>
                      </a:lnTo>
                      <a:lnTo>
                        <a:pt x="49" y="10"/>
                      </a:lnTo>
                      <a:lnTo>
                        <a:pt x="37" y="8"/>
                      </a:lnTo>
                      <a:lnTo>
                        <a:pt x="24" y="7"/>
                      </a:lnTo>
                      <a:lnTo>
                        <a:pt x="12" y="6"/>
                      </a:ln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13" y="1"/>
                      </a:lnTo>
                      <a:lnTo>
                        <a:pt x="27" y="3"/>
                      </a:lnTo>
                      <a:lnTo>
                        <a:pt x="40" y="4"/>
                      </a:lnTo>
                      <a:lnTo>
                        <a:pt x="52" y="6"/>
                      </a:lnTo>
                      <a:lnTo>
                        <a:pt x="65" y="8"/>
                      </a:lnTo>
                      <a:lnTo>
                        <a:pt x="77" y="10"/>
                      </a:lnTo>
                      <a:lnTo>
                        <a:pt x="89" y="11"/>
                      </a:lnTo>
                      <a:lnTo>
                        <a:pt x="102" y="12"/>
                      </a:lnTo>
                      <a:close/>
                    </a:path>
                  </a:pathLst>
                </a:custGeom>
                <a:solidFill>
                  <a:srgbClr val="C98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Freeform 221"/>
                <p:cNvSpPr>
                  <a:spLocks/>
                </p:cNvSpPr>
                <p:nvPr/>
              </p:nvSpPr>
              <p:spPr bwMode="auto">
                <a:xfrm>
                  <a:off x="10939" y="2950"/>
                  <a:ext cx="102" cy="17"/>
                </a:xfrm>
                <a:custGeom>
                  <a:avLst/>
                  <a:gdLst/>
                  <a:ahLst/>
                  <a:cxnLst>
                    <a:cxn ang="0">
                      <a:pos x="102" y="12"/>
                    </a:cxn>
                    <a:cxn ang="0">
                      <a:pos x="99" y="17"/>
                    </a:cxn>
                    <a:cxn ang="0">
                      <a:pos x="0" y="4"/>
                    </a:cxn>
                    <a:cxn ang="0">
                      <a:pos x="1" y="0"/>
                    </a:cxn>
                    <a:cxn ang="0">
                      <a:pos x="102" y="12"/>
                    </a:cxn>
                  </a:cxnLst>
                  <a:rect l="0" t="0" r="r" b="b"/>
                  <a:pathLst>
                    <a:path w="102" h="17">
                      <a:moveTo>
                        <a:pt x="102" y="12"/>
                      </a:moveTo>
                      <a:lnTo>
                        <a:pt x="99" y="17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02" y="12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Freeform 222"/>
                <p:cNvSpPr>
                  <a:spLocks/>
                </p:cNvSpPr>
                <p:nvPr/>
              </p:nvSpPr>
              <p:spPr bwMode="auto">
                <a:xfrm>
                  <a:off x="10603" y="2887"/>
                  <a:ext cx="221" cy="59"/>
                </a:xfrm>
                <a:custGeom>
                  <a:avLst/>
                  <a:gdLst/>
                  <a:ahLst/>
                  <a:cxnLst>
                    <a:cxn ang="0">
                      <a:pos x="221" y="29"/>
                    </a:cxn>
                    <a:cxn ang="0">
                      <a:pos x="214" y="59"/>
                    </a:cxn>
                    <a:cxn ang="0">
                      <a:pos x="0" y="27"/>
                    </a:cxn>
                    <a:cxn ang="0">
                      <a:pos x="4" y="0"/>
                    </a:cxn>
                    <a:cxn ang="0">
                      <a:pos x="221" y="29"/>
                    </a:cxn>
                  </a:cxnLst>
                  <a:rect l="0" t="0" r="r" b="b"/>
                  <a:pathLst>
                    <a:path w="221" h="59">
                      <a:moveTo>
                        <a:pt x="221" y="29"/>
                      </a:moveTo>
                      <a:lnTo>
                        <a:pt x="214" y="59"/>
                      </a:lnTo>
                      <a:lnTo>
                        <a:pt x="0" y="27"/>
                      </a:lnTo>
                      <a:lnTo>
                        <a:pt x="4" y="0"/>
                      </a:lnTo>
                      <a:lnTo>
                        <a:pt x="221" y="2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223"/>
                <p:cNvSpPr>
                  <a:spLocks/>
                </p:cNvSpPr>
                <p:nvPr/>
              </p:nvSpPr>
              <p:spPr bwMode="auto">
                <a:xfrm>
                  <a:off x="10603" y="2887"/>
                  <a:ext cx="221" cy="58"/>
                </a:xfrm>
                <a:custGeom>
                  <a:avLst/>
                  <a:gdLst/>
                  <a:ahLst/>
                  <a:cxnLst>
                    <a:cxn ang="0">
                      <a:pos x="221" y="30"/>
                    </a:cxn>
                    <a:cxn ang="0">
                      <a:pos x="220" y="37"/>
                    </a:cxn>
                    <a:cxn ang="0">
                      <a:pos x="218" y="44"/>
                    </a:cxn>
                    <a:cxn ang="0">
                      <a:pos x="216" y="51"/>
                    </a:cxn>
                    <a:cxn ang="0">
                      <a:pos x="214" y="58"/>
                    </a:cxn>
                    <a:cxn ang="0">
                      <a:pos x="188" y="53"/>
                    </a:cxn>
                    <a:cxn ang="0">
                      <a:pos x="162" y="49"/>
                    </a:cxn>
                    <a:cxn ang="0">
                      <a:pos x="134" y="45"/>
                    </a:cxn>
                    <a:cxn ang="0">
                      <a:pos x="108" y="42"/>
                    </a:cxn>
                    <a:cxn ang="0">
                      <a:pos x="80" y="38"/>
                    </a:cxn>
                    <a:cxn ang="0">
                      <a:pos x="54" y="34"/>
                    </a:cxn>
                    <a:cxn ang="0">
                      <a:pos x="26" y="31"/>
                    </a:cxn>
                    <a:cxn ang="0">
                      <a:pos x="0" y="27"/>
                    </a:cxn>
                    <a:cxn ang="0">
                      <a:pos x="2" y="20"/>
                    </a:cxn>
                    <a:cxn ang="0">
                      <a:pos x="3" y="13"/>
                    </a:cxn>
                    <a:cxn ang="0">
                      <a:pos x="3" y="6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60" y="8"/>
                    </a:cxn>
                    <a:cxn ang="0">
                      <a:pos x="86" y="12"/>
                    </a:cxn>
                    <a:cxn ang="0">
                      <a:pos x="113" y="15"/>
                    </a:cxn>
                    <a:cxn ang="0">
                      <a:pos x="140" y="19"/>
                    </a:cxn>
                    <a:cxn ang="0">
                      <a:pos x="167" y="23"/>
                    </a:cxn>
                    <a:cxn ang="0">
                      <a:pos x="193" y="26"/>
                    </a:cxn>
                    <a:cxn ang="0">
                      <a:pos x="221" y="30"/>
                    </a:cxn>
                  </a:cxnLst>
                  <a:rect l="0" t="0" r="r" b="b"/>
                  <a:pathLst>
                    <a:path w="221" h="58">
                      <a:moveTo>
                        <a:pt x="221" y="30"/>
                      </a:moveTo>
                      <a:lnTo>
                        <a:pt x="220" y="37"/>
                      </a:lnTo>
                      <a:lnTo>
                        <a:pt x="218" y="44"/>
                      </a:lnTo>
                      <a:lnTo>
                        <a:pt x="216" y="51"/>
                      </a:lnTo>
                      <a:lnTo>
                        <a:pt x="214" y="58"/>
                      </a:lnTo>
                      <a:lnTo>
                        <a:pt x="188" y="53"/>
                      </a:lnTo>
                      <a:lnTo>
                        <a:pt x="162" y="49"/>
                      </a:lnTo>
                      <a:lnTo>
                        <a:pt x="134" y="45"/>
                      </a:lnTo>
                      <a:lnTo>
                        <a:pt x="108" y="42"/>
                      </a:lnTo>
                      <a:lnTo>
                        <a:pt x="80" y="38"/>
                      </a:lnTo>
                      <a:lnTo>
                        <a:pt x="54" y="34"/>
                      </a:lnTo>
                      <a:lnTo>
                        <a:pt x="26" y="31"/>
                      </a:lnTo>
                      <a:lnTo>
                        <a:pt x="0" y="27"/>
                      </a:lnTo>
                      <a:lnTo>
                        <a:pt x="2" y="20"/>
                      </a:lnTo>
                      <a:lnTo>
                        <a:pt x="3" y="13"/>
                      </a:lnTo>
                      <a:lnTo>
                        <a:pt x="3" y="6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60" y="8"/>
                      </a:lnTo>
                      <a:lnTo>
                        <a:pt x="86" y="12"/>
                      </a:lnTo>
                      <a:lnTo>
                        <a:pt x="113" y="15"/>
                      </a:lnTo>
                      <a:lnTo>
                        <a:pt x="140" y="19"/>
                      </a:lnTo>
                      <a:lnTo>
                        <a:pt x="167" y="23"/>
                      </a:lnTo>
                      <a:lnTo>
                        <a:pt x="193" y="26"/>
                      </a:lnTo>
                      <a:lnTo>
                        <a:pt x="221" y="30"/>
                      </a:lnTo>
                      <a:close/>
                    </a:path>
                  </a:pathLst>
                </a:custGeom>
                <a:solidFill>
                  <a:srgbClr val="934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" name="Freeform 224"/>
                <p:cNvSpPr>
                  <a:spLocks/>
                </p:cNvSpPr>
                <p:nvPr/>
              </p:nvSpPr>
              <p:spPr bwMode="auto">
                <a:xfrm>
                  <a:off x="10603" y="2888"/>
                  <a:ext cx="221" cy="55"/>
                </a:xfrm>
                <a:custGeom>
                  <a:avLst/>
                  <a:gdLst/>
                  <a:ahLst/>
                  <a:cxnLst>
                    <a:cxn ang="0">
                      <a:pos x="221" y="30"/>
                    </a:cxn>
                    <a:cxn ang="0">
                      <a:pos x="220" y="36"/>
                    </a:cxn>
                    <a:cxn ang="0">
                      <a:pos x="218" y="43"/>
                    </a:cxn>
                    <a:cxn ang="0">
                      <a:pos x="216" y="48"/>
                    </a:cxn>
                    <a:cxn ang="0">
                      <a:pos x="214" y="55"/>
                    </a:cxn>
                    <a:cxn ang="0">
                      <a:pos x="188" y="51"/>
                    </a:cxn>
                    <a:cxn ang="0">
                      <a:pos x="162" y="48"/>
                    </a:cxn>
                    <a:cxn ang="0">
                      <a:pos x="134" y="44"/>
                    </a:cxn>
                    <a:cxn ang="0">
                      <a:pos x="108" y="40"/>
                    </a:cxn>
                    <a:cxn ang="0">
                      <a:pos x="80" y="36"/>
                    </a:cxn>
                    <a:cxn ang="0">
                      <a:pos x="54" y="32"/>
                    </a:cxn>
                    <a:cxn ang="0">
                      <a:pos x="26" y="29"/>
                    </a:cxn>
                    <a:cxn ang="0">
                      <a:pos x="0" y="25"/>
                    </a:cxn>
                    <a:cxn ang="0">
                      <a:pos x="2" y="18"/>
                    </a:cxn>
                    <a:cxn ang="0">
                      <a:pos x="3" y="12"/>
                    </a:cxn>
                    <a:cxn ang="0">
                      <a:pos x="3" y="5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3" y="15"/>
                    </a:cxn>
                    <a:cxn ang="0">
                      <a:pos x="140" y="19"/>
                    </a:cxn>
                    <a:cxn ang="0">
                      <a:pos x="167" y="23"/>
                    </a:cxn>
                    <a:cxn ang="0">
                      <a:pos x="193" y="26"/>
                    </a:cxn>
                    <a:cxn ang="0">
                      <a:pos x="221" y="30"/>
                    </a:cxn>
                  </a:cxnLst>
                  <a:rect l="0" t="0" r="r" b="b"/>
                  <a:pathLst>
                    <a:path w="221" h="55">
                      <a:moveTo>
                        <a:pt x="221" y="30"/>
                      </a:moveTo>
                      <a:lnTo>
                        <a:pt x="220" y="36"/>
                      </a:lnTo>
                      <a:lnTo>
                        <a:pt x="218" y="43"/>
                      </a:lnTo>
                      <a:lnTo>
                        <a:pt x="216" y="48"/>
                      </a:lnTo>
                      <a:lnTo>
                        <a:pt x="214" y="55"/>
                      </a:lnTo>
                      <a:lnTo>
                        <a:pt x="188" y="51"/>
                      </a:lnTo>
                      <a:lnTo>
                        <a:pt x="162" y="48"/>
                      </a:lnTo>
                      <a:lnTo>
                        <a:pt x="134" y="44"/>
                      </a:lnTo>
                      <a:lnTo>
                        <a:pt x="108" y="40"/>
                      </a:lnTo>
                      <a:lnTo>
                        <a:pt x="80" y="36"/>
                      </a:lnTo>
                      <a:lnTo>
                        <a:pt x="54" y="32"/>
                      </a:lnTo>
                      <a:lnTo>
                        <a:pt x="26" y="29"/>
                      </a:lnTo>
                      <a:lnTo>
                        <a:pt x="0" y="25"/>
                      </a:lnTo>
                      <a:lnTo>
                        <a:pt x="2" y="18"/>
                      </a:lnTo>
                      <a:lnTo>
                        <a:pt x="3" y="12"/>
                      </a:lnTo>
                      <a:lnTo>
                        <a:pt x="3" y="5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3" y="15"/>
                      </a:lnTo>
                      <a:lnTo>
                        <a:pt x="140" y="19"/>
                      </a:lnTo>
                      <a:lnTo>
                        <a:pt x="167" y="23"/>
                      </a:lnTo>
                      <a:lnTo>
                        <a:pt x="193" y="26"/>
                      </a:lnTo>
                      <a:lnTo>
                        <a:pt x="221" y="30"/>
                      </a:lnTo>
                      <a:close/>
                    </a:path>
                  </a:pathLst>
                </a:custGeom>
                <a:solidFill>
                  <a:srgbClr val="99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225"/>
                <p:cNvSpPr>
                  <a:spLocks/>
                </p:cNvSpPr>
                <p:nvPr/>
              </p:nvSpPr>
              <p:spPr bwMode="auto">
                <a:xfrm>
                  <a:off x="10603" y="2889"/>
                  <a:ext cx="221" cy="53"/>
                </a:xfrm>
                <a:custGeom>
                  <a:avLst/>
                  <a:gdLst/>
                  <a:ahLst/>
                  <a:cxnLst>
                    <a:cxn ang="0">
                      <a:pos x="221" y="31"/>
                    </a:cxn>
                    <a:cxn ang="0">
                      <a:pos x="220" y="36"/>
                    </a:cxn>
                    <a:cxn ang="0">
                      <a:pos x="218" y="42"/>
                    </a:cxn>
                    <a:cxn ang="0">
                      <a:pos x="216" y="47"/>
                    </a:cxn>
                    <a:cxn ang="0">
                      <a:pos x="214" y="53"/>
                    </a:cxn>
                    <a:cxn ang="0">
                      <a:pos x="188" y="49"/>
                    </a:cxn>
                    <a:cxn ang="0">
                      <a:pos x="162" y="46"/>
                    </a:cxn>
                    <a:cxn ang="0">
                      <a:pos x="134" y="42"/>
                    </a:cxn>
                    <a:cxn ang="0">
                      <a:pos x="108" y="38"/>
                    </a:cxn>
                    <a:cxn ang="0">
                      <a:pos x="80" y="35"/>
                    </a:cxn>
                    <a:cxn ang="0">
                      <a:pos x="54" y="31"/>
                    </a:cxn>
                    <a:cxn ang="0">
                      <a:pos x="26" y="27"/>
                    </a:cxn>
                    <a:cxn ang="0">
                      <a:pos x="0" y="22"/>
                    </a:cxn>
                    <a:cxn ang="0">
                      <a:pos x="2" y="17"/>
                    </a:cxn>
                    <a:cxn ang="0">
                      <a:pos x="3" y="11"/>
                    </a:cxn>
                    <a:cxn ang="0">
                      <a:pos x="3" y="6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3" y="15"/>
                    </a:cxn>
                    <a:cxn ang="0">
                      <a:pos x="140" y="18"/>
                    </a:cxn>
                    <a:cxn ang="0">
                      <a:pos x="167" y="22"/>
                    </a:cxn>
                    <a:cxn ang="0">
                      <a:pos x="193" y="27"/>
                    </a:cxn>
                    <a:cxn ang="0">
                      <a:pos x="221" y="31"/>
                    </a:cxn>
                  </a:cxnLst>
                  <a:rect l="0" t="0" r="r" b="b"/>
                  <a:pathLst>
                    <a:path w="221" h="53">
                      <a:moveTo>
                        <a:pt x="221" y="31"/>
                      </a:moveTo>
                      <a:lnTo>
                        <a:pt x="220" y="36"/>
                      </a:lnTo>
                      <a:lnTo>
                        <a:pt x="218" y="42"/>
                      </a:lnTo>
                      <a:lnTo>
                        <a:pt x="216" y="47"/>
                      </a:lnTo>
                      <a:lnTo>
                        <a:pt x="214" y="53"/>
                      </a:lnTo>
                      <a:lnTo>
                        <a:pt x="188" y="49"/>
                      </a:lnTo>
                      <a:lnTo>
                        <a:pt x="162" y="46"/>
                      </a:lnTo>
                      <a:lnTo>
                        <a:pt x="134" y="42"/>
                      </a:lnTo>
                      <a:lnTo>
                        <a:pt x="108" y="38"/>
                      </a:lnTo>
                      <a:lnTo>
                        <a:pt x="80" y="35"/>
                      </a:lnTo>
                      <a:lnTo>
                        <a:pt x="54" y="31"/>
                      </a:lnTo>
                      <a:lnTo>
                        <a:pt x="26" y="27"/>
                      </a:lnTo>
                      <a:lnTo>
                        <a:pt x="0" y="22"/>
                      </a:lnTo>
                      <a:lnTo>
                        <a:pt x="2" y="17"/>
                      </a:lnTo>
                      <a:lnTo>
                        <a:pt x="3" y="11"/>
                      </a:lnTo>
                      <a:lnTo>
                        <a:pt x="3" y="6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3" y="15"/>
                      </a:lnTo>
                      <a:lnTo>
                        <a:pt x="140" y="18"/>
                      </a:lnTo>
                      <a:lnTo>
                        <a:pt x="167" y="22"/>
                      </a:lnTo>
                      <a:lnTo>
                        <a:pt x="193" y="27"/>
                      </a:lnTo>
                      <a:lnTo>
                        <a:pt x="221" y="31"/>
                      </a:lnTo>
                      <a:close/>
                    </a:path>
                  </a:pathLst>
                </a:custGeom>
                <a:solidFill>
                  <a:srgbClr val="A0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226"/>
                <p:cNvSpPr>
                  <a:spLocks/>
                </p:cNvSpPr>
                <p:nvPr/>
              </p:nvSpPr>
              <p:spPr bwMode="auto">
                <a:xfrm>
                  <a:off x="10603" y="2891"/>
                  <a:ext cx="221" cy="51"/>
                </a:xfrm>
                <a:custGeom>
                  <a:avLst/>
                  <a:gdLst/>
                  <a:ahLst/>
                  <a:cxnLst>
                    <a:cxn ang="0">
                      <a:pos x="221" y="29"/>
                    </a:cxn>
                    <a:cxn ang="0">
                      <a:pos x="220" y="34"/>
                    </a:cxn>
                    <a:cxn ang="0">
                      <a:pos x="218" y="40"/>
                    </a:cxn>
                    <a:cxn ang="0">
                      <a:pos x="216" y="45"/>
                    </a:cxn>
                    <a:cxn ang="0">
                      <a:pos x="214" y="51"/>
                    </a:cxn>
                    <a:cxn ang="0">
                      <a:pos x="188" y="47"/>
                    </a:cxn>
                    <a:cxn ang="0">
                      <a:pos x="162" y="42"/>
                    </a:cxn>
                    <a:cxn ang="0">
                      <a:pos x="134" y="38"/>
                    </a:cxn>
                    <a:cxn ang="0">
                      <a:pos x="108" y="36"/>
                    </a:cxn>
                    <a:cxn ang="0">
                      <a:pos x="80" y="31"/>
                    </a:cxn>
                    <a:cxn ang="0">
                      <a:pos x="54" y="27"/>
                    </a:cxn>
                    <a:cxn ang="0">
                      <a:pos x="26" y="25"/>
                    </a:cxn>
                    <a:cxn ang="0">
                      <a:pos x="0" y="20"/>
                    </a:cxn>
                    <a:cxn ang="0">
                      <a:pos x="2" y="15"/>
                    </a:cxn>
                    <a:cxn ang="0">
                      <a:pos x="3" y="9"/>
                    </a:cxn>
                    <a:cxn ang="0">
                      <a:pos x="3" y="5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2" y="13"/>
                    </a:cxn>
                    <a:cxn ang="0">
                      <a:pos x="140" y="18"/>
                    </a:cxn>
                    <a:cxn ang="0">
                      <a:pos x="166" y="22"/>
                    </a:cxn>
                    <a:cxn ang="0">
                      <a:pos x="193" y="25"/>
                    </a:cxn>
                    <a:cxn ang="0">
                      <a:pos x="221" y="29"/>
                    </a:cxn>
                  </a:cxnLst>
                  <a:rect l="0" t="0" r="r" b="b"/>
                  <a:pathLst>
                    <a:path w="221" h="51">
                      <a:moveTo>
                        <a:pt x="221" y="29"/>
                      </a:moveTo>
                      <a:lnTo>
                        <a:pt x="220" y="34"/>
                      </a:lnTo>
                      <a:lnTo>
                        <a:pt x="218" y="40"/>
                      </a:lnTo>
                      <a:lnTo>
                        <a:pt x="216" y="45"/>
                      </a:lnTo>
                      <a:lnTo>
                        <a:pt x="214" y="51"/>
                      </a:lnTo>
                      <a:lnTo>
                        <a:pt x="188" y="47"/>
                      </a:lnTo>
                      <a:lnTo>
                        <a:pt x="162" y="42"/>
                      </a:lnTo>
                      <a:lnTo>
                        <a:pt x="134" y="38"/>
                      </a:lnTo>
                      <a:lnTo>
                        <a:pt x="108" y="36"/>
                      </a:lnTo>
                      <a:lnTo>
                        <a:pt x="80" y="31"/>
                      </a:lnTo>
                      <a:lnTo>
                        <a:pt x="54" y="27"/>
                      </a:lnTo>
                      <a:lnTo>
                        <a:pt x="26" y="25"/>
                      </a:lnTo>
                      <a:lnTo>
                        <a:pt x="0" y="20"/>
                      </a:lnTo>
                      <a:lnTo>
                        <a:pt x="2" y="15"/>
                      </a:lnTo>
                      <a:lnTo>
                        <a:pt x="3" y="9"/>
                      </a:lnTo>
                      <a:lnTo>
                        <a:pt x="3" y="5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2" y="13"/>
                      </a:lnTo>
                      <a:lnTo>
                        <a:pt x="140" y="18"/>
                      </a:lnTo>
                      <a:lnTo>
                        <a:pt x="166" y="22"/>
                      </a:lnTo>
                      <a:lnTo>
                        <a:pt x="193" y="25"/>
                      </a:lnTo>
                      <a:lnTo>
                        <a:pt x="221" y="29"/>
                      </a:lnTo>
                      <a:close/>
                    </a:path>
                  </a:pathLst>
                </a:custGeom>
                <a:solidFill>
                  <a:srgbClr val="A8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227"/>
                <p:cNvSpPr>
                  <a:spLocks/>
                </p:cNvSpPr>
                <p:nvPr/>
              </p:nvSpPr>
              <p:spPr bwMode="auto">
                <a:xfrm>
                  <a:off x="10603" y="2892"/>
                  <a:ext cx="221" cy="48"/>
                </a:xfrm>
                <a:custGeom>
                  <a:avLst/>
                  <a:gdLst/>
                  <a:ahLst/>
                  <a:cxnLst>
                    <a:cxn ang="0">
                      <a:pos x="221" y="29"/>
                    </a:cxn>
                    <a:cxn ang="0">
                      <a:pos x="220" y="35"/>
                    </a:cxn>
                    <a:cxn ang="0">
                      <a:pos x="218" y="39"/>
                    </a:cxn>
                    <a:cxn ang="0">
                      <a:pos x="216" y="43"/>
                    </a:cxn>
                    <a:cxn ang="0">
                      <a:pos x="214" y="48"/>
                    </a:cxn>
                    <a:cxn ang="0">
                      <a:pos x="188" y="44"/>
                    </a:cxn>
                    <a:cxn ang="0">
                      <a:pos x="162" y="41"/>
                    </a:cxn>
                    <a:cxn ang="0">
                      <a:pos x="134" y="37"/>
                    </a:cxn>
                    <a:cxn ang="0">
                      <a:pos x="108" y="33"/>
                    </a:cxn>
                    <a:cxn ang="0">
                      <a:pos x="80" y="29"/>
                    </a:cxn>
                    <a:cxn ang="0">
                      <a:pos x="54" y="25"/>
                    </a:cxn>
                    <a:cxn ang="0">
                      <a:pos x="26" y="22"/>
                    </a:cxn>
                    <a:cxn ang="0">
                      <a:pos x="0" y="18"/>
                    </a:cxn>
                    <a:cxn ang="0">
                      <a:pos x="2" y="14"/>
                    </a:cxn>
                    <a:cxn ang="0">
                      <a:pos x="3" y="8"/>
                    </a:cxn>
                    <a:cxn ang="0">
                      <a:pos x="3" y="4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2" y="14"/>
                    </a:cxn>
                    <a:cxn ang="0">
                      <a:pos x="140" y="18"/>
                    </a:cxn>
                    <a:cxn ang="0">
                      <a:pos x="166" y="22"/>
                    </a:cxn>
                    <a:cxn ang="0">
                      <a:pos x="193" y="25"/>
                    </a:cxn>
                    <a:cxn ang="0">
                      <a:pos x="221" y="29"/>
                    </a:cxn>
                  </a:cxnLst>
                  <a:rect l="0" t="0" r="r" b="b"/>
                  <a:pathLst>
                    <a:path w="221" h="48">
                      <a:moveTo>
                        <a:pt x="221" y="29"/>
                      </a:moveTo>
                      <a:lnTo>
                        <a:pt x="220" y="35"/>
                      </a:lnTo>
                      <a:lnTo>
                        <a:pt x="218" y="39"/>
                      </a:lnTo>
                      <a:lnTo>
                        <a:pt x="216" y="43"/>
                      </a:lnTo>
                      <a:lnTo>
                        <a:pt x="214" y="48"/>
                      </a:lnTo>
                      <a:lnTo>
                        <a:pt x="188" y="44"/>
                      </a:lnTo>
                      <a:lnTo>
                        <a:pt x="162" y="41"/>
                      </a:lnTo>
                      <a:lnTo>
                        <a:pt x="134" y="37"/>
                      </a:lnTo>
                      <a:lnTo>
                        <a:pt x="108" y="33"/>
                      </a:lnTo>
                      <a:lnTo>
                        <a:pt x="80" y="29"/>
                      </a:lnTo>
                      <a:lnTo>
                        <a:pt x="54" y="25"/>
                      </a:lnTo>
                      <a:lnTo>
                        <a:pt x="26" y="22"/>
                      </a:lnTo>
                      <a:lnTo>
                        <a:pt x="0" y="18"/>
                      </a:lnTo>
                      <a:lnTo>
                        <a:pt x="2" y="14"/>
                      </a:lnTo>
                      <a:lnTo>
                        <a:pt x="3" y="8"/>
                      </a:lnTo>
                      <a:lnTo>
                        <a:pt x="3" y="4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2" y="14"/>
                      </a:lnTo>
                      <a:lnTo>
                        <a:pt x="140" y="18"/>
                      </a:lnTo>
                      <a:lnTo>
                        <a:pt x="166" y="22"/>
                      </a:lnTo>
                      <a:lnTo>
                        <a:pt x="193" y="25"/>
                      </a:lnTo>
                      <a:lnTo>
                        <a:pt x="221" y="29"/>
                      </a:lnTo>
                      <a:close/>
                    </a:path>
                  </a:pathLst>
                </a:custGeom>
                <a:solidFill>
                  <a:srgbClr val="AD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Freeform 228"/>
                <p:cNvSpPr>
                  <a:spLocks/>
                </p:cNvSpPr>
                <p:nvPr/>
              </p:nvSpPr>
              <p:spPr bwMode="auto">
                <a:xfrm>
                  <a:off x="10603" y="2893"/>
                  <a:ext cx="220" cy="46"/>
                </a:xfrm>
                <a:custGeom>
                  <a:avLst/>
                  <a:gdLst/>
                  <a:ahLst/>
                  <a:cxnLst>
                    <a:cxn ang="0">
                      <a:pos x="220" y="29"/>
                    </a:cxn>
                    <a:cxn ang="0">
                      <a:pos x="218" y="34"/>
                    </a:cxn>
                    <a:cxn ang="0">
                      <a:pos x="217" y="38"/>
                    </a:cxn>
                    <a:cxn ang="0">
                      <a:pos x="216" y="42"/>
                    </a:cxn>
                    <a:cxn ang="0">
                      <a:pos x="214" y="46"/>
                    </a:cxn>
                    <a:cxn ang="0">
                      <a:pos x="188" y="42"/>
                    </a:cxn>
                    <a:cxn ang="0">
                      <a:pos x="162" y="39"/>
                    </a:cxn>
                    <a:cxn ang="0">
                      <a:pos x="134" y="35"/>
                    </a:cxn>
                    <a:cxn ang="0">
                      <a:pos x="108" y="31"/>
                    </a:cxn>
                    <a:cxn ang="0">
                      <a:pos x="80" y="28"/>
                    </a:cxn>
                    <a:cxn ang="0">
                      <a:pos x="54" y="24"/>
                    </a:cxn>
                    <a:cxn ang="0">
                      <a:pos x="26" y="20"/>
                    </a:cxn>
                    <a:cxn ang="0">
                      <a:pos x="0" y="16"/>
                    </a:cxn>
                    <a:cxn ang="0">
                      <a:pos x="2" y="11"/>
                    </a:cxn>
                    <a:cxn ang="0">
                      <a:pos x="3" y="7"/>
                    </a:cxn>
                    <a:cxn ang="0">
                      <a:pos x="3" y="5"/>
                    </a:cxn>
                    <a:cxn ang="0">
                      <a:pos x="4" y="0"/>
                    </a:cxn>
                    <a:cxn ang="0">
                      <a:pos x="32" y="5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2" y="14"/>
                    </a:cxn>
                    <a:cxn ang="0">
                      <a:pos x="140" y="18"/>
                    </a:cxn>
                    <a:cxn ang="0">
                      <a:pos x="166" y="23"/>
                    </a:cxn>
                    <a:cxn ang="0">
                      <a:pos x="193" y="25"/>
                    </a:cxn>
                    <a:cxn ang="0">
                      <a:pos x="220" y="29"/>
                    </a:cxn>
                  </a:cxnLst>
                  <a:rect l="0" t="0" r="r" b="b"/>
                  <a:pathLst>
                    <a:path w="220" h="46">
                      <a:moveTo>
                        <a:pt x="220" y="29"/>
                      </a:moveTo>
                      <a:lnTo>
                        <a:pt x="218" y="34"/>
                      </a:lnTo>
                      <a:lnTo>
                        <a:pt x="217" y="38"/>
                      </a:lnTo>
                      <a:lnTo>
                        <a:pt x="216" y="42"/>
                      </a:lnTo>
                      <a:lnTo>
                        <a:pt x="214" y="46"/>
                      </a:lnTo>
                      <a:lnTo>
                        <a:pt x="188" y="42"/>
                      </a:lnTo>
                      <a:lnTo>
                        <a:pt x="162" y="39"/>
                      </a:lnTo>
                      <a:lnTo>
                        <a:pt x="134" y="35"/>
                      </a:lnTo>
                      <a:lnTo>
                        <a:pt x="108" y="31"/>
                      </a:lnTo>
                      <a:lnTo>
                        <a:pt x="80" y="28"/>
                      </a:lnTo>
                      <a:lnTo>
                        <a:pt x="54" y="24"/>
                      </a:lnTo>
                      <a:lnTo>
                        <a:pt x="26" y="20"/>
                      </a:lnTo>
                      <a:lnTo>
                        <a:pt x="0" y="16"/>
                      </a:lnTo>
                      <a:lnTo>
                        <a:pt x="2" y="11"/>
                      </a:lnTo>
                      <a:lnTo>
                        <a:pt x="3" y="7"/>
                      </a:lnTo>
                      <a:lnTo>
                        <a:pt x="3" y="5"/>
                      </a:lnTo>
                      <a:lnTo>
                        <a:pt x="4" y="0"/>
                      </a:lnTo>
                      <a:lnTo>
                        <a:pt x="32" y="5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2" y="14"/>
                      </a:lnTo>
                      <a:lnTo>
                        <a:pt x="140" y="18"/>
                      </a:lnTo>
                      <a:lnTo>
                        <a:pt x="166" y="23"/>
                      </a:lnTo>
                      <a:lnTo>
                        <a:pt x="193" y="25"/>
                      </a:lnTo>
                      <a:lnTo>
                        <a:pt x="220" y="29"/>
                      </a:lnTo>
                      <a:close/>
                    </a:path>
                  </a:pathLst>
                </a:custGeom>
                <a:solidFill>
                  <a:srgbClr val="B5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229"/>
                <p:cNvSpPr>
                  <a:spLocks/>
                </p:cNvSpPr>
                <p:nvPr/>
              </p:nvSpPr>
              <p:spPr bwMode="auto">
                <a:xfrm>
                  <a:off x="10603" y="2893"/>
                  <a:ext cx="220" cy="45"/>
                </a:xfrm>
                <a:custGeom>
                  <a:avLst/>
                  <a:gdLst/>
                  <a:ahLst/>
                  <a:cxnLst>
                    <a:cxn ang="0">
                      <a:pos x="220" y="31"/>
                    </a:cxn>
                    <a:cxn ang="0">
                      <a:pos x="218" y="34"/>
                    </a:cxn>
                    <a:cxn ang="0">
                      <a:pos x="217" y="38"/>
                    </a:cxn>
                    <a:cxn ang="0">
                      <a:pos x="216" y="42"/>
                    </a:cxn>
                    <a:cxn ang="0">
                      <a:pos x="214" y="45"/>
                    </a:cxn>
                    <a:cxn ang="0">
                      <a:pos x="188" y="40"/>
                    </a:cxn>
                    <a:cxn ang="0">
                      <a:pos x="162" y="38"/>
                    </a:cxn>
                    <a:cxn ang="0">
                      <a:pos x="134" y="34"/>
                    </a:cxn>
                    <a:cxn ang="0">
                      <a:pos x="108" y="29"/>
                    </a:cxn>
                    <a:cxn ang="0">
                      <a:pos x="80" y="27"/>
                    </a:cxn>
                    <a:cxn ang="0">
                      <a:pos x="54" y="23"/>
                    </a:cxn>
                    <a:cxn ang="0">
                      <a:pos x="26" y="20"/>
                    </a:cxn>
                    <a:cxn ang="0">
                      <a:pos x="0" y="16"/>
                    </a:cxn>
                    <a:cxn ang="0">
                      <a:pos x="2" y="11"/>
                    </a:cxn>
                    <a:cxn ang="0">
                      <a:pos x="3" y="7"/>
                    </a:cxn>
                    <a:cxn ang="0">
                      <a:pos x="3" y="5"/>
                    </a:cxn>
                    <a:cxn ang="0">
                      <a:pos x="4" y="0"/>
                    </a:cxn>
                    <a:cxn ang="0">
                      <a:pos x="32" y="5"/>
                    </a:cxn>
                    <a:cxn ang="0">
                      <a:pos x="58" y="9"/>
                    </a:cxn>
                    <a:cxn ang="0">
                      <a:pos x="86" y="13"/>
                    </a:cxn>
                    <a:cxn ang="0">
                      <a:pos x="112" y="16"/>
                    </a:cxn>
                    <a:cxn ang="0">
                      <a:pos x="140" y="20"/>
                    </a:cxn>
                    <a:cxn ang="0">
                      <a:pos x="166" y="24"/>
                    </a:cxn>
                    <a:cxn ang="0">
                      <a:pos x="193" y="27"/>
                    </a:cxn>
                    <a:cxn ang="0">
                      <a:pos x="220" y="31"/>
                    </a:cxn>
                  </a:cxnLst>
                  <a:rect l="0" t="0" r="r" b="b"/>
                  <a:pathLst>
                    <a:path w="220" h="45">
                      <a:moveTo>
                        <a:pt x="220" y="31"/>
                      </a:moveTo>
                      <a:lnTo>
                        <a:pt x="218" y="34"/>
                      </a:lnTo>
                      <a:lnTo>
                        <a:pt x="217" y="38"/>
                      </a:lnTo>
                      <a:lnTo>
                        <a:pt x="216" y="42"/>
                      </a:lnTo>
                      <a:lnTo>
                        <a:pt x="214" y="45"/>
                      </a:lnTo>
                      <a:lnTo>
                        <a:pt x="188" y="40"/>
                      </a:lnTo>
                      <a:lnTo>
                        <a:pt x="162" y="38"/>
                      </a:lnTo>
                      <a:lnTo>
                        <a:pt x="134" y="34"/>
                      </a:lnTo>
                      <a:lnTo>
                        <a:pt x="108" y="29"/>
                      </a:lnTo>
                      <a:lnTo>
                        <a:pt x="80" y="27"/>
                      </a:lnTo>
                      <a:lnTo>
                        <a:pt x="54" y="23"/>
                      </a:lnTo>
                      <a:lnTo>
                        <a:pt x="26" y="20"/>
                      </a:lnTo>
                      <a:lnTo>
                        <a:pt x="0" y="16"/>
                      </a:lnTo>
                      <a:lnTo>
                        <a:pt x="2" y="11"/>
                      </a:lnTo>
                      <a:lnTo>
                        <a:pt x="3" y="7"/>
                      </a:lnTo>
                      <a:lnTo>
                        <a:pt x="3" y="5"/>
                      </a:lnTo>
                      <a:lnTo>
                        <a:pt x="4" y="0"/>
                      </a:lnTo>
                      <a:lnTo>
                        <a:pt x="32" y="5"/>
                      </a:lnTo>
                      <a:lnTo>
                        <a:pt x="58" y="9"/>
                      </a:lnTo>
                      <a:lnTo>
                        <a:pt x="86" y="13"/>
                      </a:lnTo>
                      <a:lnTo>
                        <a:pt x="112" y="16"/>
                      </a:lnTo>
                      <a:lnTo>
                        <a:pt x="140" y="20"/>
                      </a:lnTo>
                      <a:lnTo>
                        <a:pt x="166" y="24"/>
                      </a:lnTo>
                      <a:lnTo>
                        <a:pt x="193" y="27"/>
                      </a:lnTo>
                      <a:lnTo>
                        <a:pt x="220" y="31"/>
                      </a:lnTo>
                      <a:close/>
                    </a:path>
                  </a:pathLst>
                </a:custGeom>
                <a:solidFill>
                  <a:srgbClr val="BC7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230"/>
                <p:cNvSpPr>
                  <a:spLocks/>
                </p:cNvSpPr>
                <p:nvPr/>
              </p:nvSpPr>
              <p:spPr bwMode="auto">
                <a:xfrm>
                  <a:off x="10603" y="2895"/>
                  <a:ext cx="220" cy="43"/>
                </a:xfrm>
                <a:custGeom>
                  <a:avLst/>
                  <a:gdLst/>
                  <a:ahLst/>
                  <a:cxnLst>
                    <a:cxn ang="0">
                      <a:pos x="220" y="30"/>
                    </a:cxn>
                    <a:cxn ang="0">
                      <a:pos x="218" y="33"/>
                    </a:cxn>
                    <a:cxn ang="0">
                      <a:pos x="217" y="36"/>
                    </a:cxn>
                    <a:cxn ang="0">
                      <a:pos x="216" y="40"/>
                    </a:cxn>
                    <a:cxn ang="0">
                      <a:pos x="214" y="43"/>
                    </a:cxn>
                    <a:cxn ang="0">
                      <a:pos x="188" y="38"/>
                    </a:cxn>
                    <a:cxn ang="0">
                      <a:pos x="162" y="34"/>
                    </a:cxn>
                    <a:cxn ang="0">
                      <a:pos x="134" y="30"/>
                    </a:cxn>
                    <a:cxn ang="0">
                      <a:pos x="108" y="27"/>
                    </a:cxn>
                    <a:cxn ang="0">
                      <a:pos x="80" y="23"/>
                    </a:cxn>
                    <a:cxn ang="0">
                      <a:pos x="54" y="19"/>
                    </a:cxn>
                    <a:cxn ang="0">
                      <a:pos x="26" y="16"/>
                    </a:cxn>
                    <a:cxn ang="0">
                      <a:pos x="0" y="12"/>
                    </a:cxn>
                    <a:cxn ang="0">
                      <a:pos x="2" y="9"/>
                    </a:cxn>
                    <a:cxn ang="0">
                      <a:pos x="3" y="5"/>
                    </a:cxn>
                    <a:cxn ang="0">
                      <a:pos x="3" y="3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2" y="15"/>
                    </a:cxn>
                    <a:cxn ang="0">
                      <a:pos x="140" y="19"/>
                    </a:cxn>
                    <a:cxn ang="0">
                      <a:pos x="166" y="23"/>
                    </a:cxn>
                    <a:cxn ang="0">
                      <a:pos x="193" y="26"/>
                    </a:cxn>
                    <a:cxn ang="0">
                      <a:pos x="220" y="30"/>
                    </a:cxn>
                  </a:cxnLst>
                  <a:rect l="0" t="0" r="r" b="b"/>
                  <a:pathLst>
                    <a:path w="220" h="43">
                      <a:moveTo>
                        <a:pt x="220" y="30"/>
                      </a:moveTo>
                      <a:lnTo>
                        <a:pt x="218" y="33"/>
                      </a:lnTo>
                      <a:lnTo>
                        <a:pt x="217" y="36"/>
                      </a:lnTo>
                      <a:lnTo>
                        <a:pt x="216" y="40"/>
                      </a:lnTo>
                      <a:lnTo>
                        <a:pt x="214" y="43"/>
                      </a:lnTo>
                      <a:lnTo>
                        <a:pt x="188" y="38"/>
                      </a:lnTo>
                      <a:lnTo>
                        <a:pt x="162" y="34"/>
                      </a:lnTo>
                      <a:lnTo>
                        <a:pt x="134" y="30"/>
                      </a:lnTo>
                      <a:lnTo>
                        <a:pt x="108" y="27"/>
                      </a:lnTo>
                      <a:lnTo>
                        <a:pt x="80" y="23"/>
                      </a:lnTo>
                      <a:lnTo>
                        <a:pt x="54" y="19"/>
                      </a:lnTo>
                      <a:lnTo>
                        <a:pt x="26" y="16"/>
                      </a:lnTo>
                      <a:lnTo>
                        <a:pt x="0" y="12"/>
                      </a:lnTo>
                      <a:lnTo>
                        <a:pt x="2" y="9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2" y="15"/>
                      </a:lnTo>
                      <a:lnTo>
                        <a:pt x="140" y="19"/>
                      </a:lnTo>
                      <a:lnTo>
                        <a:pt x="166" y="23"/>
                      </a:lnTo>
                      <a:lnTo>
                        <a:pt x="193" y="26"/>
                      </a:lnTo>
                      <a:lnTo>
                        <a:pt x="220" y="30"/>
                      </a:lnTo>
                      <a:close/>
                    </a:path>
                  </a:pathLst>
                </a:custGeom>
                <a:solidFill>
                  <a:srgbClr val="C48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231"/>
                <p:cNvSpPr>
                  <a:spLocks/>
                </p:cNvSpPr>
                <p:nvPr/>
              </p:nvSpPr>
              <p:spPr bwMode="auto">
                <a:xfrm>
                  <a:off x="10603" y="2896"/>
                  <a:ext cx="220" cy="40"/>
                </a:xfrm>
                <a:custGeom>
                  <a:avLst/>
                  <a:gdLst/>
                  <a:ahLst/>
                  <a:cxnLst>
                    <a:cxn ang="0">
                      <a:pos x="220" y="29"/>
                    </a:cxn>
                    <a:cxn ang="0">
                      <a:pos x="218" y="32"/>
                    </a:cxn>
                    <a:cxn ang="0">
                      <a:pos x="218" y="35"/>
                    </a:cxn>
                    <a:cxn ang="0">
                      <a:pos x="217" y="37"/>
                    </a:cxn>
                    <a:cxn ang="0">
                      <a:pos x="216" y="40"/>
                    </a:cxn>
                    <a:cxn ang="0">
                      <a:pos x="189" y="36"/>
                    </a:cxn>
                    <a:cxn ang="0">
                      <a:pos x="162" y="33"/>
                    </a:cxn>
                    <a:cxn ang="0">
                      <a:pos x="135" y="29"/>
                    </a:cxn>
                    <a:cxn ang="0">
                      <a:pos x="108" y="25"/>
                    </a:cxn>
                    <a:cxn ang="0">
                      <a:pos x="82" y="22"/>
                    </a:cxn>
                    <a:cxn ang="0">
                      <a:pos x="54" y="18"/>
                    </a:cxn>
                    <a:cxn ang="0">
                      <a:pos x="28" y="14"/>
                    </a:cxn>
                    <a:cxn ang="0">
                      <a:pos x="0" y="10"/>
                    </a:cxn>
                    <a:cxn ang="0">
                      <a:pos x="2" y="7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3" y="0"/>
                    </a:cxn>
                    <a:cxn ang="0">
                      <a:pos x="31" y="4"/>
                    </a:cxn>
                    <a:cxn ang="0">
                      <a:pos x="58" y="7"/>
                    </a:cxn>
                    <a:cxn ang="0">
                      <a:pos x="84" y="11"/>
                    </a:cxn>
                    <a:cxn ang="0">
                      <a:pos x="112" y="14"/>
                    </a:cxn>
                    <a:cxn ang="0">
                      <a:pos x="138" y="18"/>
                    </a:cxn>
                    <a:cxn ang="0">
                      <a:pos x="166" y="22"/>
                    </a:cxn>
                    <a:cxn ang="0">
                      <a:pos x="192" y="25"/>
                    </a:cxn>
                    <a:cxn ang="0">
                      <a:pos x="220" y="29"/>
                    </a:cxn>
                  </a:cxnLst>
                  <a:rect l="0" t="0" r="r" b="b"/>
                  <a:pathLst>
                    <a:path w="220" h="40">
                      <a:moveTo>
                        <a:pt x="220" y="29"/>
                      </a:moveTo>
                      <a:lnTo>
                        <a:pt x="218" y="32"/>
                      </a:lnTo>
                      <a:lnTo>
                        <a:pt x="218" y="35"/>
                      </a:lnTo>
                      <a:lnTo>
                        <a:pt x="217" y="37"/>
                      </a:lnTo>
                      <a:lnTo>
                        <a:pt x="216" y="40"/>
                      </a:lnTo>
                      <a:lnTo>
                        <a:pt x="189" y="36"/>
                      </a:lnTo>
                      <a:lnTo>
                        <a:pt x="162" y="33"/>
                      </a:lnTo>
                      <a:lnTo>
                        <a:pt x="135" y="29"/>
                      </a:lnTo>
                      <a:lnTo>
                        <a:pt x="108" y="25"/>
                      </a:lnTo>
                      <a:lnTo>
                        <a:pt x="82" y="22"/>
                      </a:lnTo>
                      <a:lnTo>
                        <a:pt x="54" y="18"/>
                      </a:lnTo>
                      <a:lnTo>
                        <a:pt x="28" y="14"/>
                      </a:ln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1" y="4"/>
                      </a:lnTo>
                      <a:lnTo>
                        <a:pt x="58" y="7"/>
                      </a:lnTo>
                      <a:lnTo>
                        <a:pt x="84" y="11"/>
                      </a:lnTo>
                      <a:lnTo>
                        <a:pt x="112" y="14"/>
                      </a:lnTo>
                      <a:lnTo>
                        <a:pt x="138" y="18"/>
                      </a:lnTo>
                      <a:lnTo>
                        <a:pt x="166" y="22"/>
                      </a:lnTo>
                      <a:lnTo>
                        <a:pt x="192" y="25"/>
                      </a:lnTo>
                      <a:lnTo>
                        <a:pt x="220" y="29"/>
                      </a:lnTo>
                      <a:close/>
                    </a:path>
                  </a:pathLst>
                </a:custGeom>
                <a:solidFill>
                  <a:srgbClr val="C98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232"/>
                <p:cNvSpPr>
                  <a:spLocks/>
                </p:cNvSpPr>
                <p:nvPr/>
              </p:nvSpPr>
              <p:spPr bwMode="auto">
                <a:xfrm>
                  <a:off x="10603" y="2898"/>
                  <a:ext cx="220" cy="37"/>
                </a:xfrm>
                <a:custGeom>
                  <a:avLst/>
                  <a:gdLst/>
                  <a:ahLst/>
                  <a:cxnLst>
                    <a:cxn ang="0">
                      <a:pos x="220" y="29"/>
                    </a:cxn>
                    <a:cxn ang="0">
                      <a:pos x="216" y="37"/>
                    </a:cxn>
                    <a:cxn ang="0">
                      <a:pos x="0" y="8"/>
                    </a:cxn>
                    <a:cxn ang="0">
                      <a:pos x="3" y="0"/>
                    </a:cxn>
                    <a:cxn ang="0">
                      <a:pos x="220" y="29"/>
                    </a:cxn>
                  </a:cxnLst>
                  <a:rect l="0" t="0" r="r" b="b"/>
                  <a:pathLst>
                    <a:path w="220" h="37">
                      <a:moveTo>
                        <a:pt x="220" y="29"/>
                      </a:moveTo>
                      <a:lnTo>
                        <a:pt x="216" y="37"/>
                      </a:lnTo>
                      <a:lnTo>
                        <a:pt x="0" y="8"/>
                      </a:lnTo>
                      <a:lnTo>
                        <a:pt x="3" y="0"/>
                      </a:lnTo>
                      <a:lnTo>
                        <a:pt x="220" y="29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233"/>
                <p:cNvSpPr>
                  <a:spLocks/>
                </p:cNvSpPr>
                <p:nvPr/>
              </p:nvSpPr>
              <p:spPr bwMode="auto">
                <a:xfrm>
                  <a:off x="11920" y="3112"/>
                  <a:ext cx="267" cy="67"/>
                </a:xfrm>
                <a:custGeom>
                  <a:avLst/>
                  <a:gdLst/>
                  <a:ahLst/>
                  <a:cxnLst>
                    <a:cxn ang="0">
                      <a:pos x="267" y="31"/>
                    </a:cxn>
                    <a:cxn ang="0">
                      <a:pos x="258" y="67"/>
                    </a:cxn>
                    <a:cxn ang="0">
                      <a:pos x="0" y="35"/>
                    </a:cxn>
                    <a:cxn ang="0">
                      <a:pos x="6" y="0"/>
                    </a:cxn>
                    <a:cxn ang="0">
                      <a:pos x="267" y="31"/>
                    </a:cxn>
                  </a:cxnLst>
                  <a:rect l="0" t="0" r="r" b="b"/>
                  <a:pathLst>
                    <a:path w="267" h="67">
                      <a:moveTo>
                        <a:pt x="267" y="31"/>
                      </a:moveTo>
                      <a:lnTo>
                        <a:pt x="258" y="67"/>
                      </a:lnTo>
                      <a:lnTo>
                        <a:pt x="0" y="35"/>
                      </a:lnTo>
                      <a:lnTo>
                        <a:pt x="6" y="0"/>
                      </a:lnTo>
                      <a:lnTo>
                        <a:pt x="267" y="3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234"/>
                <p:cNvSpPr>
                  <a:spLocks/>
                </p:cNvSpPr>
                <p:nvPr/>
              </p:nvSpPr>
              <p:spPr bwMode="auto">
                <a:xfrm>
                  <a:off x="11920" y="3113"/>
                  <a:ext cx="267" cy="65"/>
                </a:xfrm>
                <a:custGeom>
                  <a:avLst/>
                  <a:gdLst/>
                  <a:ahLst/>
                  <a:cxnLst>
                    <a:cxn ang="0">
                      <a:pos x="267" y="32"/>
                    </a:cxn>
                    <a:cxn ang="0">
                      <a:pos x="265" y="40"/>
                    </a:cxn>
                    <a:cxn ang="0">
                      <a:pos x="263" y="48"/>
                    </a:cxn>
                    <a:cxn ang="0">
                      <a:pos x="261" y="56"/>
                    </a:cxn>
                    <a:cxn ang="0">
                      <a:pos x="258" y="65"/>
                    </a:cxn>
                    <a:cxn ang="0">
                      <a:pos x="242" y="63"/>
                    </a:cxn>
                    <a:cxn ang="0">
                      <a:pos x="225" y="61"/>
                    </a:cxn>
                    <a:cxn ang="0">
                      <a:pos x="210" y="59"/>
                    </a:cxn>
                    <a:cxn ang="0">
                      <a:pos x="193" y="58"/>
                    </a:cxn>
                    <a:cxn ang="0">
                      <a:pos x="177" y="55"/>
                    </a:cxn>
                    <a:cxn ang="0">
                      <a:pos x="160" y="54"/>
                    </a:cxn>
                    <a:cxn ang="0">
                      <a:pos x="144" y="51"/>
                    </a:cxn>
                    <a:cxn ang="0">
                      <a:pos x="129" y="50"/>
                    </a:cxn>
                    <a:cxn ang="0">
                      <a:pos x="112" y="47"/>
                    </a:cxn>
                    <a:cxn ang="0">
                      <a:pos x="95" y="45"/>
                    </a:cxn>
                    <a:cxn ang="0">
                      <a:pos x="80" y="43"/>
                    </a:cxn>
                    <a:cxn ang="0">
                      <a:pos x="64" y="41"/>
                    </a:cxn>
                    <a:cxn ang="0">
                      <a:pos x="49" y="39"/>
                    </a:cxn>
                    <a:cxn ang="0">
                      <a:pos x="32" y="37"/>
                    </a:cxn>
                    <a:cxn ang="0">
                      <a:pos x="15" y="34"/>
                    </a:cxn>
                    <a:cxn ang="0">
                      <a:pos x="0" y="33"/>
                    </a:cxn>
                    <a:cxn ang="0">
                      <a:pos x="2" y="25"/>
                    </a:cxn>
                    <a:cxn ang="0">
                      <a:pos x="3" y="16"/>
                    </a:cxn>
                    <a:cxn ang="0">
                      <a:pos x="4" y="8"/>
                    </a:cxn>
                    <a:cxn ang="0">
                      <a:pos x="6" y="0"/>
                    </a:cxn>
                    <a:cxn ang="0">
                      <a:pos x="21" y="1"/>
                    </a:cxn>
                    <a:cxn ang="0">
                      <a:pos x="37" y="4"/>
                    </a:cxn>
                    <a:cxn ang="0">
                      <a:pos x="54" y="5"/>
                    </a:cxn>
                    <a:cxn ang="0">
                      <a:pos x="69" y="8"/>
                    </a:cxn>
                    <a:cxn ang="0">
                      <a:pos x="86" y="10"/>
                    </a:cxn>
                    <a:cxn ang="0">
                      <a:pos x="102" y="12"/>
                    </a:cxn>
                    <a:cxn ang="0">
                      <a:pos x="119" y="14"/>
                    </a:cxn>
                    <a:cxn ang="0">
                      <a:pos x="134" y="15"/>
                    </a:cxn>
                    <a:cxn ang="0">
                      <a:pos x="151" y="18"/>
                    </a:cxn>
                    <a:cxn ang="0">
                      <a:pos x="167" y="19"/>
                    </a:cxn>
                    <a:cxn ang="0">
                      <a:pos x="184" y="22"/>
                    </a:cxn>
                    <a:cxn ang="0">
                      <a:pos x="200" y="23"/>
                    </a:cxn>
                    <a:cxn ang="0">
                      <a:pos x="217" y="26"/>
                    </a:cxn>
                    <a:cxn ang="0">
                      <a:pos x="234" y="28"/>
                    </a:cxn>
                    <a:cxn ang="0">
                      <a:pos x="250" y="30"/>
                    </a:cxn>
                    <a:cxn ang="0">
                      <a:pos x="267" y="32"/>
                    </a:cxn>
                  </a:cxnLst>
                  <a:rect l="0" t="0" r="r" b="b"/>
                  <a:pathLst>
                    <a:path w="267" h="65">
                      <a:moveTo>
                        <a:pt x="267" y="32"/>
                      </a:moveTo>
                      <a:lnTo>
                        <a:pt x="265" y="40"/>
                      </a:lnTo>
                      <a:lnTo>
                        <a:pt x="263" y="48"/>
                      </a:lnTo>
                      <a:lnTo>
                        <a:pt x="261" y="56"/>
                      </a:lnTo>
                      <a:lnTo>
                        <a:pt x="258" y="65"/>
                      </a:lnTo>
                      <a:lnTo>
                        <a:pt x="242" y="63"/>
                      </a:lnTo>
                      <a:lnTo>
                        <a:pt x="225" y="61"/>
                      </a:lnTo>
                      <a:lnTo>
                        <a:pt x="210" y="59"/>
                      </a:lnTo>
                      <a:lnTo>
                        <a:pt x="193" y="58"/>
                      </a:lnTo>
                      <a:lnTo>
                        <a:pt x="177" y="55"/>
                      </a:lnTo>
                      <a:lnTo>
                        <a:pt x="160" y="54"/>
                      </a:lnTo>
                      <a:lnTo>
                        <a:pt x="144" y="51"/>
                      </a:lnTo>
                      <a:lnTo>
                        <a:pt x="129" y="50"/>
                      </a:lnTo>
                      <a:lnTo>
                        <a:pt x="112" y="47"/>
                      </a:lnTo>
                      <a:lnTo>
                        <a:pt x="95" y="45"/>
                      </a:lnTo>
                      <a:lnTo>
                        <a:pt x="80" y="43"/>
                      </a:lnTo>
                      <a:lnTo>
                        <a:pt x="64" y="41"/>
                      </a:lnTo>
                      <a:lnTo>
                        <a:pt x="49" y="39"/>
                      </a:lnTo>
                      <a:lnTo>
                        <a:pt x="32" y="37"/>
                      </a:lnTo>
                      <a:lnTo>
                        <a:pt x="15" y="34"/>
                      </a:lnTo>
                      <a:lnTo>
                        <a:pt x="0" y="33"/>
                      </a:lnTo>
                      <a:lnTo>
                        <a:pt x="2" y="25"/>
                      </a:lnTo>
                      <a:lnTo>
                        <a:pt x="3" y="16"/>
                      </a:lnTo>
                      <a:lnTo>
                        <a:pt x="4" y="8"/>
                      </a:lnTo>
                      <a:lnTo>
                        <a:pt x="6" y="0"/>
                      </a:lnTo>
                      <a:lnTo>
                        <a:pt x="21" y="1"/>
                      </a:lnTo>
                      <a:lnTo>
                        <a:pt x="37" y="4"/>
                      </a:lnTo>
                      <a:lnTo>
                        <a:pt x="54" y="5"/>
                      </a:lnTo>
                      <a:lnTo>
                        <a:pt x="69" y="8"/>
                      </a:lnTo>
                      <a:lnTo>
                        <a:pt x="86" y="10"/>
                      </a:lnTo>
                      <a:lnTo>
                        <a:pt x="102" y="12"/>
                      </a:lnTo>
                      <a:lnTo>
                        <a:pt x="119" y="14"/>
                      </a:lnTo>
                      <a:lnTo>
                        <a:pt x="134" y="15"/>
                      </a:lnTo>
                      <a:lnTo>
                        <a:pt x="151" y="18"/>
                      </a:lnTo>
                      <a:lnTo>
                        <a:pt x="167" y="19"/>
                      </a:lnTo>
                      <a:lnTo>
                        <a:pt x="184" y="22"/>
                      </a:lnTo>
                      <a:lnTo>
                        <a:pt x="200" y="23"/>
                      </a:lnTo>
                      <a:lnTo>
                        <a:pt x="217" y="26"/>
                      </a:lnTo>
                      <a:lnTo>
                        <a:pt x="234" y="28"/>
                      </a:lnTo>
                      <a:lnTo>
                        <a:pt x="250" y="30"/>
                      </a:lnTo>
                      <a:lnTo>
                        <a:pt x="267" y="32"/>
                      </a:lnTo>
                      <a:close/>
                    </a:path>
                  </a:pathLst>
                </a:custGeom>
                <a:solidFill>
                  <a:srgbClr val="934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235"/>
                <p:cNvSpPr>
                  <a:spLocks/>
                </p:cNvSpPr>
                <p:nvPr/>
              </p:nvSpPr>
              <p:spPr bwMode="auto">
                <a:xfrm>
                  <a:off x="11920" y="3114"/>
                  <a:ext cx="265" cy="62"/>
                </a:xfrm>
                <a:custGeom>
                  <a:avLst/>
                  <a:gdLst/>
                  <a:ahLst/>
                  <a:cxnLst>
                    <a:cxn ang="0">
                      <a:pos x="265" y="32"/>
                    </a:cxn>
                    <a:cxn ang="0">
                      <a:pos x="264" y="39"/>
                    </a:cxn>
                    <a:cxn ang="0">
                      <a:pos x="263" y="47"/>
                    </a:cxn>
                    <a:cxn ang="0">
                      <a:pos x="260" y="55"/>
                    </a:cxn>
                    <a:cxn ang="0">
                      <a:pos x="258" y="62"/>
                    </a:cxn>
                    <a:cxn ang="0">
                      <a:pos x="242" y="61"/>
                    </a:cxn>
                    <a:cxn ang="0">
                      <a:pos x="225" y="58"/>
                    </a:cxn>
                    <a:cxn ang="0">
                      <a:pos x="210" y="57"/>
                    </a:cxn>
                    <a:cxn ang="0">
                      <a:pos x="193" y="55"/>
                    </a:cxn>
                    <a:cxn ang="0">
                      <a:pos x="177" y="53"/>
                    </a:cxn>
                    <a:cxn ang="0">
                      <a:pos x="160" y="51"/>
                    </a:cxn>
                    <a:cxn ang="0">
                      <a:pos x="144" y="49"/>
                    </a:cxn>
                    <a:cxn ang="0">
                      <a:pos x="129" y="47"/>
                    </a:cxn>
                    <a:cxn ang="0">
                      <a:pos x="112" y="44"/>
                    </a:cxn>
                    <a:cxn ang="0">
                      <a:pos x="95" y="43"/>
                    </a:cxn>
                    <a:cxn ang="0">
                      <a:pos x="80" y="40"/>
                    </a:cxn>
                    <a:cxn ang="0">
                      <a:pos x="64" y="39"/>
                    </a:cxn>
                    <a:cxn ang="0">
                      <a:pos x="49" y="36"/>
                    </a:cxn>
                    <a:cxn ang="0">
                      <a:pos x="32" y="35"/>
                    </a:cxn>
                    <a:cxn ang="0">
                      <a:pos x="15" y="32"/>
                    </a:cxn>
                    <a:cxn ang="0">
                      <a:pos x="0" y="31"/>
                    </a:cxn>
                    <a:cxn ang="0">
                      <a:pos x="2" y="24"/>
                    </a:cxn>
                    <a:cxn ang="0">
                      <a:pos x="3" y="15"/>
                    </a:cxn>
                    <a:cxn ang="0">
                      <a:pos x="4" y="9"/>
                    </a:cxn>
                    <a:cxn ang="0">
                      <a:pos x="6" y="0"/>
                    </a:cxn>
                    <a:cxn ang="0">
                      <a:pos x="21" y="2"/>
                    </a:cxn>
                    <a:cxn ang="0">
                      <a:pos x="37" y="4"/>
                    </a:cxn>
                    <a:cxn ang="0">
                      <a:pos x="54" y="6"/>
                    </a:cxn>
                    <a:cxn ang="0">
                      <a:pos x="69" y="9"/>
                    </a:cxn>
                    <a:cxn ang="0">
                      <a:pos x="86" y="10"/>
                    </a:cxn>
                    <a:cxn ang="0">
                      <a:pos x="102" y="13"/>
                    </a:cxn>
                    <a:cxn ang="0">
                      <a:pos x="118" y="14"/>
                    </a:cxn>
                    <a:cxn ang="0">
                      <a:pos x="134" y="15"/>
                    </a:cxn>
                    <a:cxn ang="0">
                      <a:pos x="151" y="18"/>
                    </a:cxn>
                    <a:cxn ang="0">
                      <a:pos x="167" y="20"/>
                    </a:cxn>
                    <a:cxn ang="0">
                      <a:pos x="184" y="22"/>
                    </a:cxn>
                    <a:cxn ang="0">
                      <a:pos x="200" y="24"/>
                    </a:cxn>
                    <a:cxn ang="0">
                      <a:pos x="216" y="27"/>
                    </a:cxn>
                    <a:cxn ang="0">
                      <a:pos x="232" y="28"/>
                    </a:cxn>
                    <a:cxn ang="0">
                      <a:pos x="249" y="31"/>
                    </a:cxn>
                    <a:cxn ang="0">
                      <a:pos x="265" y="32"/>
                    </a:cxn>
                  </a:cxnLst>
                  <a:rect l="0" t="0" r="r" b="b"/>
                  <a:pathLst>
                    <a:path w="265" h="62">
                      <a:moveTo>
                        <a:pt x="265" y="32"/>
                      </a:moveTo>
                      <a:lnTo>
                        <a:pt x="264" y="39"/>
                      </a:lnTo>
                      <a:lnTo>
                        <a:pt x="263" y="47"/>
                      </a:lnTo>
                      <a:lnTo>
                        <a:pt x="260" y="55"/>
                      </a:lnTo>
                      <a:lnTo>
                        <a:pt x="258" y="62"/>
                      </a:lnTo>
                      <a:lnTo>
                        <a:pt x="242" y="61"/>
                      </a:lnTo>
                      <a:lnTo>
                        <a:pt x="225" y="58"/>
                      </a:lnTo>
                      <a:lnTo>
                        <a:pt x="210" y="57"/>
                      </a:lnTo>
                      <a:lnTo>
                        <a:pt x="193" y="55"/>
                      </a:lnTo>
                      <a:lnTo>
                        <a:pt x="177" y="53"/>
                      </a:lnTo>
                      <a:lnTo>
                        <a:pt x="160" y="51"/>
                      </a:lnTo>
                      <a:lnTo>
                        <a:pt x="144" y="49"/>
                      </a:lnTo>
                      <a:lnTo>
                        <a:pt x="129" y="47"/>
                      </a:lnTo>
                      <a:lnTo>
                        <a:pt x="112" y="44"/>
                      </a:lnTo>
                      <a:lnTo>
                        <a:pt x="95" y="43"/>
                      </a:lnTo>
                      <a:lnTo>
                        <a:pt x="80" y="40"/>
                      </a:lnTo>
                      <a:lnTo>
                        <a:pt x="64" y="39"/>
                      </a:lnTo>
                      <a:lnTo>
                        <a:pt x="49" y="36"/>
                      </a:lnTo>
                      <a:lnTo>
                        <a:pt x="32" y="35"/>
                      </a:lnTo>
                      <a:lnTo>
                        <a:pt x="15" y="32"/>
                      </a:lnTo>
                      <a:lnTo>
                        <a:pt x="0" y="31"/>
                      </a:lnTo>
                      <a:lnTo>
                        <a:pt x="2" y="24"/>
                      </a:lnTo>
                      <a:lnTo>
                        <a:pt x="3" y="15"/>
                      </a:lnTo>
                      <a:lnTo>
                        <a:pt x="4" y="9"/>
                      </a:lnTo>
                      <a:lnTo>
                        <a:pt x="6" y="0"/>
                      </a:lnTo>
                      <a:lnTo>
                        <a:pt x="21" y="2"/>
                      </a:lnTo>
                      <a:lnTo>
                        <a:pt x="37" y="4"/>
                      </a:lnTo>
                      <a:lnTo>
                        <a:pt x="54" y="6"/>
                      </a:lnTo>
                      <a:lnTo>
                        <a:pt x="69" y="9"/>
                      </a:lnTo>
                      <a:lnTo>
                        <a:pt x="86" y="10"/>
                      </a:lnTo>
                      <a:lnTo>
                        <a:pt x="102" y="13"/>
                      </a:lnTo>
                      <a:lnTo>
                        <a:pt x="118" y="14"/>
                      </a:lnTo>
                      <a:lnTo>
                        <a:pt x="134" y="15"/>
                      </a:lnTo>
                      <a:lnTo>
                        <a:pt x="151" y="18"/>
                      </a:lnTo>
                      <a:lnTo>
                        <a:pt x="167" y="20"/>
                      </a:lnTo>
                      <a:lnTo>
                        <a:pt x="184" y="22"/>
                      </a:lnTo>
                      <a:lnTo>
                        <a:pt x="200" y="24"/>
                      </a:lnTo>
                      <a:lnTo>
                        <a:pt x="216" y="27"/>
                      </a:lnTo>
                      <a:lnTo>
                        <a:pt x="232" y="28"/>
                      </a:lnTo>
                      <a:lnTo>
                        <a:pt x="249" y="31"/>
                      </a:lnTo>
                      <a:lnTo>
                        <a:pt x="265" y="32"/>
                      </a:lnTo>
                      <a:close/>
                    </a:path>
                  </a:pathLst>
                </a:custGeom>
                <a:solidFill>
                  <a:srgbClr val="99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Freeform 236"/>
                <p:cNvSpPr>
                  <a:spLocks/>
                </p:cNvSpPr>
                <p:nvPr/>
              </p:nvSpPr>
              <p:spPr bwMode="auto">
                <a:xfrm>
                  <a:off x="11920" y="3116"/>
                  <a:ext cx="265" cy="60"/>
                </a:xfrm>
                <a:custGeom>
                  <a:avLst/>
                  <a:gdLst/>
                  <a:ahLst/>
                  <a:cxnLst>
                    <a:cxn ang="0">
                      <a:pos x="265" y="31"/>
                    </a:cxn>
                    <a:cxn ang="0">
                      <a:pos x="264" y="38"/>
                    </a:cxn>
                    <a:cxn ang="0">
                      <a:pos x="263" y="45"/>
                    </a:cxn>
                    <a:cxn ang="0">
                      <a:pos x="260" y="53"/>
                    </a:cxn>
                    <a:cxn ang="0">
                      <a:pos x="258" y="60"/>
                    </a:cxn>
                    <a:cxn ang="0">
                      <a:pos x="242" y="58"/>
                    </a:cxn>
                    <a:cxn ang="0">
                      <a:pos x="225" y="56"/>
                    </a:cxn>
                    <a:cxn ang="0">
                      <a:pos x="210" y="53"/>
                    </a:cxn>
                    <a:cxn ang="0">
                      <a:pos x="193" y="52"/>
                    </a:cxn>
                    <a:cxn ang="0">
                      <a:pos x="177" y="49"/>
                    </a:cxn>
                    <a:cxn ang="0">
                      <a:pos x="160" y="48"/>
                    </a:cxn>
                    <a:cxn ang="0">
                      <a:pos x="144" y="45"/>
                    </a:cxn>
                    <a:cxn ang="0">
                      <a:pos x="129" y="44"/>
                    </a:cxn>
                    <a:cxn ang="0">
                      <a:pos x="112" y="41"/>
                    </a:cxn>
                    <a:cxn ang="0">
                      <a:pos x="95" y="40"/>
                    </a:cxn>
                    <a:cxn ang="0">
                      <a:pos x="80" y="37"/>
                    </a:cxn>
                    <a:cxn ang="0">
                      <a:pos x="64" y="36"/>
                    </a:cxn>
                    <a:cxn ang="0">
                      <a:pos x="49" y="33"/>
                    </a:cxn>
                    <a:cxn ang="0">
                      <a:pos x="32" y="31"/>
                    </a:cxn>
                    <a:cxn ang="0">
                      <a:pos x="15" y="29"/>
                    </a:cxn>
                    <a:cxn ang="0">
                      <a:pos x="0" y="27"/>
                    </a:cxn>
                    <a:cxn ang="0">
                      <a:pos x="2" y="20"/>
                    </a:cxn>
                    <a:cxn ang="0">
                      <a:pos x="3" y="13"/>
                    </a:cxn>
                    <a:cxn ang="0">
                      <a:pos x="3" y="7"/>
                    </a:cxn>
                    <a:cxn ang="0">
                      <a:pos x="4" y="0"/>
                    </a:cxn>
                    <a:cxn ang="0">
                      <a:pos x="21" y="1"/>
                    </a:cxn>
                    <a:cxn ang="0">
                      <a:pos x="36" y="4"/>
                    </a:cxn>
                    <a:cxn ang="0">
                      <a:pos x="53" y="5"/>
                    </a:cxn>
                    <a:cxn ang="0">
                      <a:pos x="69" y="8"/>
                    </a:cxn>
                    <a:cxn ang="0">
                      <a:pos x="86" y="9"/>
                    </a:cxn>
                    <a:cxn ang="0">
                      <a:pos x="101" y="12"/>
                    </a:cxn>
                    <a:cxn ang="0">
                      <a:pos x="118" y="13"/>
                    </a:cxn>
                    <a:cxn ang="0">
                      <a:pos x="134" y="16"/>
                    </a:cxn>
                    <a:cxn ang="0">
                      <a:pos x="151" y="18"/>
                    </a:cxn>
                    <a:cxn ang="0">
                      <a:pos x="167" y="20"/>
                    </a:cxn>
                    <a:cxn ang="0">
                      <a:pos x="184" y="22"/>
                    </a:cxn>
                    <a:cxn ang="0">
                      <a:pos x="200" y="25"/>
                    </a:cxn>
                    <a:cxn ang="0">
                      <a:pos x="216" y="26"/>
                    </a:cxn>
                    <a:cxn ang="0">
                      <a:pos x="232" y="27"/>
                    </a:cxn>
                    <a:cxn ang="0">
                      <a:pos x="249" y="30"/>
                    </a:cxn>
                    <a:cxn ang="0">
                      <a:pos x="265" y="31"/>
                    </a:cxn>
                  </a:cxnLst>
                  <a:rect l="0" t="0" r="r" b="b"/>
                  <a:pathLst>
                    <a:path w="265" h="60">
                      <a:moveTo>
                        <a:pt x="265" y="31"/>
                      </a:moveTo>
                      <a:lnTo>
                        <a:pt x="264" y="38"/>
                      </a:lnTo>
                      <a:lnTo>
                        <a:pt x="263" y="45"/>
                      </a:lnTo>
                      <a:lnTo>
                        <a:pt x="260" y="53"/>
                      </a:lnTo>
                      <a:lnTo>
                        <a:pt x="258" y="60"/>
                      </a:lnTo>
                      <a:lnTo>
                        <a:pt x="242" y="58"/>
                      </a:lnTo>
                      <a:lnTo>
                        <a:pt x="225" y="56"/>
                      </a:lnTo>
                      <a:lnTo>
                        <a:pt x="210" y="53"/>
                      </a:lnTo>
                      <a:lnTo>
                        <a:pt x="193" y="52"/>
                      </a:lnTo>
                      <a:lnTo>
                        <a:pt x="177" y="49"/>
                      </a:lnTo>
                      <a:lnTo>
                        <a:pt x="160" y="48"/>
                      </a:lnTo>
                      <a:lnTo>
                        <a:pt x="144" y="45"/>
                      </a:lnTo>
                      <a:lnTo>
                        <a:pt x="129" y="44"/>
                      </a:lnTo>
                      <a:lnTo>
                        <a:pt x="112" y="41"/>
                      </a:lnTo>
                      <a:lnTo>
                        <a:pt x="95" y="40"/>
                      </a:lnTo>
                      <a:lnTo>
                        <a:pt x="80" y="37"/>
                      </a:lnTo>
                      <a:lnTo>
                        <a:pt x="64" y="36"/>
                      </a:lnTo>
                      <a:lnTo>
                        <a:pt x="49" y="33"/>
                      </a:lnTo>
                      <a:lnTo>
                        <a:pt x="32" y="31"/>
                      </a:lnTo>
                      <a:lnTo>
                        <a:pt x="15" y="29"/>
                      </a:lnTo>
                      <a:lnTo>
                        <a:pt x="0" y="27"/>
                      </a:lnTo>
                      <a:lnTo>
                        <a:pt x="2" y="20"/>
                      </a:lnTo>
                      <a:lnTo>
                        <a:pt x="3" y="13"/>
                      </a:lnTo>
                      <a:lnTo>
                        <a:pt x="3" y="7"/>
                      </a:lnTo>
                      <a:lnTo>
                        <a:pt x="4" y="0"/>
                      </a:lnTo>
                      <a:lnTo>
                        <a:pt x="21" y="1"/>
                      </a:lnTo>
                      <a:lnTo>
                        <a:pt x="36" y="4"/>
                      </a:lnTo>
                      <a:lnTo>
                        <a:pt x="53" y="5"/>
                      </a:lnTo>
                      <a:lnTo>
                        <a:pt x="69" y="8"/>
                      </a:lnTo>
                      <a:lnTo>
                        <a:pt x="86" y="9"/>
                      </a:lnTo>
                      <a:lnTo>
                        <a:pt x="101" y="12"/>
                      </a:lnTo>
                      <a:lnTo>
                        <a:pt x="118" y="13"/>
                      </a:lnTo>
                      <a:lnTo>
                        <a:pt x="134" y="16"/>
                      </a:lnTo>
                      <a:lnTo>
                        <a:pt x="151" y="18"/>
                      </a:lnTo>
                      <a:lnTo>
                        <a:pt x="167" y="20"/>
                      </a:lnTo>
                      <a:lnTo>
                        <a:pt x="184" y="22"/>
                      </a:lnTo>
                      <a:lnTo>
                        <a:pt x="200" y="25"/>
                      </a:lnTo>
                      <a:lnTo>
                        <a:pt x="216" y="26"/>
                      </a:lnTo>
                      <a:lnTo>
                        <a:pt x="232" y="27"/>
                      </a:lnTo>
                      <a:lnTo>
                        <a:pt x="249" y="30"/>
                      </a:lnTo>
                      <a:lnTo>
                        <a:pt x="265" y="31"/>
                      </a:lnTo>
                      <a:close/>
                    </a:path>
                  </a:pathLst>
                </a:custGeom>
                <a:solidFill>
                  <a:srgbClr val="A0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" name="Freeform 237"/>
                <p:cNvSpPr>
                  <a:spLocks/>
                </p:cNvSpPr>
                <p:nvPr/>
              </p:nvSpPr>
              <p:spPr bwMode="auto">
                <a:xfrm>
                  <a:off x="11920" y="3117"/>
                  <a:ext cx="265" cy="58"/>
                </a:xfrm>
                <a:custGeom>
                  <a:avLst/>
                  <a:gdLst/>
                  <a:ahLst/>
                  <a:cxnLst>
                    <a:cxn ang="0">
                      <a:pos x="265" y="32"/>
                    </a:cxn>
                    <a:cxn ang="0">
                      <a:pos x="264" y="39"/>
                    </a:cxn>
                    <a:cxn ang="0">
                      <a:pos x="263" y="44"/>
                    </a:cxn>
                    <a:cxn ang="0">
                      <a:pos x="260" y="51"/>
                    </a:cxn>
                    <a:cxn ang="0">
                      <a:pos x="258" y="58"/>
                    </a:cxn>
                    <a:cxn ang="0">
                      <a:pos x="242" y="55"/>
                    </a:cxn>
                    <a:cxn ang="0">
                      <a:pos x="225" y="54"/>
                    </a:cxn>
                    <a:cxn ang="0">
                      <a:pos x="210" y="51"/>
                    </a:cxn>
                    <a:cxn ang="0">
                      <a:pos x="193" y="50"/>
                    </a:cxn>
                    <a:cxn ang="0">
                      <a:pos x="177" y="47"/>
                    </a:cxn>
                    <a:cxn ang="0">
                      <a:pos x="160" y="46"/>
                    </a:cxn>
                    <a:cxn ang="0">
                      <a:pos x="144" y="43"/>
                    </a:cxn>
                    <a:cxn ang="0">
                      <a:pos x="129" y="41"/>
                    </a:cxn>
                    <a:cxn ang="0">
                      <a:pos x="112" y="39"/>
                    </a:cxn>
                    <a:cxn ang="0">
                      <a:pos x="95" y="37"/>
                    </a:cxn>
                    <a:cxn ang="0">
                      <a:pos x="80" y="35"/>
                    </a:cxn>
                    <a:cxn ang="0">
                      <a:pos x="64" y="33"/>
                    </a:cxn>
                    <a:cxn ang="0">
                      <a:pos x="49" y="30"/>
                    </a:cxn>
                    <a:cxn ang="0">
                      <a:pos x="32" y="29"/>
                    </a:cxn>
                    <a:cxn ang="0">
                      <a:pos x="15" y="26"/>
                    </a:cxn>
                    <a:cxn ang="0">
                      <a:pos x="0" y="25"/>
                    </a:cxn>
                    <a:cxn ang="0">
                      <a:pos x="2" y="18"/>
                    </a:cxn>
                    <a:cxn ang="0">
                      <a:pos x="3" y="12"/>
                    </a:cxn>
                    <a:cxn ang="0">
                      <a:pos x="3" y="6"/>
                    </a:cxn>
                    <a:cxn ang="0">
                      <a:pos x="4" y="0"/>
                    </a:cxn>
                    <a:cxn ang="0">
                      <a:pos x="21" y="1"/>
                    </a:cxn>
                    <a:cxn ang="0">
                      <a:pos x="36" y="4"/>
                    </a:cxn>
                    <a:cxn ang="0">
                      <a:pos x="53" y="6"/>
                    </a:cxn>
                    <a:cxn ang="0">
                      <a:pos x="69" y="8"/>
                    </a:cxn>
                    <a:cxn ang="0">
                      <a:pos x="84" y="10"/>
                    </a:cxn>
                    <a:cxn ang="0">
                      <a:pos x="101" y="12"/>
                    </a:cxn>
                    <a:cxn ang="0">
                      <a:pos x="118" y="14"/>
                    </a:cxn>
                    <a:cxn ang="0">
                      <a:pos x="134" y="17"/>
                    </a:cxn>
                    <a:cxn ang="0">
                      <a:pos x="151" y="18"/>
                    </a:cxn>
                    <a:cxn ang="0">
                      <a:pos x="166" y="21"/>
                    </a:cxn>
                    <a:cxn ang="0">
                      <a:pos x="182" y="22"/>
                    </a:cxn>
                    <a:cxn ang="0">
                      <a:pos x="199" y="25"/>
                    </a:cxn>
                    <a:cxn ang="0">
                      <a:pos x="216" y="26"/>
                    </a:cxn>
                    <a:cxn ang="0">
                      <a:pos x="232" y="28"/>
                    </a:cxn>
                    <a:cxn ang="0">
                      <a:pos x="249" y="30"/>
                    </a:cxn>
                    <a:cxn ang="0">
                      <a:pos x="265" y="32"/>
                    </a:cxn>
                  </a:cxnLst>
                  <a:rect l="0" t="0" r="r" b="b"/>
                  <a:pathLst>
                    <a:path w="265" h="58">
                      <a:moveTo>
                        <a:pt x="265" y="32"/>
                      </a:moveTo>
                      <a:lnTo>
                        <a:pt x="264" y="39"/>
                      </a:lnTo>
                      <a:lnTo>
                        <a:pt x="263" y="44"/>
                      </a:lnTo>
                      <a:lnTo>
                        <a:pt x="260" y="51"/>
                      </a:lnTo>
                      <a:lnTo>
                        <a:pt x="258" y="58"/>
                      </a:lnTo>
                      <a:lnTo>
                        <a:pt x="242" y="55"/>
                      </a:lnTo>
                      <a:lnTo>
                        <a:pt x="225" y="54"/>
                      </a:lnTo>
                      <a:lnTo>
                        <a:pt x="210" y="51"/>
                      </a:lnTo>
                      <a:lnTo>
                        <a:pt x="193" y="50"/>
                      </a:lnTo>
                      <a:lnTo>
                        <a:pt x="177" y="47"/>
                      </a:lnTo>
                      <a:lnTo>
                        <a:pt x="160" y="46"/>
                      </a:lnTo>
                      <a:lnTo>
                        <a:pt x="144" y="43"/>
                      </a:lnTo>
                      <a:lnTo>
                        <a:pt x="129" y="41"/>
                      </a:lnTo>
                      <a:lnTo>
                        <a:pt x="112" y="39"/>
                      </a:lnTo>
                      <a:lnTo>
                        <a:pt x="95" y="37"/>
                      </a:lnTo>
                      <a:lnTo>
                        <a:pt x="80" y="35"/>
                      </a:lnTo>
                      <a:lnTo>
                        <a:pt x="64" y="33"/>
                      </a:lnTo>
                      <a:lnTo>
                        <a:pt x="49" y="30"/>
                      </a:lnTo>
                      <a:lnTo>
                        <a:pt x="32" y="29"/>
                      </a:lnTo>
                      <a:lnTo>
                        <a:pt x="15" y="26"/>
                      </a:lnTo>
                      <a:lnTo>
                        <a:pt x="0" y="25"/>
                      </a:lnTo>
                      <a:lnTo>
                        <a:pt x="2" y="18"/>
                      </a:lnTo>
                      <a:lnTo>
                        <a:pt x="3" y="12"/>
                      </a:lnTo>
                      <a:lnTo>
                        <a:pt x="3" y="6"/>
                      </a:lnTo>
                      <a:lnTo>
                        <a:pt x="4" y="0"/>
                      </a:lnTo>
                      <a:lnTo>
                        <a:pt x="21" y="1"/>
                      </a:lnTo>
                      <a:lnTo>
                        <a:pt x="36" y="4"/>
                      </a:lnTo>
                      <a:lnTo>
                        <a:pt x="53" y="6"/>
                      </a:lnTo>
                      <a:lnTo>
                        <a:pt x="69" y="8"/>
                      </a:lnTo>
                      <a:lnTo>
                        <a:pt x="84" y="10"/>
                      </a:lnTo>
                      <a:lnTo>
                        <a:pt x="101" y="12"/>
                      </a:lnTo>
                      <a:lnTo>
                        <a:pt x="118" y="14"/>
                      </a:lnTo>
                      <a:lnTo>
                        <a:pt x="134" y="17"/>
                      </a:lnTo>
                      <a:lnTo>
                        <a:pt x="151" y="18"/>
                      </a:lnTo>
                      <a:lnTo>
                        <a:pt x="166" y="21"/>
                      </a:lnTo>
                      <a:lnTo>
                        <a:pt x="182" y="22"/>
                      </a:lnTo>
                      <a:lnTo>
                        <a:pt x="199" y="25"/>
                      </a:lnTo>
                      <a:lnTo>
                        <a:pt x="216" y="26"/>
                      </a:lnTo>
                      <a:lnTo>
                        <a:pt x="232" y="28"/>
                      </a:lnTo>
                      <a:lnTo>
                        <a:pt x="249" y="30"/>
                      </a:lnTo>
                      <a:lnTo>
                        <a:pt x="265" y="32"/>
                      </a:lnTo>
                      <a:close/>
                    </a:path>
                  </a:pathLst>
                </a:custGeom>
                <a:solidFill>
                  <a:srgbClr val="A8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238"/>
                <p:cNvSpPr>
                  <a:spLocks/>
                </p:cNvSpPr>
                <p:nvPr/>
              </p:nvSpPr>
              <p:spPr bwMode="auto">
                <a:xfrm>
                  <a:off x="11920" y="3118"/>
                  <a:ext cx="265" cy="56"/>
                </a:xfrm>
                <a:custGeom>
                  <a:avLst/>
                  <a:gdLst/>
                  <a:ahLst/>
                  <a:cxnLst>
                    <a:cxn ang="0">
                      <a:pos x="265" y="32"/>
                    </a:cxn>
                    <a:cxn ang="0">
                      <a:pos x="264" y="38"/>
                    </a:cxn>
                    <a:cxn ang="0">
                      <a:pos x="263" y="43"/>
                    </a:cxn>
                    <a:cxn ang="0">
                      <a:pos x="260" y="50"/>
                    </a:cxn>
                    <a:cxn ang="0">
                      <a:pos x="258" y="56"/>
                    </a:cxn>
                    <a:cxn ang="0">
                      <a:pos x="242" y="54"/>
                    </a:cxn>
                    <a:cxn ang="0">
                      <a:pos x="225" y="51"/>
                    </a:cxn>
                    <a:cxn ang="0">
                      <a:pos x="210" y="50"/>
                    </a:cxn>
                    <a:cxn ang="0">
                      <a:pos x="193" y="47"/>
                    </a:cxn>
                    <a:cxn ang="0">
                      <a:pos x="177" y="46"/>
                    </a:cxn>
                    <a:cxn ang="0">
                      <a:pos x="160" y="43"/>
                    </a:cxn>
                    <a:cxn ang="0">
                      <a:pos x="144" y="42"/>
                    </a:cxn>
                    <a:cxn ang="0">
                      <a:pos x="129" y="39"/>
                    </a:cxn>
                    <a:cxn ang="0">
                      <a:pos x="112" y="38"/>
                    </a:cxn>
                    <a:cxn ang="0">
                      <a:pos x="95" y="35"/>
                    </a:cxn>
                    <a:cxn ang="0">
                      <a:pos x="80" y="34"/>
                    </a:cxn>
                    <a:cxn ang="0">
                      <a:pos x="64" y="31"/>
                    </a:cxn>
                    <a:cxn ang="0">
                      <a:pos x="49" y="29"/>
                    </a:cxn>
                    <a:cxn ang="0">
                      <a:pos x="32" y="28"/>
                    </a:cxn>
                    <a:cxn ang="0">
                      <a:pos x="15" y="25"/>
                    </a:cxn>
                    <a:cxn ang="0">
                      <a:pos x="0" y="24"/>
                    </a:cxn>
                    <a:cxn ang="0">
                      <a:pos x="2" y="18"/>
                    </a:cxn>
                    <a:cxn ang="0">
                      <a:pos x="3" y="11"/>
                    </a:cxn>
                    <a:cxn ang="0">
                      <a:pos x="3" y="6"/>
                    </a:cxn>
                    <a:cxn ang="0">
                      <a:pos x="4" y="0"/>
                    </a:cxn>
                    <a:cxn ang="0">
                      <a:pos x="21" y="2"/>
                    </a:cxn>
                    <a:cxn ang="0">
                      <a:pos x="36" y="5"/>
                    </a:cxn>
                    <a:cxn ang="0">
                      <a:pos x="53" y="6"/>
                    </a:cxn>
                    <a:cxn ang="0">
                      <a:pos x="69" y="9"/>
                    </a:cxn>
                    <a:cxn ang="0">
                      <a:pos x="84" y="10"/>
                    </a:cxn>
                    <a:cxn ang="0">
                      <a:pos x="101" y="13"/>
                    </a:cxn>
                    <a:cxn ang="0">
                      <a:pos x="118" y="14"/>
                    </a:cxn>
                    <a:cxn ang="0">
                      <a:pos x="134" y="17"/>
                    </a:cxn>
                    <a:cxn ang="0">
                      <a:pos x="151" y="18"/>
                    </a:cxn>
                    <a:cxn ang="0">
                      <a:pos x="166" y="21"/>
                    </a:cxn>
                    <a:cxn ang="0">
                      <a:pos x="182" y="23"/>
                    </a:cxn>
                    <a:cxn ang="0">
                      <a:pos x="199" y="25"/>
                    </a:cxn>
                    <a:cxn ang="0">
                      <a:pos x="216" y="27"/>
                    </a:cxn>
                    <a:cxn ang="0">
                      <a:pos x="232" y="28"/>
                    </a:cxn>
                    <a:cxn ang="0">
                      <a:pos x="249" y="31"/>
                    </a:cxn>
                    <a:cxn ang="0">
                      <a:pos x="265" y="32"/>
                    </a:cxn>
                  </a:cxnLst>
                  <a:rect l="0" t="0" r="r" b="b"/>
                  <a:pathLst>
                    <a:path w="265" h="56">
                      <a:moveTo>
                        <a:pt x="265" y="32"/>
                      </a:moveTo>
                      <a:lnTo>
                        <a:pt x="264" y="38"/>
                      </a:lnTo>
                      <a:lnTo>
                        <a:pt x="263" y="43"/>
                      </a:lnTo>
                      <a:lnTo>
                        <a:pt x="260" y="50"/>
                      </a:lnTo>
                      <a:lnTo>
                        <a:pt x="258" y="56"/>
                      </a:lnTo>
                      <a:lnTo>
                        <a:pt x="242" y="54"/>
                      </a:lnTo>
                      <a:lnTo>
                        <a:pt x="225" y="51"/>
                      </a:lnTo>
                      <a:lnTo>
                        <a:pt x="210" y="50"/>
                      </a:lnTo>
                      <a:lnTo>
                        <a:pt x="193" y="47"/>
                      </a:lnTo>
                      <a:lnTo>
                        <a:pt x="177" y="46"/>
                      </a:lnTo>
                      <a:lnTo>
                        <a:pt x="160" y="43"/>
                      </a:lnTo>
                      <a:lnTo>
                        <a:pt x="144" y="42"/>
                      </a:lnTo>
                      <a:lnTo>
                        <a:pt x="129" y="39"/>
                      </a:lnTo>
                      <a:lnTo>
                        <a:pt x="112" y="38"/>
                      </a:lnTo>
                      <a:lnTo>
                        <a:pt x="95" y="35"/>
                      </a:lnTo>
                      <a:lnTo>
                        <a:pt x="80" y="34"/>
                      </a:lnTo>
                      <a:lnTo>
                        <a:pt x="64" y="31"/>
                      </a:lnTo>
                      <a:lnTo>
                        <a:pt x="49" y="29"/>
                      </a:lnTo>
                      <a:lnTo>
                        <a:pt x="32" y="28"/>
                      </a:lnTo>
                      <a:lnTo>
                        <a:pt x="15" y="25"/>
                      </a:lnTo>
                      <a:lnTo>
                        <a:pt x="0" y="24"/>
                      </a:lnTo>
                      <a:lnTo>
                        <a:pt x="2" y="18"/>
                      </a:lnTo>
                      <a:lnTo>
                        <a:pt x="3" y="11"/>
                      </a:lnTo>
                      <a:lnTo>
                        <a:pt x="3" y="6"/>
                      </a:lnTo>
                      <a:lnTo>
                        <a:pt x="4" y="0"/>
                      </a:lnTo>
                      <a:lnTo>
                        <a:pt x="21" y="2"/>
                      </a:lnTo>
                      <a:lnTo>
                        <a:pt x="36" y="5"/>
                      </a:lnTo>
                      <a:lnTo>
                        <a:pt x="53" y="6"/>
                      </a:lnTo>
                      <a:lnTo>
                        <a:pt x="69" y="9"/>
                      </a:lnTo>
                      <a:lnTo>
                        <a:pt x="84" y="10"/>
                      </a:lnTo>
                      <a:lnTo>
                        <a:pt x="101" y="13"/>
                      </a:lnTo>
                      <a:lnTo>
                        <a:pt x="118" y="14"/>
                      </a:lnTo>
                      <a:lnTo>
                        <a:pt x="134" y="17"/>
                      </a:lnTo>
                      <a:lnTo>
                        <a:pt x="151" y="18"/>
                      </a:lnTo>
                      <a:lnTo>
                        <a:pt x="166" y="21"/>
                      </a:lnTo>
                      <a:lnTo>
                        <a:pt x="182" y="23"/>
                      </a:lnTo>
                      <a:lnTo>
                        <a:pt x="199" y="25"/>
                      </a:lnTo>
                      <a:lnTo>
                        <a:pt x="216" y="27"/>
                      </a:lnTo>
                      <a:lnTo>
                        <a:pt x="232" y="28"/>
                      </a:lnTo>
                      <a:lnTo>
                        <a:pt x="249" y="31"/>
                      </a:lnTo>
                      <a:lnTo>
                        <a:pt x="265" y="32"/>
                      </a:lnTo>
                      <a:close/>
                    </a:path>
                  </a:pathLst>
                </a:custGeom>
                <a:solidFill>
                  <a:srgbClr val="AD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239"/>
                <p:cNvSpPr>
                  <a:spLocks/>
                </p:cNvSpPr>
                <p:nvPr/>
              </p:nvSpPr>
              <p:spPr bwMode="auto">
                <a:xfrm>
                  <a:off x="11920" y="3120"/>
                  <a:ext cx="265" cy="52"/>
                </a:xfrm>
                <a:custGeom>
                  <a:avLst/>
                  <a:gdLst/>
                  <a:ahLst/>
                  <a:cxnLst>
                    <a:cxn ang="0">
                      <a:pos x="265" y="32"/>
                    </a:cxn>
                    <a:cxn ang="0">
                      <a:pos x="264" y="37"/>
                    </a:cxn>
                    <a:cxn ang="0">
                      <a:pos x="263" y="41"/>
                    </a:cxn>
                    <a:cxn ang="0">
                      <a:pos x="260" y="47"/>
                    </a:cxn>
                    <a:cxn ang="0">
                      <a:pos x="258" y="52"/>
                    </a:cxn>
                    <a:cxn ang="0">
                      <a:pos x="242" y="51"/>
                    </a:cxn>
                    <a:cxn ang="0">
                      <a:pos x="225" y="48"/>
                    </a:cxn>
                    <a:cxn ang="0">
                      <a:pos x="210" y="47"/>
                    </a:cxn>
                    <a:cxn ang="0">
                      <a:pos x="193" y="44"/>
                    </a:cxn>
                    <a:cxn ang="0">
                      <a:pos x="177" y="43"/>
                    </a:cxn>
                    <a:cxn ang="0">
                      <a:pos x="160" y="40"/>
                    </a:cxn>
                    <a:cxn ang="0">
                      <a:pos x="144" y="38"/>
                    </a:cxn>
                    <a:cxn ang="0">
                      <a:pos x="129" y="36"/>
                    </a:cxn>
                    <a:cxn ang="0">
                      <a:pos x="112" y="34"/>
                    </a:cxn>
                    <a:cxn ang="0">
                      <a:pos x="95" y="32"/>
                    </a:cxn>
                    <a:cxn ang="0">
                      <a:pos x="80" y="30"/>
                    </a:cxn>
                    <a:cxn ang="0">
                      <a:pos x="64" y="27"/>
                    </a:cxn>
                    <a:cxn ang="0">
                      <a:pos x="49" y="26"/>
                    </a:cxn>
                    <a:cxn ang="0">
                      <a:pos x="32" y="25"/>
                    </a:cxn>
                    <a:cxn ang="0">
                      <a:pos x="15" y="22"/>
                    </a:cxn>
                    <a:cxn ang="0">
                      <a:pos x="0" y="21"/>
                    </a:cxn>
                    <a:cxn ang="0">
                      <a:pos x="2" y="15"/>
                    </a:cxn>
                    <a:cxn ang="0">
                      <a:pos x="3" y="9"/>
                    </a:cxn>
                    <a:cxn ang="0">
                      <a:pos x="3" y="5"/>
                    </a:cxn>
                    <a:cxn ang="0">
                      <a:pos x="4" y="0"/>
                    </a:cxn>
                    <a:cxn ang="0">
                      <a:pos x="21" y="1"/>
                    </a:cxn>
                    <a:cxn ang="0">
                      <a:pos x="36" y="4"/>
                    </a:cxn>
                    <a:cxn ang="0">
                      <a:pos x="53" y="5"/>
                    </a:cxn>
                    <a:cxn ang="0">
                      <a:pos x="69" y="8"/>
                    </a:cxn>
                    <a:cxn ang="0">
                      <a:pos x="84" y="9"/>
                    </a:cxn>
                    <a:cxn ang="0">
                      <a:pos x="101" y="12"/>
                    </a:cxn>
                    <a:cxn ang="0">
                      <a:pos x="118" y="14"/>
                    </a:cxn>
                    <a:cxn ang="0">
                      <a:pos x="134" y="16"/>
                    </a:cxn>
                    <a:cxn ang="0">
                      <a:pos x="151" y="18"/>
                    </a:cxn>
                    <a:cxn ang="0">
                      <a:pos x="166" y="21"/>
                    </a:cxn>
                    <a:cxn ang="0">
                      <a:pos x="182" y="22"/>
                    </a:cxn>
                    <a:cxn ang="0">
                      <a:pos x="199" y="25"/>
                    </a:cxn>
                    <a:cxn ang="0">
                      <a:pos x="216" y="26"/>
                    </a:cxn>
                    <a:cxn ang="0">
                      <a:pos x="232" y="27"/>
                    </a:cxn>
                    <a:cxn ang="0">
                      <a:pos x="249" y="30"/>
                    </a:cxn>
                    <a:cxn ang="0">
                      <a:pos x="265" y="32"/>
                    </a:cxn>
                  </a:cxnLst>
                  <a:rect l="0" t="0" r="r" b="b"/>
                  <a:pathLst>
                    <a:path w="265" h="52">
                      <a:moveTo>
                        <a:pt x="265" y="32"/>
                      </a:moveTo>
                      <a:lnTo>
                        <a:pt x="264" y="37"/>
                      </a:lnTo>
                      <a:lnTo>
                        <a:pt x="263" y="41"/>
                      </a:lnTo>
                      <a:lnTo>
                        <a:pt x="260" y="47"/>
                      </a:lnTo>
                      <a:lnTo>
                        <a:pt x="258" y="52"/>
                      </a:lnTo>
                      <a:lnTo>
                        <a:pt x="242" y="51"/>
                      </a:lnTo>
                      <a:lnTo>
                        <a:pt x="225" y="48"/>
                      </a:lnTo>
                      <a:lnTo>
                        <a:pt x="210" y="47"/>
                      </a:lnTo>
                      <a:lnTo>
                        <a:pt x="193" y="44"/>
                      </a:lnTo>
                      <a:lnTo>
                        <a:pt x="177" y="43"/>
                      </a:lnTo>
                      <a:lnTo>
                        <a:pt x="160" y="40"/>
                      </a:lnTo>
                      <a:lnTo>
                        <a:pt x="144" y="38"/>
                      </a:lnTo>
                      <a:lnTo>
                        <a:pt x="129" y="36"/>
                      </a:lnTo>
                      <a:lnTo>
                        <a:pt x="112" y="34"/>
                      </a:lnTo>
                      <a:lnTo>
                        <a:pt x="95" y="32"/>
                      </a:lnTo>
                      <a:lnTo>
                        <a:pt x="80" y="30"/>
                      </a:lnTo>
                      <a:lnTo>
                        <a:pt x="64" y="27"/>
                      </a:lnTo>
                      <a:lnTo>
                        <a:pt x="49" y="26"/>
                      </a:lnTo>
                      <a:lnTo>
                        <a:pt x="32" y="25"/>
                      </a:lnTo>
                      <a:lnTo>
                        <a:pt x="15" y="22"/>
                      </a:lnTo>
                      <a:lnTo>
                        <a:pt x="0" y="21"/>
                      </a:lnTo>
                      <a:lnTo>
                        <a:pt x="2" y="15"/>
                      </a:lnTo>
                      <a:lnTo>
                        <a:pt x="3" y="9"/>
                      </a:lnTo>
                      <a:lnTo>
                        <a:pt x="3" y="5"/>
                      </a:lnTo>
                      <a:lnTo>
                        <a:pt x="4" y="0"/>
                      </a:lnTo>
                      <a:lnTo>
                        <a:pt x="21" y="1"/>
                      </a:lnTo>
                      <a:lnTo>
                        <a:pt x="36" y="4"/>
                      </a:lnTo>
                      <a:lnTo>
                        <a:pt x="53" y="5"/>
                      </a:lnTo>
                      <a:lnTo>
                        <a:pt x="69" y="8"/>
                      </a:lnTo>
                      <a:lnTo>
                        <a:pt x="84" y="9"/>
                      </a:lnTo>
                      <a:lnTo>
                        <a:pt x="101" y="12"/>
                      </a:lnTo>
                      <a:lnTo>
                        <a:pt x="118" y="14"/>
                      </a:lnTo>
                      <a:lnTo>
                        <a:pt x="134" y="16"/>
                      </a:lnTo>
                      <a:lnTo>
                        <a:pt x="151" y="18"/>
                      </a:lnTo>
                      <a:lnTo>
                        <a:pt x="166" y="21"/>
                      </a:lnTo>
                      <a:lnTo>
                        <a:pt x="182" y="22"/>
                      </a:lnTo>
                      <a:lnTo>
                        <a:pt x="199" y="25"/>
                      </a:lnTo>
                      <a:lnTo>
                        <a:pt x="216" y="26"/>
                      </a:lnTo>
                      <a:lnTo>
                        <a:pt x="232" y="27"/>
                      </a:lnTo>
                      <a:lnTo>
                        <a:pt x="249" y="30"/>
                      </a:lnTo>
                      <a:lnTo>
                        <a:pt x="265" y="32"/>
                      </a:lnTo>
                      <a:close/>
                    </a:path>
                  </a:pathLst>
                </a:custGeom>
                <a:solidFill>
                  <a:srgbClr val="B5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240"/>
                <p:cNvSpPr>
                  <a:spLocks/>
                </p:cNvSpPr>
                <p:nvPr/>
              </p:nvSpPr>
              <p:spPr bwMode="auto">
                <a:xfrm>
                  <a:off x="11920" y="3123"/>
                  <a:ext cx="264" cy="48"/>
                </a:xfrm>
                <a:custGeom>
                  <a:avLst/>
                  <a:gdLst/>
                  <a:ahLst/>
                  <a:cxnLst>
                    <a:cxn ang="0">
                      <a:pos x="264" y="30"/>
                    </a:cxn>
                    <a:cxn ang="0">
                      <a:pos x="263" y="34"/>
                    </a:cxn>
                    <a:cxn ang="0">
                      <a:pos x="261" y="38"/>
                    </a:cxn>
                    <a:cxn ang="0">
                      <a:pos x="260" y="44"/>
                    </a:cxn>
                    <a:cxn ang="0">
                      <a:pos x="258" y="48"/>
                    </a:cxn>
                    <a:cxn ang="0">
                      <a:pos x="242" y="46"/>
                    </a:cxn>
                    <a:cxn ang="0">
                      <a:pos x="225" y="44"/>
                    </a:cxn>
                    <a:cxn ang="0">
                      <a:pos x="210" y="42"/>
                    </a:cxn>
                    <a:cxn ang="0">
                      <a:pos x="193" y="40"/>
                    </a:cxn>
                    <a:cxn ang="0">
                      <a:pos x="177" y="38"/>
                    </a:cxn>
                    <a:cxn ang="0">
                      <a:pos x="160" y="35"/>
                    </a:cxn>
                    <a:cxn ang="0">
                      <a:pos x="144" y="34"/>
                    </a:cxn>
                    <a:cxn ang="0">
                      <a:pos x="129" y="31"/>
                    </a:cxn>
                    <a:cxn ang="0">
                      <a:pos x="112" y="30"/>
                    </a:cxn>
                    <a:cxn ang="0">
                      <a:pos x="95" y="29"/>
                    </a:cxn>
                    <a:cxn ang="0">
                      <a:pos x="80" y="26"/>
                    </a:cxn>
                    <a:cxn ang="0">
                      <a:pos x="64" y="24"/>
                    </a:cxn>
                    <a:cxn ang="0">
                      <a:pos x="49" y="22"/>
                    </a:cxn>
                    <a:cxn ang="0">
                      <a:pos x="32" y="20"/>
                    </a:cxn>
                    <a:cxn ang="0">
                      <a:pos x="15" y="18"/>
                    </a:cxn>
                    <a:cxn ang="0">
                      <a:pos x="0" y="16"/>
                    </a:cxn>
                    <a:cxn ang="0">
                      <a:pos x="2" y="12"/>
                    </a:cxn>
                    <a:cxn ang="0">
                      <a:pos x="3" y="8"/>
                    </a:cxn>
                    <a:cxn ang="0">
                      <a:pos x="3" y="4"/>
                    </a:cxn>
                    <a:cxn ang="0">
                      <a:pos x="4" y="0"/>
                    </a:cxn>
                    <a:cxn ang="0">
                      <a:pos x="20" y="1"/>
                    </a:cxn>
                    <a:cxn ang="0">
                      <a:pos x="36" y="4"/>
                    </a:cxn>
                    <a:cxn ang="0">
                      <a:pos x="53" y="5"/>
                    </a:cxn>
                    <a:cxn ang="0">
                      <a:pos x="68" y="6"/>
                    </a:cxn>
                    <a:cxn ang="0">
                      <a:pos x="84" y="9"/>
                    </a:cxn>
                    <a:cxn ang="0">
                      <a:pos x="101" y="11"/>
                    </a:cxn>
                    <a:cxn ang="0">
                      <a:pos x="116" y="13"/>
                    </a:cxn>
                    <a:cxn ang="0">
                      <a:pos x="133" y="15"/>
                    </a:cxn>
                    <a:cxn ang="0">
                      <a:pos x="149" y="16"/>
                    </a:cxn>
                    <a:cxn ang="0">
                      <a:pos x="166" y="19"/>
                    </a:cxn>
                    <a:cxn ang="0">
                      <a:pos x="182" y="20"/>
                    </a:cxn>
                    <a:cxn ang="0">
                      <a:pos x="199" y="23"/>
                    </a:cxn>
                    <a:cxn ang="0">
                      <a:pos x="214" y="24"/>
                    </a:cxn>
                    <a:cxn ang="0">
                      <a:pos x="231" y="26"/>
                    </a:cxn>
                    <a:cxn ang="0">
                      <a:pos x="247" y="29"/>
                    </a:cxn>
                    <a:cxn ang="0">
                      <a:pos x="264" y="30"/>
                    </a:cxn>
                  </a:cxnLst>
                  <a:rect l="0" t="0" r="r" b="b"/>
                  <a:pathLst>
                    <a:path w="264" h="48">
                      <a:moveTo>
                        <a:pt x="264" y="30"/>
                      </a:moveTo>
                      <a:lnTo>
                        <a:pt x="263" y="34"/>
                      </a:lnTo>
                      <a:lnTo>
                        <a:pt x="261" y="38"/>
                      </a:lnTo>
                      <a:lnTo>
                        <a:pt x="260" y="44"/>
                      </a:lnTo>
                      <a:lnTo>
                        <a:pt x="258" y="48"/>
                      </a:lnTo>
                      <a:lnTo>
                        <a:pt x="242" y="46"/>
                      </a:lnTo>
                      <a:lnTo>
                        <a:pt x="225" y="44"/>
                      </a:lnTo>
                      <a:lnTo>
                        <a:pt x="210" y="42"/>
                      </a:lnTo>
                      <a:lnTo>
                        <a:pt x="193" y="40"/>
                      </a:lnTo>
                      <a:lnTo>
                        <a:pt x="177" y="38"/>
                      </a:lnTo>
                      <a:lnTo>
                        <a:pt x="160" y="35"/>
                      </a:lnTo>
                      <a:lnTo>
                        <a:pt x="144" y="34"/>
                      </a:lnTo>
                      <a:lnTo>
                        <a:pt x="129" y="31"/>
                      </a:lnTo>
                      <a:lnTo>
                        <a:pt x="112" y="30"/>
                      </a:lnTo>
                      <a:lnTo>
                        <a:pt x="95" y="29"/>
                      </a:lnTo>
                      <a:lnTo>
                        <a:pt x="80" y="26"/>
                      </a:lnTo>
                      <a:lnTo>
                        <a:pt x="64" y="24"/>
                      </a:lnTo>
                      <a:lnTo>
                        <a:pt x="49" y="22"/>
                      </a:lnTo>
                      <a:lnTo>
                        <a:pt x="32" y="20"/>
                      </a:lnTo>
                      <a:lnTo>
                        <a:pt x="15" y="18"/>
                      </a:lnTo>
                      <a:lnTo>
                        <a:pt x="0" y="16"/>
                      </a:lnTo>
                      <a:lnTo>
                        <a:pt x="2" y="12"/>
                      </a:lnTo>
                      <a:lnTo>
                        <a:pt x="3" y="8"/>
                      </a:lnTo>
                      <a:lnTo>
                        <a:pt x="3" y="4"/>
                      </a:lnTo>
                      <a:lnTo>
                        <a:pt x="4" y="0"/>
                      </a:lnTo>
                      <a:lnTo>
                        <a:pt x="20" y="1"/>
                      </a:lnTo>
                      <a:lnTo>
                        <a:pt x="36" y="4"/>
                      </a:lnTo>
                      <a:lnTo>
                        <a:pt x="53" y="5"/>
                      </a:lnTo>
                      <a:lnTo>
                        <a:pt x="68" y="6"/>
                      </a:lnTo>
                      <a:lnTo>
                        <a:pt x="84" y="9"/>
                      </a:lnTo>
                      <a:lnTo>
                        <a:pt x="101" y="11"/>
                      </a:lnTo>
                      <a:lnTo>
                        <a:pt x="116" y="13"/>
                      </a:lnTo>
                      <a:lnTo>
                        <a:pt x="133" y="15"/>
                      </a:lnTo>
                      <a:lnTo>
                        <a:pt x="149" y="16"/>
                      </a:lnTo>
                      <a:lnTo>
                        <a:pt x="166" y="19"/>
                      </a:lnTo>
                      <a:lnTo>
                        <a:pt x="182" y="20"/>
                      </a:lnTo>
                      <a:lnTo>
                        <a:pt x="199" y="23"/>
                      </a:lnTo>
                      <a:lnTo>
                        <a:pt x="214" y="24"/>
                      </a:lnTo>
                      <a:lnTo>
                        <a:pt x="231" y="26"/>
                      </a:lnTo>
                      <a:lnTo>
                        <a:pt x="247" y="29"/>
                      </a:lnTo>
                      <a:lnTo>
                        <a:pt x="264" y="30"/>
                      </a:lnTo>
                      <a:close/>
                    </a:path>
                  </a:pathLst>
                </a:custGeom>
                <a:solidFill>
                  <a:srgbClr val="BC7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241"/>
                <p:cNvSpPr>
                  <a:spLocks/>
                </p:cNvSpPr>
                <p:nvPr/>
              </p:nvSpPr>
              <p:spPr bwMode="auto">
                <a:xfrm>
                  <a:off x="11920" y="3124"/>
                  <a:ext cx="264" cy="45"/>
                </a:xfrm>
                <a:custGeom>
                  <a:avLst/>
                  <a:gdLst/>
                  <a:ahLst/>
                  <a:cxnLst>
                    <a:cxn ang="0">
                      <a:pos x="264" y="30"/>
                    </a:cxn>
                    <a:cxn ang="0">
                      <a:pos x="263" y="34"/>
                    </a:cxn>
                    <a:cxn ang="0">
                      <a:pos x="261" y="37"/>
                    </a:cxn>
                    <a:cxn ang="0">
                      <a:pos x="260" y="41"/>
                    </a:cxn>
                    <a:cxn ang="0">
                      <a:pos x="258" y="45"/>
                    </a:cxn>
                    <a:cxn ang="0">
                      <a:pos x="242" y="44"/>
                    </a:cxn>
                    <a:cxn ang="0">
                      <a:pos x="225" y="41"/>
                    </a:cxn>
                    <a:cxn ang="0">
                      <a:pos x="210" y="40"/>
                    </a:cxn>
                    <a:cxn ang="0">
                      <a:pos x="193" y="37"/>
                    </a:cxn>
                    <a:cxn ang="0">
                      <a:pos x="177" y="36"/>
                    </a:cxn>
                    <a:cxn ang="0">
                      <a:pos x="160" y="33"/>
                    </a:cxn>
                    <a:cxn ang="0">
                      <a:pos x="144" y="32"/>
                    </a:cxn>
                    <a:cxn ang="0">
                      <a:pos x="129" y="29"/>
                    </a:cxn>
                    <a:cxn ang="0">
                      <a:pos x="112" y="28"/>
                    </a:cxn>
                    <a:cxn ang="0">
                      <a:pos x="95" y="26"/>
                    </a:cxn>
                    <a:cxn ang="0">
                      <a:pos x="80" y="23"/>
                    </a:cxn>
                    <a:cxn ang="0">
                      <a:pos x="64" y="22"/>
                    </a:cxn>
                    <a:cxn ang="0">
                      <a:pos x="49" y="19"/>
                    </a:cxn>
                    <a:cxn ang="0">
                      <a:pos x="32" y="18"/>
                    </a:cxn>
                    <a:cxn ang="0">
                      <a:pos x="15" y="15"/>
                    </a:cxn>
                    <a:cxn ang="0">
                      <a:pos x="0" y="14"/>
                    </a:cxn>
                    <a:cxn ang="0">
                      <a:pos x="2" y="11"/>
                    </a:cxn>
                    <a:cxn ang="0">
                      <a:pos x="3" y="7"/>
                    </a:cxn>
                    <a:cxn ang="0">
                      <a:pos x="3" y="3"/>
                    </a:cxn>
                    <a:cxn ang="0">
                      <a:pos x="4" y="0"/>
                    </a:cxn>
                    <a:cxn ang="0">
                      <a:pos x="20" y="1"/>
                    </a:cxn>
                    <a:cxn ang="0">
                      <a:pos x="36" y="4"/>
                    </a:cxn>
                    <a:cxn ang="0">
                      <a:pos x="53" y="5"/>
                    </a:cxn>
                    <a:cxn ang="0">
                      <a:pos x="68" y="7"/>
                    </a:cxn>
                    <a:cxn ang="0">
                      <a:pos x="84" y="10"/>
                    </a:cxn>
                    <a:cxn ang="0">
                      <a:pos x="101" y="11"/>
                    </a:cxn>
                    <a:cxn ang="0">
                      <a:pos x="116" y="14"/>
                    </a:cxn>
                    <a:cxn ang="0">
                      <a:pos x="133" y="15"/>
                    </a:cxn>
                    <a:cxn ang="0">
                      <a:pos x="149" y="17"/>
                    </a:cxn>
                    <a:cxn ang="0">
                      <a:pos x="166" y="19"/>
                    </a:cxn>
                    <a:cxn ang="0">
                      <a:pos x="182" y="21"/>
                    </a:cxn>
                    <a:cxn ang="0">
                      <a:pos x="199" y="23"/>
                    </a:cxn>
                    <a:cxn ang="0">
                      <a:pos x="214" y="25"/>
                    </a:cxn>
                    <a:cxn ang="0">
                      <a:pos x="231" y="26"/>
                    </a:cxn>
                    <a:cxn ang="0">
                      <a:pos x="247" y="29"/>
                    </a:cxn>
                    <a:cxn ang="0">
                      <a:pos x="264" y="30"/>
                    </a:cxn>
                  </a:cxnLst>
                  <a:rect l="0" t="0" r="r" b="b"/>
                  <a:pathLst>
                    <a:path w="264" h="45">
                      <a:moveTo>
                        <a:pt x="264" y="30"/>
                      </a:moveTo>
                      <a:lnTo>
                        <a:pt x="263" y="34"/>
                      </a:lnTo>
                      <a:lnTo>
                        <a:pt x="261" y="37"/>
                      </a:lnTo>
                      <a:lnTo>
                        <a:pt x="260" y="41"/>
                      </a:lnTo>
                      <a:lnTo>
                        <a:pt x="258" y="45"/>
                      </a:lnTo>
                      <a:lnTo>
                        <a:pt x="242" y="44"/>
                      </a:lnTo>
                      <a:lnTo>
                        <a:pt x="225" y="41"/>
                      </a:lnTo>
                      <a:lnTo>
                        <a:pt x="210" y="40"/>
                      </a:lnTo>
                      <a:lnTo>
                        <a:pt x="193" y="37"/>
                      </a:lnTo>
                      <a:lnTo>
                        <a:pt x="177" y="36"/>
                      </a:lnTo>
                      <a:lnTo>
                        <a:pt x="160" y="33"/>
                      </a:lnTo>
                      <a:lnTo>
                        <a:pt x="144" y="32"/>
                      </a:lnTo>
                      <a:lnTo>
                        <a:pt x="129" y="29"/>
                      </a:lnTo>
                      <a:lnTo>
                        <a:pt x="112" y="28"/>
                      </a:lnTo>
                      <a:lnTo>
                        <a:pt x="95" y="26"/>
                      </a:lnTo>
                      <a:lnTo>
                        <a:pt x="80" y="23"/>
                      </a:lnTo>
                      <a:lnTo>
                        <a:pt x="64" y="22"/>
                      </a:lnTo>
                      <a:lnTo>
                        <a:pt x="49" y="19"/>
                      </a:lnTo>
                      <a:lnTo>
                        <a:pt x="32" y="18"/>
                      </a:lnTo>
                      <a:lnTo>
                        <a:pt x="15" y="15"/>
                      </a:lnTo>
                      <a:lnTo>
                        <a:pt x="0" y="14"/>
                      </a:lnTo>
                      <a:lnTo>
                        <a:pt x="2" y="11"/>
                      </a:lnTo>
                      <a:lnTo>
                        <a:pt x="3" y="7"/>
                      </a:lnTo>
                      <a:lnTo>
                        <a:pt x="3" y="3"/>
                      </a:lnTo>
                      <a:lnTo>
                        <a:pt x="4" y="0"/>
                      </a:lnTo>
                      <a:lnTo>
                        <a:pt x="20" y="1"/>
                      </a:lnTo>
                      <a:lnTo>
                        <a:pt x="36" y="4"/>
                      </a:lnTo>
                      <a:lnTo>
                        <a:pt x="53" y="5"/>
                      </a:lnTo>
                      <a:lnTo>
                        <a:pt x="68" y="7"/>
                      </a:lnTo>
                      <a:lnTo>
                        <a:pt x="84" y="10"/>
                      </a:lnTo>
                      <a:lnTo>
                        <a:pt x="101" y="11"/>
                      </a:lnTo>
                      <a:lnTo>
                        <a:pt x="116" y="14"/>
                      </a:lnTo>
                      <a:lnTo>
                        <a:pt x="133" y="15"/>
                      </a:lnTo>
                      <a:lnTo>
                        <a:pt x="149" y="17"/>
                      </a:lnTo>
                      <a:lnTo>
                        <a:pt x="166" y="19"/>
                      </a:lnTo>
                      <a:lnTo>
                        <a:pt x="182" y="21"/>
                      </a:lnTo>
                      <a:lnTo>
                        <a:pt x="199" y="23"/>
                      </a:lnTo>
                      <a:lnTo>
                        <a:pt x="214" y="25"/>
                      </a:lnTo>
                      <a:lnTo>
                        <a:pt x="231" y="26"/>
                      </a:lnTo>
                      <a:lnTo>
                        <a:pt x="247" y="29"/>
                      </a:lnTo>
                      <a:lnTo>
                        <a:pt x="264" y="30"/>
                      </a:lnTo>
                      <a:close/>
                    </a:path>
                  </a:pathLst>
                </a:custGeom>
                <a:solidFill>
                  <a:srgbClr val="C48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242"/>
                <p:cNvSpPr>
                  <a:spLocks/>
                </p:cNvSpPr>
                <p:nvPr/>
              </p:nvSpPr>
              <p:spPr bwMode="auto">
                <a:xfrm>
                  <a:off x="11920" y="3125"/>
                  <a:ext cx="264" cy="43"/>
                </a:xfrm>
                <a:custGeom>
                  <a:avLst/>
                  <a:gdLst/>
                  <a:ahLst/>
                  <a:cxnLst>
                    <a:cxn ang="0">
                      <a:pos x="264" y="31"/>
                    </a:cxn>
                    <a:cxn ang="0">
                      <a:pos x="263" y="33"/>
                    </a:cxn>
                    <a:cxn ang="0">
                      <a:pos x="261" y="36"/>
                    </a:cxn>
                    <a:cxn ang="0">
                      <a:pos x="260" y="40"/>
                    </a:cxn>
                    <a:cxn ang="0">
                      <a:pos x="258" y="43"/>
                    </a:cxn>
                    <a:cxn ang="0">
                      <a:pos x="242" y="42"/>
                    </a:cxn>
                    <a:cxn ang="0">
                      <a:pos x="225" y="39"/>
                    </a:cxn>
                    <a:cxn ang="0">
                      <a:pos x="210" y="38"/>
                    </a:cxn>
                    <a:cxn ang="0">
                      <a:pos x="193" y="36"/>
                    </a:cxn>
                    <a:cxn ang="0">
                      <a:pos x="177" y="33"/>
                    </a:cxn>
                    <a:cxn ang="0">
                      <a:pos x="160" y="32"/>
                    </a:cxn>
                    <a:cxn ang="0">
                      <a:pos x="144" y="29"/>
                    </a:cxn>
                    <a:cxn ang="0">
                      <a:pos x="129" y="28"/>
                    </a:cxn>
                    <a:cxn ang="0">
                      <a:pos x="112" y="25"/>
                    </a:cxn>
                    <a:cxn ang="0">
                      <a:pos x="95" y="24"/>
                    </a:cxn>
                    <a:cxn ang="0">
                      <a:pos x="80" y="21"/>
                    </a:cxn>
                    <a:cxn ang="0">
                      <a:pos x="64" y="20"/>
                    </a:cxn>
                    <a:cxn ang="0">
                      <a:pos x="49" y="17"/>
                    </a:cxn>
                    <a:cxn ang="0">
                      <a:pos x="32" y="16"/>
                    </a:cxn>
                    <a:cxn ang="0">
                      <a:pos x="15" y="13"/>
                    </a:cxn>
                    <a:cxn ang="0">
                      <a:pos x="0" y="11"/>
                    </a:cxn>
                    <a:cxn ang="0">
                      <a:pos x="2" y="9"/>
                    </a:cxn>
                    <a:cxn ang="0">
                      <a:pos x="3" y="6"/>
                    </a:cxn>
                    <a:cxn ang="0">
                      <a:pos x="3" y="3"/>
                    </a:cxn>
                    <a:cxn ang="0">
                      <a:pos x="4" y="0"/>
                    </a:cxn>
                    <a:cxn ang="0">
                      <a:pos x="20" y="2"/>
                    </a:cxn>
                    <a:cxn ang="0">
                      <a:pos x="36" y="4"/>
                    </a:cxn>
                    <a:cxn ang="0">
                      <a:pos x="53" y="6"/>
                    </a:cxn>
                    <a:cxn ang="0">
                      <a:pos x="68" y="7"/>
                    </a:cxn>
                    <a:cxn ang="0">
                      <a:pos x="84" y="10"/>
                    </a:cxn>
                    <a:cxn ang="0">
                      <a:pos x="101" y="11"/>
                    </a:cxn>
                    <a:cxn ang="0">
                      <a:pos x="116" y="14"/>
                    </a:cxn>
                    <a:cxn ang="0">
                      <a:pos x="133" y="16"/>
                    </a:cxn>
                    <a:cxn ang="0">
                      <a:pos x="149" y="17"/>
                    </a:cxn>
                    <a:cxn ang="0">
                      <a:pos x="166" y="20"/>
                    </a:cxn>
                    <a:cxn ang="0">
                      <a:pos x="182" y="21"/>
                    </a:cxn>
                    <a:cxn ang="0">
                      <a:pos x="199" y="24"/>
                    </a:cxn>
                    <a:cxn ang="0">
                      <a:pos x="214" y="25"/>
                    </a:cxn>
                    <a:cxn ang="0">
                      <a:pos x="231" y="27"/>
                    </a:cxn>
                    <a:cxn ang="0">
                      <a:pos x="247" y="29"/>
                    </a:cxn>
                    <a:cxn ang="0">
                      <a:pos x="264" y="31"/>
                    </a:cxn>
                  </a:cxnLst>
                  <a:rect l="0" t="0" r="r" b="b"/>
                  <a:pathLst>
                    <a:path w="264" h="43">
                      <a:moveTo>
                        <a:pt x="264" y="31"/>
                      </a:moveTo>
                      <a:lnTo>
                        <a:pt x="263" y="33"/>
                      </a:lnTo>
                      <a:lnTo>
                        <a:pt x="261" y="36"/>
                      </a:lnTo>
                      <a:lnTo>
                        <a:pt x="260" y="40"/>
                      </a:lnTo>
                      <a:lnTo>
                        <a:pt x="258" y="43"/>
                      </a:lnTo>
                      <a:lnTo>
                        <a:pt x="242" y="42"/>
                      </a:lnTo>
                      <a:lnTo>
                        <a:pt x="225" y="39"/>
                      </a:lnTo>
                      <a:lnTo>
                        <a:pt x="210" y="38"/>
                      </a:lnTo>
                      <a:lnTo>
                        <a:pt x="193" y="36"/>
                      </a:lnTo>
                      <a:lnTo>
                        <a:pt x="177" y="33"/>
                      </a:lnTo>
                      <a:lnTo>
                        <a:pt x="160" y="32"/>
                      </a:lnTo>
                      <a:lnTo>
                        <a:pt x="144" y="29"/>
                      </a:lnTo>
                      <a:lnTo>
                        <a:pt x="129" y="28"/>
                      </a:lnTo>
                      <a:lnTo>
                        <a:pt x="112" y="25"/>
                      </a:lnTo>
                      <a:lnTo>
                        <a:pt x="95" y="24"/>
                      </a:lnTo>
                      <a:lnTo>
                        <a:pt x="80" y="21"/>
                      </a:lnTo>
                      <a:lnTo>
                        <a:pt x="64" y="20"/>
                      </a:lnTo>
                      <a:lnTo>
                        <a:pt x="49" y="17"/>
                      </a:lnTo>
                      <a:lnTo>
                        <a:pt x="32" y="16"/>
                      </a:lnTo>
                      <a:lnTo>
                        <a:pt x="15" y="13"/>
                      </a:lnTo>
                      <a:lnTo>
                        <a:pt x="0" y="11"/>
                      </a:lnTo>
                      <a:lnTo>
                        <a:pt x="2" y="9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4" y="0"/>
                      </a:lnTo>
                      <a:lnTo>
                        <a:pt x="20" y="2"/>
                      </a:lnTo>
                      <a:lnTo>
                        <a:pt x="36" y="4"/>
                      </a:lnTo>
                      <a:lnTo>
                        <a:pt x="53" y="6"/>
                      </a:lnTo>
                      <a:lnTo>
                        <a:pt x="68" y="7"/>
                      </a:lnTo>
                      <a:lnTo>
                        <a:pt x="84" y="10"/>
                      </a:lnTo>
                      <a:lnTo>
                        <a:pt x="101" y="11"/>
                      </a:lnTo>
                      <a:lnTo>
                        <a:pt x="116" y="14"/>
                      </a:lnTo>
                      <a:lnTo>
                        <a:pt x="133" y="16"/>
                      </a:lnTo>
                      <a:lnTo>
                        <a:pt x="149" y="17"/>
                      </a:lnTo>
                      <a:lnTo>
                        <a:pt x="166" y="20"/>
                      </a:lnTo>
                      <a:lnTo>
                        <a:pt x="182" y="21"/>
                      </a:lnTo>
                      <a:lnTo>
                        <a:pt x="199" y="24"/>
                      </a:lnTo>
                      <a:lnTo>
                        <a:pt x="214" y="25"/>
                      </a:lnTo>
                      <a:lnTo>
                        <a:pt x="231" y="27"/>
                      </a:lnTo>
                      <a:lnTo>
                        <a:pt x="247" y="29"/>
                      </a:lnTo>
                      <a:lnTo>
                        <a:pt x="264" y="31"/>
                      </a:lnTo>
                      <a:close/>
                    </a:path>
                  </a:pathLst>
                </a:custGeom>
                <a:solidFill>
                  <a:srgbClr val="C98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243"/>
                <p:cNvSpPr>
                  <a:spLocks/>
                </p:cNvSpPr>
                <p:nvPr/>
              </p:nvSpPr>
              <p:spPr bwMode="auto">
                <a:xfrm>
                  <a:off x="11920" y="3127"/>
                  <a:ext cx="264" cy="40"/>
                </a:xfrm>
                <a:custGeom>
                  <a:avLst/>
                  <a:gdLst/>
                  <a:ahLst/>
                  <a:cxnLst>
                    <a:cxn ang="0">
                      <a:pos x="264" y="30"/>
                    </a:cxn>
                    <a:cxn ang="0">
                      <a:pos x="258" y="40"/>
                    </a:cxn>
                    <a:cxn ang="0">
                      <a:pos x="0" y="9"/>
                    </a:cxn>
                    <a:cxn ang="0">
                      <a:pos x="4" y="0"/>
                    </a:cxn>
                    <a:cxn ang="0">
                      <a:pos x="264" y="30"/>
                    </a:cxn>
                  </a:cxnLst>
                  <a:rect l="0" t="0" r="r" b="b"/>
                  <a:pathLst>
                    <a:path w="264" h="40">
                      <a:moveTo>
                        <a:pt x="264" y="30"/>
                      </a:moveTo>
                      <a:lnTo>
                        <a:pt x="258" y="40"/>
                      </a:lnTo>
                      <a:lnTo>
                        <a:pt x="0" y="9"/>
                      </a:lnTo>
                      <a:lnTo>
                        <a:pt x="4" y="0"/>
                      </a:lnTo>
                      <a:lnTo>
                        <a:pt x="264" y="30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244"/>
                <p:cNvSpPr>
                  <a:spLocks/>
                </p:cNvSpPr>
                <p:nvPr/>
              </p:nvSpPr>
              <p:spPr bwMode="auto">
                <a:xfrm>
                  <a:off x="10592" y="2925"/>
                  <a:ext cx="222" cy="60"/>
                </a:xfrm>
                <a:custGeom>
                  <a:avLst/>
                  <a:gdLst/>
                  <a:ahLst/>
                  <a:cxnLst>
                    <a:cxn ang="0">
                      <a:pos x="222" y="29"/>
                    </a:cxn>
                    <a:cxn ang="0">
                      <a:pos x="214" y="60"/>
                    </a:cxn>
                    <a:cxn ang="0">
                      <a:pos x="0" y="28"/>
                    </a:cxn>
                    <a:cxn ang="0">
                      <a:pos x="4" y="0"/>
                    </a:cxn>
                    <a:cxn ang="0">
                      <a:pos x="222" y="29"/>
                    </a:cxn>
                  </a:cxnLst>
                  <a:rect l="0" t="0" r="r" b="b"/>
                  <a:pathLst>
                    <a:path w="222" h="60">
                      <a:moveTo>
                        <a:pt x="222" y="29"/>
                      </a:moveTo>
                      <a:lnTo>
                        <a:pt x="214" y="60"/>
                      </a:lnTo>
                      <a:lnTo>
                        <a:pt x="0" y="28"/>
                      </a:lnTo>
                      <a:lnTo>
                        <a:pt x="4" y="0"/>
                      </a:lnTo>
                      <a:lnTo>
                        <a:pt x="222" y="2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245"/>
                <p:cNvSpPr>
                  <a:spLocks/>
                </p:cNvSpPr>
                <p:nvPr/>
              </p:nvSpPr>
              <p:spPr bwMode="auto">
                <a:xfrm>
                  <a:off x="10592" y="2927"/>
                  <a:ext cx="221" cy="56"/>
                </a:xfrm>
                <a:custGeom>
                  <a:avLst/>
                  <a:gdLst/>
                  <a:ahLst/>
                  <a:cxnLst>
                    <a:cxn ang="0">
                      <a:pos x="221" y="29"/>
                    </a:cxn>
                    <a:cxn ang="0">
                      <a:pos x="220" y="35"/>
                    </a:cxn>
                    <a:cxn ang="0">
                      <a:pos x="218" y="42"/>
                    </a:cxn>
                    <a:cxn ang="0">
                      <a:pos x="217" y="49"/>
                    </a:cxn>
                    <a:cxn ang="0">
                      <a:pos x="215" y="56"/>
                    </a:cxn>
                    <a:cxn ang="0">
                      <a:pos x="189" y="52"/>
                    </a:cxn>
                    <a:cxn ang="0">
                      <a:pos x="162" y="49"/>
                    </a:cxn>
                    <a:cxn ang="0">
                      <a:pos x="135" y="45"/>
                    </a:cxn>
                    <a:cxn ang="0">
                      <a:pos x="108" y="41"/>
                    </a:cxn>
                    <a:cxn ang="0">
                      <a:pos x="82" y="37"/>
                    </a:cxn>
                    <a:cxn ang="0">
                      <a:pos x="54" y="33"/>
                    </a:cxn>
                    <a:cxn ang="0">
                      <a:pos x="28" y="30"/>
                    </a:cxn>
                    <a:cxn ang="0">
                      <a:pos x="0" y="26"/>
                    </a:cxn>
                    <a:cxn ang="0">
                      <a:pos x="1" y="19"/>
                    </a:cxn>
                    <a:cxn ang="0">
                      <a:pos x="3" y="12"/>
                    </a:cxn>
                    <a:cxn ang="0">
                      <a:pos x="3" y="6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9" y="6"/>
                    </a:cxn>
                    <a:cxn ang="0">
                      <a:pos x="86" y="11"/>
                    </a:cxn>
                    <a:cxn ang="0">
                      <a:pos x="113" y="13"/>
                    </a:cxn>
                    <a:cxn ang="0">
                      <a:pos x="140" y="18"/>
                    </a:cxn>
                    <a:cxn ang="0">
                      <a:pos x="167" y="22"/>
                    </a:cxn>
                    <a:cxn ang="0">
                      <a:pos x="193" y="24"/>
                    </a:cxn>
                    <a:cxn ang="0">
                      <a:pos x="221" y="29"/>
                    </a:cxn>
                  </a:cxnLst>
                  <a:rect l="0" t="0" r="r" b="b"/>
                  <a:pathLst>
                    <a:path w="221" h="56">
                      <a:moveTo>
                        <a:pt x="221" y="29"/>
                      </a:moveTo>
                      <a:lnTo>
                        <a:pt x="220" y="35"/>
                      </a:lnTo>
                      <a:lnTo>
                        <a:pt x="218" y="42"/>
                      </a:lnTo>
                      <a:lnTo>
                        <a:pt x="217" y="49"/>
                      </a:lnTo>
                      <a:lnTo>
                        <a:pt x="215" y="56"/>
                      </a:lnTo>
                      <a:lnTo>
                        <a:pt x="189" y="52"/>
                      </a:lnTo>
                      <a:lnTo>
                        <a:pt x="162" y="49"/>
                      </a:lnTo>
                      <a:lnTo>
                        <a:pt x="135" y="45"/>
                      </a:lnTo>
                      <a:lnTo>
                        <a:pt x="108" y="41"/>
                      </a:lnTo>
                      <a:lnTo>
                        <a:pt x="82" y="37"/>
                      </a:lnTo>
                      <a:lnTo>
                        <a:pt x="54" y="33"/>
                      </a:lnTo>
                      <a:lnTo>
                        <a:pt x="28" y="30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3" y="12"/>
                      </a:lnTo>
                      <a:lnTo>
                        <a:pt x="3" y="6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9" y="6"/>
                      </a:lnTo>
                      <a:lnTo>
                        <a:pt x="86" y="11"/>
                      </a:lnTo>
                      <a:lnTo>
                        <a:pt x="113" y="13"/>
                      </a:lnTo>
                      <a:lnTo>
                        <a:pt x="140" y="18"/>
                      </a:lnTo>
                      <a:lnTo>
                        <a:pt x="167" y="22"/>
                      </a:lnTo>
                      <a:lnTo>
                        <a:pt x="193" y="24"/>
                      </a:lnTo>
                      <a:lnTo>
                        <a:pt x="221" y="29"/>
                      </a:lnTo>
                      <a:close/>
                    </a:path>
                  </a:pathLst>
                </a:custGeom>
                <a:solidFill>
                  <a:srgbClr val="934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Freeform 246"/>
                <p:cNvSpPr>
                  <a:spLocks/>
                </p:cNvSpPr>
                <p:nvPr/>
              </p:nvSpPr>
              <p:spPr bwMode="auto">
                <a:xfrm>
                  <a:off x="10592" y="2927"/>
                  <a:ext cx="221" cy="55"/>
                </a:xfrm>
                <a:custGeom>
                  <a:avLst/>
                  <a:gdLst/>
                  <a:ahLst/>
                  <a:cxnLst>
                    <a:cxn ang="0">
                      <a:pos x="221" y="30"/>
                    </a:cxn>
                    <a:cxn ang="0">
                      <a:pos x="220" y="35"/>
                    </a:cxn>
                    <a:cxn ang="0">
                      <a:pos x="218" y="42"/>
                    </a:cxn>
                    <a:cxn ang="0">
                      <a:pos x="217" y="48"/>
                    </a:cxn>
                    <a:cxn ang="0">
                      <a:pos x="215" y="55"/>
                    </a:cxn>
                    <a:cxn ang="0">
                      <a:pos x="189" y="51"/>
                    </a:cxn>
                    <a:cxn ang="0">
                      <a:pos x="162" y="48"/>
                    </a:cxn>
                    <a:cxn ang="0">
                      <a:pos x="135" y="44"/>
                    </a:cxn>
                    <a:cxn ang="0">
                      <a:pos x="108" y="40"/>
                    </a:cxn>
                    <a:cxn ang="0">
                      <a:pos x="82" y="35"/>
                    </a:cxn>
                    <a:cxn ang="0">
                      <a:pos x="54" y="31"/>
                    </a:cxn>
                    <a:cxn ang="0">
                      <a:pos x="28" y="29"/>
                    </a:cxn>
                    <a:cxn ang="0">
                      <a:pos x="0" y="24"/>
                    </a:cxn>
                    <a:cxn ang="0">
                      <a:pos x="1" y="18"/>
                    </a:cxn>
                    <a:cxn ang="0">
                      <a:pos x="3" y="12"/>
                    </a:cxn>
                    <a:cxn ang="0">
                      <a:pos x="3" y="5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9" y="6"/>
                    </a:cxn>
                    <a:cxn ang="0">
                      <a:pos x="86" y="11"/>
                    </a:cxn>
                    <a:cxn ang="0">
                      <a:pos x="113" y="15"/>
                    </a:cxn>
                    <a:cxn ang="0">
                      <a:pos x="140" y="19"/>
                    </a:cxn>
                    <a:cxn ang="0">
                      <a:pos x="167" y="23"/>
                    </a:cxn>
                    <a:cxn ang="0">
                      <a:pos x="193" y="26"/>
                    </a:cxn>
                    <a:cxn ang="0">
                      <a:pos x="221" y="30"/>
                    </a:cxn>
                  </a:cxnLst>
                  <a:rect l="0" t="0" r="r" b="b"/>
                  <a:pathLst>
                    <a:path w="221" h="55">
                      <a:moveTo>
                        <a:pt x="221" y="30"/>
                      </a:moveTo>
                      <a:lnTo>
                        <a:pt x="220" y="35"/>
                      </a:lnTo>
                      <a:lnTo>
                        <a:pt x="218" y="42"/>
                      </a:lnTo>
                      <a:lnTo>
                        <a:pt x="217" y="48"/>
                      </a:lnTo>
                      <a:lnTo>
                        <a:pt x="215" y="55"/>
                      </a:lnTo>
                      <a:lnTo>
                        <a:pt x="189" y="51"/>
                      </a:lnTo>
                      <a:lnTo>
                        <a:pt x="162" y="48"/>
                      </a:lnTo>
                      <a:lnTo>
                        <a:pt x="135" y="44"/>
                      </a:lnTo>
                      <a:lnTo>
                        <a:pt x="108" y="40"/>
                      </a:lnTo>
                      <a:lnTo>
                        <a:pt x="82" y="35"/>
                      </a:lnTo>
                      <a:lnTo>
                        <a:pt x="54" y="31"/>
                      </a:lnTo>
                      <a:lnTo>
                        <a:pt x="28" y="29"/>
                      </a:lnTo>
                      <a:lnTo>
                        <a:pt x="0" y="24"/>
                      </a:lnTo>
                      <a:lnTo>
                        <a:pt x="1" y="18"/>
                      </a:lnTo>
                      <a:lnTo>
                        <a:pt x="3" y="12"/>
                      </a:lnTo>
                      <a:lnTo>
                        <a:pt x="3" y="5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9" y="6"/>
                      </a:lnTo>
                      <a:lnTo>
                        <a:pt x="86" y="11"/>
                      </a:lnTo>
                      <a:lnTo>
                        <a:pt x="113" y="15"/>
                      </a:lnTo>
                      <a:lnTo>
                        <a:pt x="140" y="19"/>
                      </a:lnTo>
                      <a:lnTo>
                        <a:pt x="167" y="23"/>
                      </a:lnTo>
                      <a:lnTo>
                        <a:pt x="193" y="26"/>
                      </a:lnTo>
                      <a:lnTo>
                        <a:pt x="221" y="30"/>
                      </a:lnTo>
                      <a:close/>
                    </a:path>
                  </a:pathLst>
                </a:custGeom>
                <a:solidFill>
                  <a:srgbClr val="995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Freeform 247"/>
                <p:cNvSpPr>
                  <a:spLocks/>
                </p:cNvSpPr>
                <p:nvPr/>
              </p:nvSpPr>
              <p:spPr bwMode="auto">
                <a:xfrm>
                  <a:off x="10592" y="2928"/>
                  <a:ext cx="221" cy="52"/>
                </a:xfrm>
                <a:custGeom>
                  <a:avLst/>
                  <a:gdLst/>
                  <a:ahLst/>
                  <a:cxnLst>
                    <a:cxn ang="0">
                      <a:pos x="221" y="30"/>
                    </a:cxn>
                    <a:cxn ang="0">
                      <a:pos x="220" y="36"/>
                    </a:cxn>
                    <a:cxn ang="0">
                      <a:pos x="218" y="41"/>
                    </a:cxn>
                    <a:cxn ang="0">
                      <a:pos x="217" y="47"/>
                    </a:cxn>
                    <a:cxn ang="0">
                      <a:pos x="215" y="52"/>
                    </a:cxn>
                    <a:cxn ang="0">
                      <a:pos x="189" y="48"/>
                    </a:cxn>
                    <a:cxn ang="0">
                      <a:pos x="162" y="46"/>
                    </a:cxn>
                    <a:cxn ang="0">
                      <a:pos x="135" y="41"/>
                    </a:cxn>
                    <a:cxn ang="0">
                      <a:pos x="108" y="37"/>
                    </a:cxn>
                    <a:cxn ang="0">
                      <a:pos x="82" y="34"/>
                    </a:cxn>
                    <a:cxn ang="0">
                      <a:pos x="54" y="30"/>
                    </a:cxn>
                    <a:cxn ang="0">
                      <a:pos x="28" y="26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3" y="11"/>
                    </a:cxn>
                    <a:cxn ang="0">
                      <a:pos x="3" y="5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3" y="15"/>
                    </a:cxn>
                    <a:cxn ang="0">
                      <a:pos x="140" y="18"/>
                    </a:cxn>
                    <a:cxn ang="0">
                      <a:pos x="167" y="22"/>
                    </a:cxn>
                    <a:cxn ang="0">
                      <a:pos x="193" y="26"/>
                    </a:cxn>
                    <a:cxn ang="0">
                      <a:pos x="221" y="30"/>
                    </a:cxn>
                  </a:cxnLst>
                  <a:rect l="0" t="0" r="r" b="b"/>
                  <a:pathLst>
                    <a:path w="221" h="52">
                      <a:moveTo>
                        <a:pt x="221" y="30"/>
                      </a:moveTo>
                      <a:lnTo>
                        <a:pt x="220" y="36"/>
                      </a:lnTo>
                      <a:lnTo>
                        <a:pt x="218" y="41"/>
                      </a:lnTo>
                      <a:lnTo>
                        <a:pt x="217" y="47"/>
                      </a:lnTo>
                      <a:lnTo>
                        <a:pt x="215" y="52"/>
                      </a:lnTo>
                      <a:lnTo>
                        <a:pt x="189" y="48"/>
                      </a:lnTo>
                      <a:lnTo>
                        <a:pt x="162" y="46"/>
                      </a:lnTo>
                      <a:lnTo>
                        <a:pt x="135" y="41"/>
                      </a:lnTo>
                      <a:lnTo>
                        <a:pt x="108" y="37"/>
                      </a:lnTo>
                      <a:lnTo>
                        <a:pt x="82" y="34"/>
                      </a:lnTo>
                      <a:lnTo>
                        <a:pt x="54" y="30"/>
                      </a:lnTo>
                      <a:lnTo>
                        <a:pt x="28" y="26"/>
                      </a:lnTo>
                      <a:lnTo>
                        <a:pt x="0" y="22"/>
                      </a:lnTo>
                      <a:lnTo>
                        <a:pt x="1" y="17"/>
                      </a:lnTo>
                      <a:lnTo>
                        <a:pt x="3" y="11"/>
                      </a:lnTo>
                      <a:lnTo>
                        <a:pt x="3" y="5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3" y="15"/>
                      </a:lnTo>
                      <a:lnTo>
                        <a:pt x="140" y="18"/>
                      </a:lnTo>
                      <a:lnTo>
                        <a:pt x="167" y="22"/>
                      </a:lnTo>
                      <a:lnTo>
                        <a:pt x="193" y="26"/>
                      </a:lnTo>
                      <a:lnTo>
                        <a:pt x="221" y="30"/>
                      </a:lnTo>
                      <a:close/>
                    </a:path>
                  </a:pathLst>
                </a:custGeom>
                <a:solidFill>
                  <a:srgbClr val="A05B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Freeform 248"/>
                <p:cNvSpPr>
                  <a:spLocks/>
                </p:cNvSpPr>
                <p:nvPr/>
              </p:nvSpPr>
              <p:spPr bwMode="auto">
                <a:xfrm>
                  <a:off x="10592" y="2929"/>
                  <a:ext cx="221" cy="51"/>
                </a:xfrm>
                <a:custGeom>
                  <a:avLst/>
                  <a:gdLst/>
                  <a:ahLst/>
                  <a:cxnLst>
                    <a:cxn ang="0">
                      <a:pos x="221" y="29"/>
                    </a:cxn>
                    <a:cxn ang="0">
                      <a:pos x="220" y="35"/>
                    </a:cxn>
                    <a:cxn ang="0">
                      <a:pos x="218" y="40"/>
                    </a:cxn>
                    <a:cxn ang="0">
                      <a:pos x="217" y="46"/>
                    </a:cxn>
                    <a:cxn ang="0">
                      <a:pos x="215" y="51"/>
                    </a:cxn>
                    <a:cxn ang="0">
                      <a:pos x="189" y="47"/>
                    </a:cxn>
                    <a:cxn ang="0">
                      <a:pos x="162" y="43"/>
                    </a:cxn>
                    <a:cxn ang="0">
                      <a:pos x="135" y="39"/>
                    </a:cxn>
                    <a:cxn ang="0">
                      <a:pos x="108" y="36"/>
                    </a:cxn>
                    <a:cxn ang="0">
                      <a:pos x="82" y="32"/>
                    </a:cxn>
                    <a:cxn ang="0">
                      <a:pos x="54" y="28"/>
                    </a:cxn>
                    <a:cxn ang="0">
                      <a:pos x="28" y="25"/>
                    </a:cxn>
                    <a:cxn ang="0">
                      <a:pos x="0" y="21"/>
                    </a:cxn>
                    <a:cxn ang="0">
                      <a:pos x="1" y="16"/>
                    </a:cxn>
                    <a:cxn ang="0">
                      <a:pos x="3" y="10"/>
                    </a:cxn>
                    <a:cxn ang="0">
                      <a:pos x="3" y="6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3" y="14"/>
                    </a:cxn>
                    <a:cxn ang="0">
                      <a:pos x="140" y="18"/>
                    </a:cxn>
                    <a:cxn ang="0">
                      <a:pos x="167" y="22"/>
                    </a:cxn>
                    <a:cxn ang="0">
                      <a:pos x="193" y="25"/>
                    </a:cxn>
                    <a:cxn ang="0">
                      <a:pos x="221" y="29"/>
                    </a:cxn>
                  </a:cxnLst>
                  <a:rect l="0" t="0" r="r" b="b"/>
                  <a:pathLst>
                    <a:path w="221" h="51">
                      <a:moveTo>
                        <a:pt x="221" y="29"/>
                      </a:moveTo>
                      <a:lnTo>
                        <a:pt x="220" y="35"/>
                      </a:lnTo>
                      <a:lnTo>
                        <a:pt x="218" y="40"/>
                      </a:lnTo>
                      <a:lnTo>
                        <a:pt x="217" y="46"/>
                      </a:lnTo>
                      <a:lnTo>
                        <a:pt x="215" y="51"/>
                      </a:lnTo>
                      <a:lnTo>
                        <a:pt x="189" y="47"/>
                      </a:lnTo>
                      <a:lnTo>
                        <a:pt x="162" y="43"/>
                      </a:lnTo>
                      <a:lnTo>
                        <a:pt x="135" y="39"/>
                      </a:lnTo>
                      <a:lnTo>
                        <a:pt x="108" y="36"/>
                      </a:lnTo>
                      <a:lnTo>
                        <a:pt x="82" y="32"/>
                      </a:lnTo>
                      <a:lnTo>
                        <a:pt x="54" y="28"/>
                      </a:lnTo>
                      <a:lnTo>
                        <a:pt x="28" y="25"/>
                      </a:lnTo>
                      <a:lnTo>
                        <a:pt x="0" y="21"/>
                      </a:lnTo>
                      <a:lnTo>
                        <a:pt x="1" y="1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3" y="14"/>
                      </a:lnTo>
                      <a:lnTo>
                        <a:pt x="140" y="18"/>
                      </a:lnTo>
                      <a:lnTo>
                        <a:pt x="167" y="22"/>
                      </a:lnTo>
                      <a:lnTo>
                        <a:pt x="193" y="25"/>
                      </a:lnTo>
                      <a:lnTo>
                        <a:pt x="221" y="29"/>
                      </a:lnTo>
                      <a:close/>
                    </a:path>
                  </a:pathLst>
                </a:custGeom>
                <a:solidFill>
                  <a:srgbClr val="A86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Freeform 249"/>
                <p:cNvSpPr>
                  <a:spLocks/>
                </p:cNvSpPr>
                <p:nvPr/>
              </p:nvSpPr>
              <p:spPr bwMode="auto">
                <a:xfrm>
                  <a:off x="10592" y="2931"/>
                  <a:ext cx="221" cy="48"/>
                </a:xfrm>
                <a:custGeom>
                  <a:avLst/>
                  <a:gdLst/>
                  <a:ahLst/>
                  <a:cxnLst>
                    <a:cxn ang="0">
                      <a:pos x="221" y="29"/>
                    </a:cxn>
                    <a:cxn ang="0">
                      <a:pos x="220" y="34"/>
                    </a:cxn>
                    <a:cxn ang="0">
                      <a:pos x="218" y="38"/>
                    </a:cxn>
                    <a:cxn ang="0">
                      <a:pos x="217" y="43"/>
                    </a:cxn>
                    <a:cxn ang="0">
                      <a:pos x="215" y="48"/>
                    </a:cxn>
                    <a:cxn ang="0">
                      <a:pos x="189" y="44"/>
                    </a:cxn>
                    <a:cxn ang="0">
                      <a:pos x="162" y="41"/>
                    </a:cxn>
                    <a:cxn ang="0">
                      <a:pos x="135" y="37"/>
                    </a:cxn>
                    <a:cxn ang="0">
                      <a:pos x="108" y="33"/>
                    </a:cxn>
                    <a:cxn ang="0">
                      <a:pos x="82" y="29"/>
                    </a:cxn>
                    <a:cxn ang="0">
                      <a:pos x="54" y="25"/>
                    </a:cxn>
                    <a:cxn ang="0">
                      <a:pos x="28" y="22"/>
                    </a:cxn>
                    <a:cxn ang="0">
                      <a:pos x="0" y="18"/>
                    </a:cxn>
                    <a:cxn ang="0">
                      <a:pos x="1" y="14"/>
                    </a:cxn>
                    <a:cxn ang="0">
                      <a:pos x="3" y="8"/>
                    </a:cxn>
                    <a:cxn ang="0">
                      <a:pos x="3" y="4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2" y="14"/>
                    </a:cxn>
                    <a:cxn ang="0">
                      <a:pos x="140" y="18"/>
                    </a:cxn>
                    <a:cxn ang="0">
                      <a:pos x="166" y="22"/>
                    </a:cxn>
                    <a:cxn ang="0">
                      <a:pos x="193" y="25"/>
                    </a:cxn>
                    <a:cxn ang="0">
                      <a:pos x="221" y="29"/>
                    </a:cxn>
                  </a:cxnLst>
                  <a:rect l="0" t="0" r="r" b="b"/>
                  <a:pathLst>
                    <a:path w="221" h="48">
                      <a:moveTo>
                        <a:pt x="221" y="29"/>
                      </a:moveTo>
                      <a:lnTo>
                        <a:pt x="220" y="34"/>
                      </a:lnTo>
                      <a:lnTo>
                        <a:pt x="218" y="38"/>
                      </a:lnTo>
                      <a:lnTo>
                        <a:pt x="217" y="43"/>
                      </a:lnTo>
                      <a:lnTo>
                        <a:pt x="215" y="48"/>
                      </a:lnTo>
                      <a:lnTo>
                        <a:pt x="189" y="44"/>
                      </a:lnTo>
                      <a:lnTo>
                        <a:pt x="162" y="41"/>
                      </a:lnTo>
                      <a:lnTo>
                        <a:pt x="135" y="37"/>
                      </a:lnTo>
                      <a:lnTo>
                        <a:pt x="108" y="33"/>
                      </a:lnTo>
                      <a:lnTo>
                        <a:pt x="82" y="29"/>
                      </a:lnTo>
                      <a:lnTo>
                        <a:pt x="54" y="25"/>
                      </a:lnTo>
                      <a:lnTo>
                        <a:pt x="28" y="22"/>
                      </a:lnTo>
                      <a:lnTo>
                        <a:pt x="0" y="18"/>
                      </a:lnTo>
                      <a:lnTo>
                        <a:pt x="1" y="14"/>
                      </a:lnTo>
                      <a:lnTo>
                        <a:pt x="3" y="8"/>
                      </a:lnTo>
                      <a:lnTo>
                        <a:pt x="3" y="4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2" y="14"/>
                      </a:lnTo>
                      <a:lnTo>
                        <a:pt x="140" y="18"/>
                      </a:lnTo>
                      <a:lnTo>
                        <a:pt x="166" y="22"/>
                      </a:lnTo>
                      <a:lnTo>
                        <a:pt x="193" y="25"/>
                      </a:lnTo>
                      <a:lnTo>
                        <a:pt x="221" y="29"/>
                      </a:lnTo>
                      <a:close/>
                    </a:path>
                  </a:pathLst>
                </a:custGeom>
                <a:solidFill>
                  <a:srgbClr val="AD6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250"/>
                <p:cNvSpPr>
                  <a:spLocks/>
                </p:cNvSpPr>
                <p:nvPr/>
              </p:nvSpPr>
              <p:spPr bwMode="auto">
                <a:xfrm>
                  <a:off x="10592" y="2932"/>
                  <a:ext cx="220" cy="46"/>
                </a:xfrm>
                <a:custGeom>
                  <a:avLst/>
                  <a:gdLst/>
                  <a:ahLst/>
                  <a:cxnLst>
                    <a:cxn ang="0">
                      <a:pos x="220" y="29"/>
                    </a:cxn>
                    <a:cxn ang="0">
                      <a:pos x="218" y="33"/>
                    </a:cxn>
                    <a:cxn ang="0">
                      <a:pos x="218" y="37"/>
                    </a:cxn>
                    <a:cxn ang="0">
                      <a:pos x="217" y="42"/>
                    </a:cxn>
                    <a:cxn ang="0">
                      <a:pos x="215" y="46"/>
                    </a:cxn>
                    <a:cxn ang="0">
                      <a:pos x="189" y="42"/>
                    </a:cxn>
                    <a:cxn ang="0">
                      <a:pos x="162" y="39"/>
                    </a:cxn>
                    <a:cxn ang="0">
                      <a:pos x="135" y="35"/>
                    </a:cxn>
                    <a:cxn ang="0">
                      <a:pos x="108" y="30"/>
                    </a:cxn>
                    <a:cxn ang="0">
                      <a:pos x="82" y="28"/>
                    </a:cxn>
                    <a:cxn ang="0">
                      <a:pos x="54" y="24"/>
                    </a:cxn>
                    <a:cxn ang="0">
                      <a:pos x="28" y="19"/>
                    </a:cxn>
                    <a:cxn ang="0">
                      <a:pos x="0" y="15"/>
                    </a:cxn>
                    <a:cxn ang="0">
                      <a:pos x="1" y="11"/>
                    </a:cxn>
                    <a:cxn ang="0">
                      <a:pos x="3" y="7"/>
                    </a:cxn>
                    <a:cxn ang="0">
                      <a:pos x="3" y="4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2" y="14"/>
                    </a:cxn>
                    <a:cxn ang="0">
                      <a:pos x="140" y="18"/>
                    </a:cxn>
                    <a:cxn ang="0">
                      <a:pos x="166" y="22"/>
                    </a:cxn>
                    <a:cxn ang="0">
                      <a:pos x="193" y="25"/>
                    </a:cxn>
                    <a:cxn ang="0">
                      <a:pos x="220" y="29"/>
                    </a:cxn>
                  </a:cxnLst>
                  <a:rect l="0" t="0" r="r" b="b"/>
                  <a:pathLst>
                    <a:path w="220" h="46">
                      <a:moveTo>
                        <a:pt x="220" y="29"/>
                      </a:moveTo>
                      <a:lnTo>
                        <a:pt x="218" y="33"/>
                      </a:lnTo>
                      <a:lnTo>
                        <a:pt x="218" y="37"/>
                      </a:lnTo>
                      <a:lnTo>
                        <a:pt x="217" y="42"/>
                      </a:lnTo>
                      <a:lnTo>
                        <a:pt x="215" y="46"/>
                      </a:lnTo>
                      <a:lnTo>
                        <a:pt x="189" y="42"/>
                      </a:lnTo>
                      <a:lnTo>
                        <a:pt x="162" y="39"/>
                      </a:lnTo>
                      <a:lnTo>
                        <a:pt x="135" y="35"/>
                      </a:lnTo>
                      <a:lnTo>
                        <a:pt x="108" y="30"/>
                      </a:lnTo>
                      <a:lnTo>
                        <a:pt x="82" y="28"/>
                      </a:lnTo>
                      <a:lnTo>
                        <a:pt x="54" y="24"/>
                      </a:lnTo>
                      <a:lnTo>
                        <a:pt x="28" y="19"/>
                      </a:lnTo>
                      <a:lnTo>
                        <a:pt x="0" y="15"/>
                      </a:lnTo>
                      <a:lnTo>
                        <a:pt x="1" y="11"/>
                      </a:lnTo>
                      <a:lnTo>
                        <a:pt x="3" y="7"/>
                      </a:lnTo>
                      <a:lnTo>
                        <a:pt x="3" y="4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2" y="14"/>
                      </a:lnTo>
                      <a:lnTo>
                        <a:pt x="140" y="18"/>
                      </a:lnTo>
                      <a:lnTo>
                        <a:pt x="166" y="22"/>
                      </a:lnTo>
                      <a:lnTo>
                        <a:pt x="193" y="25"/>
                      </a:lnTo>
                      <a:lnTo>
                        <a:pt x="220" y="29"/>
                      </a:lnTo>
                      <a:close/>
                    </a:path>
                  </a:pathLst>
                </a:custGeom>
                <a:solidFill>
                  <a:srgbClr val="B57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Freeform 251"/>
                <p:cNvSpPr>
                  <a:spLocks/>
                </p:cNvSpPr>
                <p:nvPr/>
              </p:nvSpPr>
              <p:spPr bwMode="auto">
                <a:xfrm>
                  <a:off x="10592" y="2932"/>
                  <a:ext cx="220" cy="44"/>
                </a:xfrm>
                <a:custGeom>
                  <a:avLst/>
                  <a:gdLst/>
                  <a:ahLst/>
                  <a:cxnLst>
                    <a:cxn ang="0">
                      <a:pos x="220" y="30"/>
                    </a:cxn>
                    <a:cxn ang="0">
                      <a:pos x="218" y="33"/>
                    </a:cxn>
                    <a:cxn ang="0">
                      <a:pos x="218" y="37"/>
                    </a:cxn>
                    <a:cxn ang="0">
                      <a:pos x="217" y="42"/>
                    </a:cxn>
                    <a:cxn ang="0">
                      <a:pos x="215" y="44"/>
                    </a:cxn>
                    <a:cxn ang="0">
                      <a:pos x="189" y="40"/>
                    </a:cxn>
                    <a:cxn ang="0">
                      <a:pos x="162" y="37"/>
                    </a:cxn>
                    <a:cxn ang="0">
                      <a:pos x="135" y="33"/>
                    </a:cxn>
                    <a:cxn ang="0">
                      <a:pos x="108" y="29"/>
                    </a:cxn>
                    <a:cxn ang="0">
                      <a:pos x="82" y="26"/>
                    </a:cxn>
                    <a:cxn ang="0">
                      <a:pos x="54" y="22"/>
                    </a:cxn>
                    <a:cxn ang="0">
                      <a:pos x="28" y="19"/>
                    </a:cxn>
                    <a:cxn ang="0">
                      <a:pos x="0" y="15"/>
                    </a:cxn>
                    <a:cxn ang="0">
                      <a:pos x="1" y="11"/>
                    </a:cxn>
                    <a:cxn ang="0">
                      <a:pos x="3" y="7"/>
                    </a:cxn>
                    <a:cxn ang="0">
                      <a:pos x="3" y="4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8"/>
                    </a:cxn>
                    <a:cxn ang="0">
                      <a:pos x="86" y="13"/>
                    </a:cxn>
                    <a:cxn ang="0">
                      <a:pos x="112" y="15"/>
                    </a:cxn>
                    <a:cxn ang="0">
                      <a:pos x="140" y="19"/>
                    </a:cxn>
                    <a:cxn ang="0">
                      <a:pos x="166" y="24"/>
                    </a:cxn>
                    <a:cxn ang="0">
                      <a:pos x="193" y="26"/>
                    </a:cxn>
                    <a:cxn ang="0">
                      <a:pos x="220" y="30"/>
                    </a:cxn>
                  </a:cxnLst>
                  <a:rect l="0" t="0" r="r" b="b"/>
                  <a:pathLst>
                    <a:path w="220" h="44">
                      <a:moveTo>
                        <a:pt x="220" y="30"/>
                      </a:moveTo>
                      <a:lnTo>
                        <a:pt x="218" y="33"/>
                      </a:lnTo>
                      <a:lnTo>
                        <a:pt x="218" y="37"/>
                      </a:lnTo>
                      <a:lnTo>
                        <a:pt x="217" y="42"/>
                      </a:lnTo>
                      <a:lnTo>
                        <a:pt x="215" y="44"/>
                      </a:lnTo>
                      <a:lnTo>
                        <a:pt x="189" y="40"/>
                      </a:lnTo>
                      <a:lnTo>
                        <a:pt x="162" y="37"/>
                      </a:lnTo>
                      <a:lnTo>
                        <a:pt x="135" y="33"/>
                      </a:lnTo>
                      <a:lnTo>
                        <a:pt x="108" y="29"/>
                      </a:lnTo>
                      <a:lnTo>
                        <a:pt x="82" y="26"/>
                      </a:lnTo>
                      <a:lnTo>
                        <a:pt x="54" y="22"/>
                      </a:lnTo>
                      <a:lnTo>
                        <a:pt x="28" y="19"/>
                      </a:lnTo>
                      <a:lnTo>
                        <a:pt x="0" y="15"/>
                      </a:lnTo>
                      <a:lnTo>
                        <a:pt x="1" y="11"/>
                      </a:lnTo>
                      <a:lnTo>
                        <a:pt x="3" y="7"/>
                      </a:lnTo>
                      <a:lnTo>
                        <a:pt x="3" y="4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8"/>
                      </a:lnTo>
                      <a:lnTo>
                        <a:pt x="86" y="13"/>
                      </a:lnTo>
                      <a:lnTo>
                        <a:pt x="112" y="15"/>
                      </a:lnTo>
                      <a:lnTo>
                        <a:pt x="140" y="19"/>
                      </a:lnTo>
                      <a:lnTo>
                        <a:pt x="166" y="24"/>
                      </a:lnTo>
                      <a:lnTo>
                        <a:pt x="193" y="26"/>
                      </a:lnTo>
                      <a:lnTo>
                        <a:pt x="220" y="30"/>
                      </a:lnTo>
                      <a:close/>
                    </a:path>
                  </a:pathLst>
                </a:custGeom>
                <a:solidFill>
                  <a:srgbClr val="BC7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Freeform 252"/>
                <p:cNvSpPr>
                  <a:spLocks/>
                </p:cNvSpPr>
                <p:nvPr/>
              </p:nvSpPr>
              <p:spPr bwMode="auto">
                <a:xfrm>
                  <a:off x="10592" y="2933"/>
                  <a:ext cx="220" cy="43"/>
                </a:xfrm>
                <a:custGeom>
                  <a:avLst/>
                  <a:gdLst/>
                  <a:ahLst/>
                  <a:cxnLst>
                    <a:cxn ang="0">
                      <a:pos x="220" y="31"/>
                    </a:cxn>
                    <a:cxn ang="0">
                      <a:pos x="218" y="34"/>
                    </a:cxn>
                    <a:cxn ang="0">
                      <a:pos x="218" y="36"/>
                    </a:cxn>
                    <a:cxn ang="0">
                      <a:pos x="217" y="41"/>
                    </a:cxn>
                    <a:cxn ang="0">
                      <a:pos x="215" y="43"/>
                    </a:cxn>
                    <a:cxn ang="0">
                      <a:pos x="189" y="39"/>
                    </a:cxn>
                    <a:cxn ang="0">
                      <a:pos x="162" y="35"/>
                    </a:cxn>
                    <a:cxn ang="0">
                      <a:pos x="135" y="31"/>
                    </a:cxn>
                    <a:cxn ang="0">
                      <a:pos x="108" y="28"/>
                    </a:cxn>
                    <a:cxn ang="0">
                      <a:pos x="82" y="24"/>
                    </a:cxn>
                    <a:cxn ang="0">
                      <a:pos x="54" y="20"/>
                    </a:cxn>
                    <a:cxn ang="0">
                      <a:pos x="28" y="17"/>
                    </a:cxn>
                    <a:cxn ang="0">
                      <a:pos x="0" y="13"/>
                    </a:cxn>
                    <a:cxn ang="0">
                      <a:pos x="1" y="10"/>
                    </a:cxn>
                    <a:cxn ang="0">
                      <a:pos x="3" y="6"/>
                    </a:cxn>
                    <a:cxn ang="0">
                      <a:pos x="3" y="3"/>
                    </a:cxn>
                    <a:cxn ang="0">
                      <a:pos x="4" y="0"/>
                    </a:cxn>
                    <a:cxn ang="0">
                      <a:pos x="32" y="5"/>
                    </a:cxn>
                    <a:cxn ang="0">
                      <a:pos x="58" y="7"/>
                    </a:cxn>
                    <a:cxn ang="0">
                      <a:pos x="86" y="12"/>
                    </a:cxn>
                    <a:cxn ang="0">
                      <a:pos x="112" y="16"/>
                    </a:cxn>
                    <a:cxn ang="0">
                      <a:pos x="140" y="20"/>
                    </a:cxn>
                    <a:cxn ang="0">
                      <a:pos x="166" y="24"/>
                    </a:cxn>
                    <a:cxn ang="0">
                      <a:pos x="193" y="27"/>
                    </a:cxn>
                    <a:cxn ang="0">
                      <a:pos x="220" y="31"/>
                    </a:cxn>
                  </a:cxnLst>
                  <a:rect l="0" t="0" r="r" b="b"/>
                  <a:pathLst>
                    <a:path w="220" h="43">
                      <a:moveTo>
                        <a:pt x="220" y="31"/>
                      </a:moveTo>
                      <a:lnTo>
                        <a:pt x="218" y="34"/>
                      </a:lnTo>
                      <a:lnTo>
                        <a:pt x="218" y="36"/>
                      </a:lnTo>
                      <a:lnTo>
                        <a:pt x="217" y="41"/>
                      </a:lnTo>
                      <a:lnTo>
                        <a:pt x="215" y="43"/>
                      </a:lnTo>
                      <a:lnTo>
                        <a:pt x="189" y="39"/>
                      </a:lnTo>
                      <a:lnTo>
                        <a:pt x="162" y="35"/>
                      </a:lnTo>
                      <a:lnTo>
                        <a:pt x="135" y="31"/>
                      </a:lnTo>
                      <a:lnTo>
                        <a:pt x="108" y="28"/>
                      </a:lnTo>
                      <a:lnTo>
                        <a:pt x="82" y="24"/>
                      </a:lnTo>
                      <a:lnTo>
                        <a:pt x="54" y="20"/>
                      </a:lnTo>
                      <a:lnTo>
                        <a:pt x="28" y="17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4" y="0"/>
                      </a:lnTo>
                      <a:lnTo>
                        <a:pt x="32" y="5"/>
                      </a:lnTo>
                      <a:lnTo>
                        <a:pt x="58" y="7"/>
                      </a:lnTo>
                      <a:lnTo>
                        <a:pt x="86" y="12"/>
                      </a:lnTo>
                      <a:lnTo>
                        <a:pt x="112" y="16"/>
                      </a:lnTo>
                      <a:lnTo>
                        <a:pt x="140" y="20"/>
                      </a:lnTo>
                      <a:lnTo>
                        <a:pt x="166" y="24"/>
                      </a:lnTo>
                      <a:lnTo>
                        <a:pt x="193" y="27"/>
                      </a:lnTo>
                      <a:lnTo>
                        <a:pt x="220" y="31"/>
                      </a:lnTo>
                      <a:close/>
                    </a:path>
                  </a:pathLst>
                </a:custGeom>
                <a:solidFill>
                  <a:srgbClr val="C48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Freeform 253"/>
                <p:cNvSpPr>
                  <a:spLocks/>
                </p:cNvSpPr>
                <p:nvPr/>
              </p:nvSpPr>
              <p:spPr bwMode="auto">
                <a:xfrm>
                  <a:off x="10592" y="2935"/>
                  <a:ext cx="220" cy="40"/>
                </a:xfrm>
                <a:custGeom>
                  <a:avLst/>
                  <a:gdLst/>
                  <a:ahLst/>
                  <a:cxnLst>
                    <a:cxn ang="0">
                      <a:pos x="220" y="30"/>
                    </a:cxn>
                    <a:cxn ang="0">
                      <a:pos x="218" y="33"/>
                    </a:cxn>
                    <a:cxn ang="0">
                      <a:pos x="218" y="34"/>
                    </a:cxn>
                    <a:cxn ang="0">
                      <a:pos x="217" y="37"/>
                    </a:cxn>
                    <a:cxn ang="0">
                      <a:pos x="215" y="40"/>
                    </a:cxn>
                    <a:cxn ang="0">
                      <a:pos x="189" y="36"/>
                    </a:cxn>
                    <a:cxn ang="0">
                      <a:pos x="162" y="33"/>
                    </a:cxn>
                    <a:cxn ang="0">
                      <a:pos x="135" y="29"/>
                    </a:cxn>
                    <a:cxn ang="0">
                      <a:pos x="108" y="25"/>
                    </a:cxn>
                    <a:cxn ang="0">
                      <a:pos x="82" y="22"/>
                    </a:cxn>
                    <a:cxn ang="0">
                      <a:pos x="54" y="18"/>
                    </a:cxn>
                    <a:cxn ang="0">
                      <a:pos x="28" y="14"/>
                    </a:cxn>
                    <a:cxn ang="0">
                      <a:pos x="0" y="10"/>
                    </a:cxn>
                    <a:cxn ang="0">
                      <a:pos x="1" y="7"/>
                    </a:cxn>
                    <a:cxn ang="0">
                      <a:pos x="3" y="5"/>
                    </a:cxn>
                    <a:cxn ang="0">
                      <a:pos x="3" y="3"/>
                    </a:cxn>
                    <a:cxn ang="0">
                      <a:pos x="4" y="0"/>
                    </a:cxn>
                    <a:cxn ang="0">
                      <a:pos x="32" y="4"/>
                    </a:cxn>
                    <a:cxn ang="0">
                      <a:pos x="58" y="7"/>
                    </a:cxn>
                    <a:cxn ang="0">
                      <a:pos x="86" y="11"/>
                    </a:cxn>
                    <a:cxn ang="0">
                      <a:pos x="112" y="15"/>
                    </a:cxn>
                    <a:cxn ang="0">
                      <a:pos x="140" y="18"/>
                    </a:cxn>
                    <a:cxn ang="0">
                      <a:pos x="166" y="22"/>
                    </a:cxn>
                    <a:cxn ang="0">
                      <a:pos x="193" y="26"/>
                    </a:cxn>
                    <a:cxn ang="0">
                      <a:pos x="220" y="30"/>
                    </a:cxn>
                  </a:cxnLst>
                  <a:rect l="0" t="0" r="r" b="b"/>
                  <a:pathLst>
                    <a:path w="220" h="40">
                      <a:moveTo>
                        <a:pt x="220" y="30"/>
                      </a:moveTo>
                      <a:lnTo>
                        <a:pt x="218" y="33"/>
                      </a:lnTo>
                      <a:lnTo>
                        <a:pt x="218" y="34"/>
                      </a:lnTo>
                      <a:lnTo>
                        <a:pt x="217" y="37"/>
                      </a:lnTo>
                      <a:lnTo>
                        <a:pt x="215" y="40"/>
                      </a:lnTo>
                      <a:lnTo>
                        <a:pt x="189" y="36"/>
                      </a:lnTo>
                      <a:lnTo>
                        <a:pt x="162" y="33"/>
                      </a:lnTo>
                      <a:lnTo>
                        <a:pt x="135" y="29"/>
                      </a:lnTo>
                      <a:lnTo>
                        <a:pt x="108" y="25"/>
                      </a:lnTo>
                      <a:lnTo>
                        <a:pt x="82" y="22"/>
                      </a:lnTo>
                      <a:lnTo>
                        <a:pt x="54" y="18"/>
                      </a:lnTo>
                      <a:lnTo>
                        <a:pt x="28" y="14"/>
                      </a:lnTo>
                      <a:lnTo>
                        <a:pt x="0" y="10"/>
                      </a:lnTo>
                      <a:lnTo>
                        <a:pt x="1" y="7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58" y="7"/>
                      </a:lnTo>
                      <a:lnTo>
                        <a:pt x="86" y="11"/>
                      </a:lnTo>
                      <a:lnTo>
                        <a:pt x="112" y="15"/>
                      </a:lnTo>
                      <a:lnTo>
                        <a:pt x="140" y="18"/>
                      </a:lnTo>
                      <a:lnTo>
                        <a:pt x="166" y="22"/>
                      </a:lnTo>
                      <a:lnTo>
                        <a:pt x="193" y="26"/>
                      </a:lnTo>
                      <a:lnTo>
                        <a:pt x="220" y="30"/>
                      </a:lnTo>
                      <a:close/>
                    </a:path>
                  </a:pathLst>
                </a:custGeom>
                <a:solidFill>
                  <a:srgbClr val="C98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Freeform 254"/>
                <p:cNvSpPr>
                  <a:spLocks/>
                </p:cNvSpPr>
                <p:nvPr/>
              </p:nvSpPr>
              <p:spPr bwMode="auto">
                <a:xfrm>
                  <a:off x="10592" y="2936"/>
                  <a:ext cx="220" cy="38"/>
                </a:xfrm>
                <a:custGeom>
                  <a:avLst/>
                  <a:gdLst/>
                  <a:ahLst/>
                  <a:cxnLst>
                    <a:cxn ang="0">
                      <a:pos x="220" y="29"/>
                    </a:cxn>
                    <a:cxn ang="0">
                      <a:pos x="215" y="38"/>
                    </a:cxn>
                    <a:cxn ang="0">
                      <a:pos x="0" y="9"/>
                    </a:cxn>
                    <a:cxn ang="0">
                      <a:pos x="3" y="0"/>
                    </a:cxn>
                    <a:cxn ang="0">
                      <a:pos x="220" y="29"/>
                    </a:cxn>
                  </a:cxnLst>
                  <a:rect l="0" t="0" r="r" b="b"/>
                  <a:pathLst>
                    <a:path w="220" h="38">
                      <a:moveTo>
                        <a:pt x="220" y="29"/>
                      </a:moveTo>
                      <a:lnTo>
                        <a:pt x="215" y="38"/>
                      </a:lnTo>
                      <a:lnTo>
                        <a:pt x="0" y="9"/>
                      </a:lnTo>
                      <a:lnTo>
                        <a:pt x="3" y="0"/>
                      </a:lnTo>
                      <a:lnTo>
                        <a:pt x="220" y="29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255"/>
                <p:cNvSpPr>
                  <a:spLocks/>
                </p:cNvSpPr>
                <p:nvPr/>
              </p:nvSpPr>
              <p:spPr bwMode="auto">
                <a:xfrm>
                  <a:off x="9891" y="3527"/>
                  <a:ext cx="1952" cy="483"/>
                </a:xfrm>
                <a:custGeom>
                  <a:avLst/>
                  <a:gdLst/>
                  <a:ahLst/>
                  <a:cxnLst>
                    <a:cxn ang="0">
                      <a:pos x="1897" y="348"/>
                    </a:cxn>
                    <a:cxn ang="0">
                      <a:pos x="1789" y="334"/>
                    </a:cxn>
                    <a:cxn ang="0">
                      <a:pos x="1684" y="319"/>
                    </a:cxn>
                    <a:cxn ang="0">
                      <a:pos x="1578" y="302"/>
                    </a:cxn>
                    <a:cxn ang="0">
                      <a:pos x="1474" y="284"/>
                    </a:cxn>
                    <a:cxn ang="0">
                      <a:pos x="1369" y="265"/>
                    </a:cxn>
                    <a:cxn ang="0">
                      <a:pos x="1264" y="244"/>
                    </a:cxn>
                    <a:cxn ang="0">
                      <a:pos x="1159" y="222"/>
                    </a:cxn>
                    <a:cxn ang="0">
                      <a:pos x="738" y="145"/>
                    </a:cxn>
                    <a:cxn ang="0">
                      <a:pos x="642" y="134"/>
                    </a:cxn>
                    <a:cxn ang="0">
                      <a:pos x="548" y="123"/>
                    </a:cxn>
                    <a:cxn ang="0">
                      <a:pos x="455" y="110"/>
                    </a:cxn>
                    <a:cxn ang="0">
                      <a:pos x="364" y="95"/>
                    </a:cxn>
                    <a:cxn ang="0">
                      <a:pos x="274" y="77"/>
                    </a:cxn>
                    <a:cxn ang="0">
                      <a:pos x="183" y="55"/>
                    </a:cxn>
                    <a:cxn ang="0">
                      <a:pos x="92" y="30"/>
                    </a:cxn>
                    <a:cxn ang="0">
                      <a:pos x="0" y="0"/>
                    </a:cxn>
                    <a:cxn ang="0">
                      <a:pos x="67" y="139"/>
                    </a:cxn>
                    <a:cxn ang="0">
                      <a:pos x="150" y="166"/>
                    </a:cxn>
                    <a:cxn ang="0">
                      <a:pos x="232" y="186"/>
                    </a:cxn>
                    <a:cxn ang="0">
                      <a:pos x="312" y="203"/>
                    </a:cxn>
                    <a:cxn ang="0">
                      <a:pos x="392" y="218"/>
                    </a:cxn>
                    <a:cxn ang="0">
                      <a:pos x="473" y="229"/>
                    </a:cxn>
                    <a:cxn ang="0">
                      <a:pos x="558" y="240"/>
                    </a:cxn>
                    <a:cxn ang="0">
                      <a:pos x="644" y="253"/>
                    </a:cxn>
                    <a:cxn ang="0">
                      <a:pos x="977" y="306"/>
                    </a:cxn>
                    <a:cxn ang="0">
                      <a:pos x="1285" y="366"/>
                    </a:cxn>
                    <a:cxn ang="0">
                      <a:pos x="1373" y="388"/>
                    </a:cxn>
                    <a:cxn ang="0">
                      <a:pos x="1460" y="408"/>
                    </a:cxn>
                    <a:cxn ang="0">
                      <a:pos x="1546" y="428"/>
                    </a:cxn>
                    <a:cxn ang="0">
                      <a:pos x="1632" y="444"/>
                    </a:cxn>
                    <a:cxn ang="0">
                      <a:pos x="1719" y="460"/>
                    </a:cxn>
                    <a:cxn ang="0">
                      <a:pos x="1807" y="471"/>
                    </a:cxn>
                    <a:cxn ang="0">
                      <a:pos x="1898" y="480"/>
                    </a:cxn>
                    <a:cxn ang="0">
                      <a:pos x="1952" y="355"/>
                    </a:cxn>
                  </a:cxnLst>
                  <a:rect l="0" t="0" r="r" b="b"/>
                  <a:pathLst>
                    <a:path w="1952" h="483">
                      <a:moveTo>
                        <a:pt x="1952" y="355"/>
                      </a:moveTo>
                      <a:lnTo>
                        <a:pt x="1897" y="348"/>
                      </a:lnTo>
                      <a:lnTo>
                        <a:pt x="1843" y="341"/>
                      </a:lnTo>
                      <a:lnTo>
                        <a:pt x="1789" y="334"/>
                      </a:lnTo>
                      <a:lnTo>
                        <a:pt x="1737" y="326"/>
                      </a:lnTo>
                      <a:lnTo>
                        <a:pt x="1684" y="319"/>
                      </a:lnTo>
                      <a:lnTo>
                        <a:pt x="1630" y="310"/>
                      </a:lnTo>
                      <a:lnTo>
                        <a:pt x="1578" y="302"/>
                      </a:lnTo>
                      <a:lnTo>
                        <a:pt x="1527" y="293"/>
                      </a:lnTo>
                      <a:lnTo>
                        <a:pt x="1474" y="284"/>
                      </a:lnTo>
                      <a:lnTo>
                        <a:pt x="1422" y="275"/>
                      </a:lnTo>
                      <a:lnTo>
                        <a:pt x="1369" y="265"/>
                      </a:lnTo>
                      <a:lnTo>
                        <a:pt x="1317" y="255"/>
                      </a:lnTo>
                      <a:lnTo>
                        <a:pt x="1264" y="244"/>
                      </a:lnTo>
                      <a:lnTo>
                        <a:pt x="1212" y="233"/>
                      </a:lnTo>
                      <a:lnTo>
                        <a:pt x="1159" y="222"/>
                      </a:lnTo>
                      <a:lnTo>
                        <a:pt x="1106" y="210"/>
                      </a:lnTo>
                      <a:lnTo>
                        <a:pt x="738" y="145"/>
                      </a:lnTo>
                      <a:lnTo>
                        <a:pt x="690" y="139"/>
                      </a:lnTo>
                      <a:lnTo>
                        <a:pt x="642" y="134"/>
                      </a:lnTo>
                      <a:lnTo>
                        <a:pt x="595" y="128"/>
                      </a:lnTo>
                      <a:lnTo>
                        <a:pt x="548" y="123"/>
                      </a:lnTo>
                      <a:lnTo>
                        <a:pt x="501" y="116"/>
                      </a:lnTo>
                      <a:lnTo>
                        <a:pt x="455" y="110"/>
                      </a:lnTo>
                      <a:lnTo>
                        <a:pt x="410" y="102"/>
                      </a:lnTo>
                      <a:lnTo>
                        <a:pt x="364" y="95"/>
                      </a:lnTo>
                      <a:lnTo>
                        <a:pt x="319" y="86"/>
                      </a:lnTo>
                      <a:lnTo>
                        <a:pt x="274" y="77"/>
                      </a:lnTo>
                      <a:lnTo>
                        <a:pt x="229" y="66"/>
                      </a:lnTo>
                      <a:lnTo>
                        <a:pt x="183" y="55"/>
                      </a:lnTo>
                      <a:lnTo>
                        <a:pt x="138" y="43"/>
                      </a:lnTo>
                      <a:lnTo>
                        <a:pt x="92" y="30"/>
                      </a:lnTo>
                      <a:lnTo>
                        <a:pt x="47" y="15"/>
                      </a:lnTo>
                      <a:lnTo>
                        <a:pt x="0" y="0"/>
                      </a:lnTo>
                      <a:lnTo>
                        <a:pt x="25" y="124"/>
                      </a:lnTo>
                      <a:lnTo>
                        <a:pt x="67" y="139"/>
                      </a:lnTo>
                      <a:lnTo>
                        <a:pt x="109" y="153"/>
                      </a:lnTo>
                      <a:lnTo>
                        <a:pt x="150" y="166"/>
                      </a:lnTo>
                      <a:lnTo>
                        <a:pt x="192" y="177"/>
                      </a:lnTo>
                      <a:lnTo>
                        <a:pt x="232" y="186"/>
                      </a:lnTo>
                      <a:lnTo>
                        <a:pt x="272" y="196"/>
                      </a:lnTo>
                      <a:lnTo>
                        <a:pt x="312" y="203"/>
                      </a:lnTo>
                      <a:lnTo>
                        <a:pt x="352" y="211"/>
                      </a:lnTo>
                      <a:lnTo>
                        <a:pt x="392" y="218"/>
                      </a:lnTo>
                      <a:lnTo>
                        <a:pt x="433" y="224"/>
                      </a:lnTo>
                      <a:lnTo>
                        <a:pt x="473" y="229"/>
                      </a:lnTo>
                      <a:lnTo>
                        <a:pt x="516" y="235"/>
                      </a:lnTo>
                      <a:lnTo>
                        <a:pt x="558" y="240"/>
                      </a:lnTo>
                      <a:lnTo>
                        <a:pt x="600" y="246"/>
                      </a:lnTo>
                      <a:lnTo>
                        <a:pt x="644" y="253"/>
                      </a:lnTo>
                      <a:lnTo>
                        <a:pt x="690" y="258"/>
                      </a:lnTo>
                      <a:lnTo>
                        <a:pt x="977" y="306"/>
                      </a:lnTo>
                      <a:lnTo>
                        <a:pt x="1241" y="355"/>
                      </a:lnTo>
                      <a:lnTo>
                        <a:pt x="1285" y="366"/>
                      </a:lnTo>
                      <a:lnTo>
                        <a:pt x="1329" y="377"/>
                      </a:lnTo>
                      <a:lnTo>
                        <a:pt x="1373" y="388"/>
                      </a:lnTo>
                      <a:lnTo>
                        <a:pt x="1418" y="399"/>
                      </a:lnTo>
                      <a:lnTo>
                        <a:pt x="1460" y="408"/>
                      </a:lnTo>
                      <a:lnTo>
                        <a:pt x="1503" y="418"/>
                      </a:lnTo>
                      <a:lnTo>
                        <a:pt x="1546" y="428"/>
                      </a:lnTo>
                      <a:lnTo>
                        <a:pt x="1589" y="436"/>
                      </a:lnTo>
                      <a:lnTo>
                        <a:pt x="1632" y="444"/>
                      </a:lnTo>
                      <a:lnTo>
                        <a:pt x="1676" y="453"/>
                      </a:lnTo>
                      <a:lnTo>
                        <a:pt x="1719" y="460"/>
                      </a:lnTo>
                      <a:lnTo>
                        <a:pt x="1763" y="465"/>
                      </a:lnTo>
                      <a:lnTo>
                        <a:pt x="1807" y="471"/>
                      </a:lnTo>
                      <a:lnTo>
                        <a:pt x="1852" y="476"/>
                      </a:lnTo>
                      <a:lnTo>
                        <a:pt x="1898" y="480"/>
                      </a:lnTo>
                      <a:lnTo>
                        <a:pt x="1944" y="483"/>
                      </a:lnTo>
                      <a:lnTo>
                        <a:pt x="1952" y="355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256"/>
                <p:cNvSpPr>
                  <a:spLocks/>
                </p:cNvSpPr>
                <p:nvPr/>
              </p:nvSpPr>
              <p:spPr bwMode="auto">
                <a:xfrm>
                  <a:off x="9888" y="3492"/>
                  <a:ext cx="1978" cy="432"/>
                </a:xfrm>
                <a:custGeom>
                  <a:avLst/>
                  <a:gdLst/>
                  <a:ahLst/>
                  <a:cxnLst>
                    <a:cxn ang="0">
                      <a:pos x="1978" y="359"/>
                    </a:cxn>
                    <a:cxn ang="0">
                      <a:pos x="1873" y="347"/>
                    </a:cxn>
                    <a:cxn ang="0">
                      <a:pos x="1769" y="333"/>
                    </a:cxn>
                    <a:cxn ang="0">
                      <a:pos x="1664" y="318"/>
                    </a:cxn>
                    <a:cxn ang="0">
                      <a:pos x="1560" y="301"/>
                    </a:cxn>
                    <a:cxn ang="0">
                      <a:pos x="1457" y="285"/>
                    </a:cxn>
                    <a:cxn ang="0">
                      <a:pos x="1353" y="265"/>
                    </a:cxn>
                    <a:cxn ang="0">
                      <a:pos x="1251" y="246"/>
                    </a:cxn>
                    <a:cxn ang="0">
                      <a:pos x="1147" y="225"/>
                    </a:cxn>
                    <a:cxn ang="0">
                      <a:pos x="1052" y="206"/>
                    </a:cxn>
                    <a:cxn ang="0">
                      <a:pos x="957" y="188"/>
                    </a:cxn>
                    <a:cxn ang="0">
                      <a:pos x="863" y="173"/>
                    </a:cxn>
                    <a:cxn ang="0">
                      <a:pos x="769" y="156"/>
                    </a:cxn>
                    <a:cxn ang="0">
                      <a:pos x="675" y="143"/>
                    </a:cxn>
                    <a:cxn ang="0">
                      <a:pos x="581" y="129"/>
                    </a:cxn>
                    <a:cxn ang="0">
                      <a:pos x="486" y="115"/>
                    </a:cxn>
                    <a:cxn ang="0">
                      <a:pos x="389" y="101"/>
                    </a:cxn>
                    <a:cxn ang="0">
                      <a:pos x="28" y="0"/>
                    </a:cxn>
                    <a:cxn ang="0">
                      <a:pos x="44" y="68"/>
                    </a:cxn>
                    <a:cxn ang="0">
                      <a:pos x="380" y="154"/>
                    </a:cxn>
                    <a:cxn ang="0">
                      <a:pos x="482" y="167"/>
                    </a:cxn>
                    <a:cxn ang="0">
                      <a:pos x="584" y="183"/>
                    </a:cxn>
                    <a:cxn ang="0">
                      <a:pos x="685" y="199"/>
                    </a:cxn>
                    <a:cxn ang="0">
                      <a:pos x="787" y="214"/>
                    </a:cxn>
                    <a:cxn ang="0">
                      <a:pos x="888" y="232"/>
                    </a:cxn>
                    <a:cxn ang="0">
                      <a:pos x="990" y="249"/>
                    </a:cxn>
                    <a:cxn ang="0">
                      <a:pos x="1092" y="267"/>
                    </a:cxn>
                    <a:cxn ang="0">
                      <a:pos x="1193" y="286"/>
                    </a:cxn>
                    <a:cxn ang="0">
                      <a:pos x="1294" y="308"/>
                    </a:cxn>
                    <a:cxn ang="0">
                      <a:pos x="1394" y="329"/>
                    </a:cxn>
                    <a:cxn ang="0">
                      <a:pos x="1494" y="350"/>
                    </a:cxn>
                    <a:cxn ang="0">
                      <a:pos x="1595" y="368"/>
                    </a:cxn>
                    <a:cxn ang="0">
                      <a:pos x="1695" y="386"/>
                    </a:cxn>
                    <a:cxn ang="0">
                      <a:pos x="1798" y="405"/>
                    </a:cxn>
                    <a:cxn ang="0">
                      <a:pos x="1898" y="423"/>
                    </a:cxn>
                    <a:cxn ang="0">
                      <a:pos x="1960" y="394"/>
                    </a:cxn>
                  </a:cxnLst>
                  <a:rect l="0" t="0" r="r" b="b"/>
                  <a:pathLst>
                    <a:path w="1978" h="432">
                      <a:moveTo>
                        <a:pt x="1960" y="394"/>
                      </a:moveTo>
                      <a:lnTo>
                        <a:pt x="1978" y="359"/>
                      </a:lnTo>
                      <a:lnTo>
                        <a:pt x="1926" y="352"/>
                      </a:lnTo>
                      <a:lnTo>
                        <a:pt x="1873" y="347"/>
                      </a:lnTo>
                      <a:lnTo>
                        <a:pt x="1821" y="340"/>
                      </a:lnTo>
                      <a:lnTo>
                        <a:pt x="1769" y="333"/>
                      </a:lnTo>
                      <a:lnTo>
                        <a:pt x="1716" y="325"/>
                      </a:lnTo>
                      <a:lnTo>
                        <a:pt x="1664" y="318"/>
                      </a:lnTo>
                      <a:lnTo>
                        <a:pt x="1613" y="310"/>
                      </a:lnTo>
                      <a:lnTo>
                        <a:pt x="1560" y="301"/>
                      </a:lnTo>
                      <a:lnTo>
                        <a:pt x="1509" y="293"/>
                      </a:lnTo>
                      <a:lnTo>
                        <a:pt x="1457" y="285"/>
                      </a:lnTo>
                      <a:lnTo>
                        <a:pt x="1405" y="275"/>
                      </a:lnTo>
                      <a:lnTo>
                        <a:pt x="1353" y="265"/>
                      </a:lnTo>
                      <a:lnTo>
                        <a:pt x="1302" y="256"/>
                      </a:lnTo>
                      <a:lnTo>
                        <a:pt x="1251" y="246"/>
                      </a:lnTo>
                      <a:lnTo>
                        <a:pt x="1198" y="236"/>
                      </a:lnTo>
                      <a:lnTo>
                        <a:pt x="1147" y="225"/>
                      </a:lnTo>
                      <a:lnTo>
                        <a:pt x="1099" y="216"/>
                      </a:lnTo>
                      <a:lnTo>
                        <a:pt x="1052" y="206"/>
                      </a:lnTo>
                      <a:lnTo>
                        <a:pt x="1005" y="198"/>
                      </a:lnTo>
                      <a:lnTo>
                        <a:pt x="957" y="188"/>
                      </a:lnTo>
                      <a:lnTo>
                        <a:pt x="910" y="180"/>
                      </a:lnTo>
                      <a:lnTo>
                        <a:pt x="863" y="173"/>
                      </a:lnTo>
                      <a:lnTo>
                        <a:pt x="816" y="165"/>
                      </a:lnTo>
                      <a:lnTo>
                        <a:pt x="769" y="156"/>
                      </a:lnTo>
                      <a:lnTo>
                        <a:pt x="722" y="149"/>
                      </a:lnTo>
                      <a:lnTo>
                        <a:pt x="675" y="143"/>
                      </a:lnTo>
                      <a:lnTo>
                        <a:pt x="628" y="136"/>
                      </a:lnTo>
                      <a:lnTo>
                        <a:pt x="581" y="129"/>
                      </a:lnTo>
                      <a:lnTo>
                        <a:pt x="533" y="122"/>
                      </a:lnTo>
                      <a:lnTo>
                        <a:pt x="486" y="115"/>
                      </a:lnTo>
                      <a:lnTo>
                        <a:pt x="438" y="108"/>
                      </a:lnTo>
                      <a:lnTo>
                        <a:pt x="389" y="101"/>
                      </a:lnTo>
                      <a:lnTo>
                        <a:pt x="162" y="46"/>
                      </a:lnTo>
                      <a:lnTo>
                        <a:pt x="28" y="0"/>
                      </a:lnTo>
                      <a:lnTo>
                        <a:pt x="0" y="34"/>
                      </a:lnTo>
                      <a:lnTo>
                        <a:pt x="44" y="68"/>
                      </a:lnTo>
                      <a:lnTo>
                        <a:pt x="329" y="147"/>
                      </a:lnTo>
                      <a:lnTo>
                        <a:pt x="380" y="154"/>
                      </a:lnTo>
                      <a:lnTo>
                        <a:pt x="431" y="161"/>
                      </a:lnTo>
                      <a:lnTo>
                        <a:pt x="482" y="167"/>
                      </a:lnTo>
                      <a:lnTo>
                        <a:pt x="533" y="176"/>
                      </a:lnTo>
                      <a:lnTo>
                        <a:pt x="584" y="183"/>
                      </a:lnTo>
                      <a:lnTo>
                        <a:pt x="634" y="191"/>
                      </a:lnTo>
                      <a:lnTo>
                        <a:pt x="685" y="199"/>
                      </a:lnTo>
                      <a:lnTo>
                        <a:pt x="736" y="206"/>
                      </a:lnTo>
                      <a:lnTo>
                        <a:pt x="787" y="214"/>
                      </a:lnTo>
                      <a:lnTo>
                        <a:pt x="838" y="223"/>
                      </a:lnTo>
                      <a:lnTo>
                        <a:pt x="888" y="232"/>
                      </a:lnTo>
                      <a:lnTo>
                        <a:pt x="939" y="241"/>
                      </a:lnTo>
                      <a:lnTo>
                        <a:pt x="990" y="249"/>
                      </a:lnTo>
                      <a:lnTo>
                        <a:pt x="1041" y="257"/>
                      </a:lnTo>
                      <a:lnTo>
                        <a:pt x="1092" y="267"/>
                      </a:lnTo>
                      <a:lnTo>
                        <a:pt x="1143" y="275"/>
                      </a:lnTo>
                      <a:lnTo>
                        <a:pt x="1193" y="286"/>
                      </a:lnTo>
                      <a:lnTo>
                        <a:pt x="1244" y="299"/>
                      </a:lnTo>
                      <a:lnTo>
                        <a:pt x="1294" y="308"/>
                      </a:lnTo>
                      <a:lnTo>
                        <a:pt x="1343" y="319"/>
                      </a:lnTo>
                      <a:lnTo>
                        <a:pt x="1394" y="329"/>
                      </a:lnTo>
                      <a:lnTo>
                        <a:pt x="1444" y="340"/>
                      </a:lnTo>
                      <a:lnTo>
                        <a:pt x="1494" y="350"/>
                      </a:lnTo>
                      <a:lnTo>
                        <a:pt x="1545" y="358"/>
                      </a:lnTo>
                      <a:lnTo>
                        <a:pt x="1595" y="368"/>
                      </a:lnTo>
                      <a:lnTo>
                        <a:pt x="1646" y="377"/>
                      </a:lnTo>
                      <a:lnTo>
                        <a:pt x="1695" y="386"/>
                      </a:lnTo>
                      <a:lnTo>
                        <a:pt x="1746" y="395"/>
                      </a:lnTo>
                      <a:lnTo>
                        <a:pt x="1798" y="405"/>
                      </a:lnTo>
                      <a:lnTo>
                        <a:pt x="1847" y="413"/>
                      </a:lnTo>
                      <a:lnTo>
                        <a:pt x="1898" y="423"/>
                      </a:lnTo>
                      <a:lnTo>
                        <a:pt x="1949" y="432"/>
                      </a:lnTo>
                      <a:lnTo>
                        <a:pt x="1960" y="394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257"/>
                <p:cNvSpPr>
                  <a:spLocks/>
                </p:cNvSpPr>
                <p:nvPr/>
              </p:nvSpPr>
              <p:spPr bwMode="auto">
                <a:xfrm>
                  <a:off x="9889" y="3494"/>
                  <a:ext cx="1973" cy="429"/>
                </a:xfrm>
                <a:custGeom>
                  <a:avLst/>
                  <a:gdLst/>
                  <a:ahLst/>
                  <a:cxnLst>
                    <a:cxn ang="0">
                      <a:pos x="1961" y="385"/>
                    </a:cxn>
                    <a:cxn ang="0">
                      <a:pos x="1969" y="368"/>
                    </a:cxn>
                    <a:cxn ang="0">
                      <a:pos x="1921" y="353"/>
                    </a:cxn>
                    <a:cxn ang="0">
                      <a:pos x="1816" y="341"/>
                    </a:cxn>
                    <a:cxn ang="0">
                      <a:pos x="1712" y="326"/>
                    </a:cxn>
                    <a:cxn ang="0">
                      <a:pos x="1609" y="310"/>
                    </a:cxn>
                    <a:cxn ang="0">
                      <a:pos x="1505" y="294"/>
                    </a:cxn>
                    <a:cxn ang="0">
                      <a:pos x="1402" y="276"/>
                    </a:cxn>
                    <a:cxn ang="0">
                      <a:pos x="1299" y="257"/>
                    </a:cxn>
                    <a:cxn ang="0">
                      <a:pos x="1196" y="237"/>
                    </a:cxn>
                    <a:cxn ang="0">
                      <a:pos x="1097" y="217"/>
                    </a:cxn>
                    <a:cxn ang="0">
                      <a:pos x="1001" y="199"/>
                    </a:cxn>
                    <a:cxn ang="0">
                      <a:pos x="907" y="181"/>
                    </a:cxn>
                    <a:cxn ang="0">
                      <a:pos x="814" y="165"/>
                    </a:cxn>
                    <a:cxn ang="0">
                      <a:pos x="720" y="150"/>
                    </a:cxn>
                    <a:cxn ang="0">
                      <a:pos x="626" y="135"/>
                    </a:cxn>
                    <a:cxn ang="0">
                      <a:pos x="532" y="121"/>
                    </a:cxn>
                    <a:cxn ang="0">
                      <a:pos x="437" y="107"/>
                    </a:cxn>
                    <a:cxn ang="0">
                      <a:pos x="375" y="96"/>
                    </a:cxn>
                    <a:cxn ang="0">
                      <a:pos x="346" y="90"/>
                    </a:cxn>
                    <a:cxn ang="0">
                      <a:pos x="317" y="83"/>
                    </a:cxn>
                    <a:cxn ang="0">
                      <a:pos x="289" y="76"/>
                    </a:cxn>
                    <a:cxn ang="0">
                      <a:pos x="260" y="69"/>
                    </a:cxn>
                    <a:cxn ang="0">
                      <a:pos x="231" y="62"/>
                    </a:cxn>
                    <a:cxn ang="0">
                      <a:pos x="202" y="55"/>
                    </a:cxn>
                    <a:cxn ang="0">
                      <a:pos x="173" y="48"/>
                    </a:cxn>
                    <a:cxn ang="0">
                      <a:pos x="143" y="38"/>
                    </a:cxn>
                    <a:cxn ang="0">
                      <a:pos x="109" y="27"/>
                    </a:cxn>
                    <a:cxn ang="0">
                      <a:pos x="76" y="16"/>
                    </a:cxn>
                    <a:cxn ang="0">
                      <a:pos x="43" y="5"/>
                    </a:cxn>
                    <a:cxn ang="0">
                      <a:pos x="20" y="8"/>
                    </a:cxn>
                    <a:cxn ang="0">
                      <a:pos x="7" y="25"/>
                    </a:cxn>
                    <a:cxn ang="0">
                      <a:pos x="6" y="36"/>
                    </a:cxn>
                    <a:cxn ang="0">
                      <a:pos x="17" y="44"/>
                    </a:cxn>
                    <a:cxn ang="0">
                      <a:pos x="29" y="52"/>
                    </a:cxn>
                    <a:cxn ang="0">
                      <a:pos x="40" y="59"/>
                    </a:cxn>
                    <a:cxn ang="0">
                      <a:pos x="64" y="69"/>
                    </a:cxn>
                    <a:cxn ang="0">
                      <a:pos x="100" y="78"/>
                    </a:cxn>
                    <a:cxn ang="0">
                      <a:pos x="136" y="88"/>
                    </a:cxn>
                    <a:cxn ang="0">
                      <a:pos x="172" y="98"/>
                    </a:cxn>
                    <a:cxn ang="0">
                      <a:pos x="209" y="107"/>
                    </a:cxn>
                    <a:cxn ang="0">
                      <a:pos x="245" y="119"/>
                    </a:cxn>
                    <a:cxn ang="0">
                      <a:pos x="281" y="128"/>
                    </a:cxn>
                    <a:cxn ang="0">
                      <a:pos x="317" y="138"/>
                    </a:cxn>
                    <a:cxn ang="0">
                      <a:pos x="386" y="150"/>
                    </a:cxn>
                    <a:cxn ang="0">
                      <a:pos x="486" y="164"/>
                    </a:cxn>
                    <a:cxn ang="0">
                      <a:pos x="587" y="179"/>
                    </a:cxn>
                    <a:cxn ang="0">
                      <a:pos x="688" y="196"/>
                    </a:cxn>
                    <a:cxn ang="0">
                      <a:pos x="787" y="212"/>
                    </a:cxn>
                    <a:cxn ang="0">
                      <a:pos x="888" y="229"/>
                    </a:cxn>
                    <a:cxn ang="0">
                      <a:pos x="989" y="247"/>
                    </a:cxn>
                    <a:cxn ang="0">
                      <a:pos x="1091" y="263"/>
                    </a:cxn>
                    <a:cxn ang="0">
                      <a:pos x="1192" y="284"/>
                    </a:cxn>
                    <a:cxn ang="0">
                      <a:pos x="1293" y="306"/>
                    </a:cxn>
                    <a:cxn ang="0">
                      <a:pos x="1393" y="326"/>
                    </a:cxn>
                    <a:cxn ang="0">
                      <a:pos x="1493" y="345"/>
                    </a:cxn>
                    <a:cxn ang="0">
                      <a:pos x="1594" y="364"/>
                    </a:cxn>
                    <a:cxn ang="0">
                      <a:pos x="1694" y="382"/>
                    </a:cxn>
                    <a:cxn ang="0">
                      <a:pos x="1797" y="401"/>
                    </a:cxn>
                    <a:cxn ang="0">
                      <a:pos x="1897" y="419"/>
                    </a:cxn>
                    <a:cxn ang="0">
                      <a:pos x="1951" y="419"/>
                    </a:cxn>
                    <a:cxn ang="0">
                      <a:pos x="1955" y="401"/>
                    </a:cxn>
                  </a:cxnLst>
                  <a:rect l="0" t="0" r="r" b="b"/>
                  <a:pathLst>
                    <a:path w="1973" h="429">
                      <a:moveTo>
                        <a:pt x="1958" y="392"/>
                      </a:moveTo>
                      <a:lnTo>
                        <a:pt x="1961" y="385"/>
                      </a:lnTo>
                      <a:lnTo>
                        <a:pt x="1965" y="377"/>
                      </a:lnTo>
                      <a:lnTo>
                        <a:pt x="1969" y="368"/>
                      </a:lnTo>
                      <a:lnTo>
                        <a:pt x="1973" y="360"/>
                      </a:lnTo>
                      <a:lnTo>
                        <a:pt x="1921" y="353"/>
                      </a:lnTo>
                      <a:lnTo>
                        <a:pt x="1868" y="348"/>
                      </a:lnTo>
                      <a:lnTo>
                        <a:pt x="1816" y="341"/>
                      </a:lnTo>
                      <a:lnTo>
                        <a:pt x="1765" y="334"/>
                      </a:lnTo>
                      <a:lnTo>
                        <a:pt x="1712" y="326"/>
                      </a:lnTo>
                      <a:lnTo>
                        <a:pt x="1660" y="319"/>
                      </a:lnTo>
                      <a:lnTo>
                        <a:pt x="1609" y="310"/>
                      </a:lnTo>
                      <a:lnTo>
                        <a:pt x="1558" y="302"/>
                      </a:lnTo>
                      <a:lnTo>
                        <a:pt x="1505" y="294"/>
                      </a:lnTo>
                      <a:lnTo>
                        <a:pt x="1454" y="286"/>
                      </a:lnTo>
                      <a:lnTo>
                        <a:pt x="1402" y="276"/>
                      </a:lnTo>
                      <a:lnTo>
                        <a:pt x="1351" y="266"/>
                      </a:lnTo>
                      <a:lnTo>
                        <a:pt x="1299" y="257"/>
                      </a:lnTo>
                      <a:lnTo>
                        <a:pt x="1248" y="247"/>
                      </a:lnTo>
                      <a:lnTo>
                        <a:pt x="1196" y="237"/>
                      </a:lnTo>
                      <a:lnTo>
                        <a:pt x="1145" y="226"/>
                      </a:lnTo>
                      <a:lnTo>
                        <a:pt x="1097" y="217"/>
                      </a:lnTo>
                      <a:lnTo>
                        <a:pt x="1050" y="207"/>
                      </a:lnTo>
                      <a:lnTo>
                        <a:pt x="1001" y="199"/>
                      </a:lnTo>
                      <a:lnTo>
                        <a:pt x="954" y="190"/>
                      </a:lnTo>
                      <a:lnTo>
                        <a:pt x="907" y="181"/>
                      </a:lnTo>
                      <a:lnTo>
                        <a:pt x="860" y="174"/>
                      </a:lnTo>
                      <a:lnTo>
                        <a:pt x="814" y="165"/>
                      </a:lnTo>
                      <a:lnTo>
                        <a:pt x="767" y="157"/>
                      </a:lnTo>
                      <a:lnTo>
                        <a:pt x="720" y="150"/>
                      </a:lnTo>
                      <a:lnTo>
                        <a:pt x="674" y="143"/>
                      </a:lnTo>
                      <a:lnTo>
                        <a:pt x="626" y="135"/>
                      </a:lnTo>
                      <a:lnTo>
                        <a:pt x="579" y="128"/>
                      </a:lnTo>
                      <a:lnTo>
                        <a:pt x="532" y="121"/>
                      </a:lnTo>
                      <a:lnTo>
                        <a:pt x="485" y="114"/>
                      </a:lnTo>
                      <a:lnTo>
                        <a:pt x="437" y="107"/>
                      </a:lnTo>
                      <a:lnTo>
                        <a:pt x="388" y="101"/>
                      </a:lnTo>
                      <a:lnTo>
                        <a:pt x="375" y="96"/>
                      </a:lnTo>
                      <a:lnTo>
                        <a:pt x="359" y="94"/>
                      </a:lnTo>
                      <a:lnTo>
                        <a:pt x="346" y="90"/>
                      </a:lnTo>
                      <a:lnTo>
                        <a:pt x="332" y="87"/>
                      </a:lnTo>
                      <a:lnTo>
                        <a:pt x="317" y="83"/>
                      </a:lnTo>
                      <a:lnTo>
                        <a:pt x="303" y="80"/>
                      </a:lnTo>
                      <a:lnTo>
                        <a:pt x="289" y="76"/>
                      </a:lnTo>
                      <a:lnTo>
                        <a:pt x="274" y="72"/>
                      </a:lnTo>
                      <a:lnTo>
                        <a:pt x="260" y="69"/>
                      </a:lnTo>
                      <a:lnTo>
                        <a:pt x="246" y="65"/>
                      </a:lnTo>
                      <a:lnTo>
                        <a:pt x="231" y="62"/>
                      </a:lnTo>
                      <a:lnTo>
                        <a:pt x="217" y="58"/>
                      </a:lnTo>
                      <a:lnTo>
                        <a:pt x="202" y="55"/>
                      </a:lnTo>
                      <a:lnTo>
                        <a:pt x="188" y="51"/>
                      </a:lnTo>
                      <a:lnTo>
                        <a:pt x="173" y="48"/>
                      </a:lnTo>
                      <a:lnTo>
                        <a:pt x="159" y="44"/>
                      </a:lnTo>
                      <a:lnTo>
                        <a:pt x="143" y="38"/>
                      </a:lnTo>
                      <a:lnTo>
                        <a:pt x="126" y="33"/>
                      </a:lnTo>
                      <a:lnTo>
                        <a:pt x="109" y="27"/>
                      </a:lnTo>
                      <a:lnTo>
                        <a:pt x="93" y="22"/>
                      </a:lnTo>
                      <a:lnTo>
                        <a:pt x="76" y="16"/>
                      </a:lnTo>
                      <a:lnTo>
                        <a:pt x="60" y="11"/>
                      </a:lnTo>
                      <a:lnTo>
                        <a:pt x="43" y="5"/>
                      </a:lnTo>
                      <a:lnTo>
                        <a:pt x="27" y="0"/>
                      </a:lnTo>
                      <a:lnTo>
                        <a:pt x="20" y="8"/>
                      </a:lnTo>
                      <a:lnTo>
                        <a:pt x="13" y="16"/>
                      </a:lnTo>
                      <a:lnTo>
                        <a:pt x="7" y="25"/>
                      </a:lnTo>
                      <a:lnTo>
                        <a:pt x="0" y="32"/>
                      </a:lnTo>
                      <a:lnTo>
                        <a:pt x="6" y="36"/>
                      </a:lnTo>
                      <a:lnTo>
                        <a:pt x="11" y="40"/>
                      </a:lnTo>
                      <a:lnTo>
                        <a:pt x="17" y="44"/>
                      </a:lnTo>
                      <a:lnTo>
                        <a:pt x="24" y="48"/>
                      </a:lnTo>
                      <a:lnTo>
                        <a:pt x="29" y="52"/>
                      </a:lnTo>
                      <a:lnTo>
                        <a:pt x="35" y="56"/>
                      </a:lnTo>
                      <a:lnTo>
                        <a:pt x="40" y="59"/>
                      </a:lnTo>
                      <a:lnTo>
                        <a:pt x="46" y="63"/>
                      </a:lnTo>
                      <a:lnTo>
                        <a:pt x="64" y="69"/>
                      </a:lnTo>
                      <a:lnTo>
                        <a:pt x="82" y="73"/>
                      </a:lnTo>
                      <a:lnTo>
                        <a:pt x="100" y="78"/>
                      </a:lnTo>
                      <a:lnTo>
                        <a:pt x="118" y="83"/>
                      </a:lnTo>
                      <a:lnTo>
                        <a:pt x="136" y="88"/>
                      </a:lnTo>
                      <a:lnTo>
                        <a:pt x="154" y="92"/>
                      </a:lnTo>
                      <a:lnTo>
                        <a:pt x="172" y="98"/>
                      </a:lnTo>
                      <a:lnTo>
                        <a:pt x="191" y="103"/>
                      </a:lnTo>
                      <a:lnTo>
                        <a:pt x="209" y="107"/>
                      </a:lnTo>
                      <a:lnTo>
                        <a:pt x="227" y="113"/>
                      </a:lnTo>
                      <a:lnTo>
                        <a:pt x="245" y="119"/>
                      </a:lnTo>
                      <a:lnTo>
                        <a:pt x="263" y="123"/>
                      </a:lnTo>
                      <a:lnTo>
                        <a:pt x="281" y="128"/>
                      </a:lnTo>
                      <a:lnTo>
                        <a:pt x="299" y="134"/>
                      </a:lnTo>
                      <a:lnTo>
                        <a:pt x="317" y="138"/>
                      </a:lnTo>
                      <a:lnTo>
                        <a:pt x="334" y="143"/>
                      </a:lnTo>
                      <a:lnTo>
                        <a:pt x="386" y="150"/>
                      </a:lnTo>
                      <a:lnTo>
                        <a:pt x="437" y="157"/>
                      </a:lnTo>
                      <a:lnTo>
                        <a:pt x="486" y="164"/>
                      </a:lnTo>
                      <a:lnTo>
                        <a:pt x="537" y="172"/>
                      </a:lnTo>
                      <a:lnTo>
                        <a:pt x="587" y="179"/>
                      </a:lnTo>
                      <a:lnTo>
                        <a:pt x="637" y="188"/>
                      </a:lnTo>
                      <a:lnTo>
                        <a:pt x="688" y="196"/>
                      </a:lnTo>
                      <a:lnTo>
                        <a:pt x="738" y="204"/>
                      </a:lnTo>
                      <a:lnTo>
                        <a:pt x="787" y="212"/>
                      </a:lnTo>
                      <a:lnTo>
                        <a:pt x="838" y="221"/>
                      </a:lnTo>
                      <a:lnTo>
                        <a:pt x="888" y="229"/>
                      </a:lnTo>
                      <a:lnTo>
                        <a:pt x="939" y="237"/>
                      </a:lnTo>
                      <a:lnTo>
                        <a:pt x="989" y="247"/>
                      </a:lnTo>
                      <a:lnTo>
                        <a:pt x="1040" y="255"/>
                      </a:lnTo>
                      <a:lnTo>
                        <a:pt x="1091" y="263"/>
                      </a:lnTo>
                      <a:lnTo>
                        <a:pt x="1142" y="273"/>
                      </a:lnTo>
                      <a:lnTo>
                        <a:pt x="1192" y="284"/>
                      </a:lnTo>
                      <a:lnTo>
                        <a:pt x="1243" y="295"/>
                      </a:lnTo>
                      <a:lnTo>
                        <a:pt x="1293" y="306"/>
                      </a:lnTo>
                      <a:lnTo>
                        <a:pt x="1342" y="316"/>
                      </a:lnTo>
                      <a:lnTo>
                        <a:pt x="1393" y="326"/>
                      </a:lnTo>
                      <a:lnTo>
                        <a:pt x="1443" y="335"/>
                      </a:lnTo>
                      <a:lnTo>
                        <a:pt x="1493" y="345"/>
                      </a:lnTo>
                      <a:lnTo>
                        <a:pt x="1544" y="355"/>
                      </a:lnTo>
                      <a:lnTo>
                        <a:pt x="1594" y="364"/>
                      </a:lnTo>
                      <a:lnTo>
                        <a:pt x="1645" y="374"/>
                      </a:lnTo>
                      <a:lnTo>
                        <a:pt x="1694" y="382"/>
                      </a:lnTo>
                      <a:lnTo>
                        <a:pt x="1745" y="392"/>
                      </a:lnTo>
                      <a:lnTo>
                        <a:pt x="1797" y="401"/>
                      </a:lnTo>
                      <a:lnTo>
                        <a:pt x="1846" y="410"/>
                      </a:lnTo>
                      <a:lnTo>
                        <a:pt x="1897" y="419"/>
                      </a:lnTo>
                      <a:lnTo>
                        <a:pt x="1948" y="429"/>
                      </a:lnTo>
                      <a:lnTo>
                        <a:pt x="1951" y="419"/>
                      </a:lnTo>
                      <a:lnTo>
                        <a:pt x="1953" y="410"/>
                      </a:lnTo>
                      <a:lnTo>
                        <a:pt x="1955" y="401"/>
                      </a:lnTo>
                      <a:lnTo>
                        <a:pt x="1958" y="392"/>
                      </a:lnTo>
                      <a:close/>
                    </a:path>
                  </a:pathLst>
                </a:custGeom>
                <a:solidFill>
                  <a:srgbClr val="BA6D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258"/>
                <p:cNvSpPr>
                  <a:spLocks/>
                </p:cNvSpPr>
                <p:nvPr/>
              </p:nvSpPr>
              <p:spPr bwMode="auto">
                <a:xfrm>
                  <a:off x="9891" y="3495"/>
                  <a:ext cx="1968" cy="427"/>
                </a:xfrm>
                <a:custGeom>
                  <a:avLst/>
                  <a:gdLst/>
                  <a:ahLst/>
                  <a:cxnLst>
                    <a:cxn ang="0">
                      <a:pos x="1957" y="385"/>
                    </a:cxn>
                    <a:cxn ang="0">
                      <a:pos x="1966" y="370"/>
                    </a:cxn>
                    <a:cxn ang="0">
                      <a:pos x="1916" y="355"/>
                    </a:cxn>
                    <a:cxn ang="0">
                      <a:pos x="1811" y="342"/>
                    </a:cxn>
                    <a:cxn ang="0">
                      <a:pos x="1708" y="327"/>
                    </a:cxn>
                    <a:cxn ang="0">
                      <a:pos x="1604" y="312"/>
                    </a:cxn>
                    <a:cxn ang="0">
                      <a:pos x="1502" y="296"/>
                    </a:cxn>
                    <a:cxn ang="0">
                      <a:pos x="1398" y="278"/>
                    </a:cxn>
                    <a:cxn ang="0">
                      <a:pos x="1295" y="258"/>
                    </a:cxn>
                    <a:cxn ang="0">
                      <a:pos x="1191" y="239"/>
                    </a:cxn>
                    <a:cxn ang="0">
                      <a:pos x="1092" y="218"/>
                    </a:cxn>
                    <a:cxn ang="0">
                      <a:pos x="998" y="200"/>
                    </a:cxn>
                    <a:cxn ang="0">
                      <a:pos x="904" y="182"/>
                    </a:cxn>
                    <a:cxn ang="0">
                      <a:pos x="810" y="167"/>
                    </a:cxn>
                    <a:cxn ang="0">
                      <a:pos x="718" y="152"/>
                    </a:cxn>
                    <a:cxn ang="0">
                      <a:pos x="624" y="137"/>
                    </a:cxn>
                    <a:cxn ang="0">
                      <a:pos x="530" y="123"/>
                    </a:cxn>
                    <a:cxn ang="0">
                      <a:pos x="435" y="108"/>
                    </a:cxn>
                    <a:cxn ang="0">
                      <a:pos x="373" y="97"/>
                    </a:cxn>
                    <a:cxn ang="0">
                      <a:pos x="344" y="90"/>
                    </a:cxn>
                    <a:cxn ang="0">
                      <a:pos x="315" y="83"/>
                    </a:cxn>
                    <a:cxn ang="0">
                      <a:pos x="286" y="76"/>
                    </a:cxn>
                    <a:cxn ang="0">
                      <a:pos x="257" y="68"/>
                    </a:cxn>
                    <a:cxn ang="0">
                      <a:pos x="228" y="61"/>
                    </a:cxn>
                    <a:cxn ang="0">
                      <a:pos x="199" y="54"/>
                    </a:cxn>
                    <a:cxn ang="0">
                      <a:pos x="170" y="47"/>
                    </a:cxn>
                    <a:cxn ang="0">
                      <a:pos x="139" y="37"/>
                    </a:cxn>
                    <a:cxn ang="0">
                      <a:pos x="106" y="28"/>
                    </a:cxn>
                    <a:cxn ang="0">
                      <a:pos x="73" y="17"/>
                    </a:cxn>
                    <a:cxn ang="0">
                      <a:pos x="40" y="6"/>
                    </a:cxn>
                    <a:cxn ang="0">
                      <a:pos x="18" y="8"/>
                    </a:cxn>
                    <a:cxn ang="0">
                      <a:pos x="5" y="24"/>
                    </a:cxn>
                    <a:cxn ang="0">
                      <a:pos x="5" y="35"/>
                    </a:cxn>
                    <a:cxn ang="0">
                      <a:pos x="18" y="42"/>
                    </a:cxn>
                    <a:cxn ang="0">
                      <a:pos x="29" y="50"/>
                    </a:cxn>
                    <a:cxn ang="0">
                      <a:pos x="41" y="57"/>
                    </a:cxn>
                    <a:cxn ang="0">
                      <a:pos x="65" y="66"/>
                    </a:cxn>
                    <a:cxn ang="0">
                      <a:pos x="102" y="76"/>
                    </a:cxn>
                    <a:cxn ang="0">
                      <a:pos x="138" y="86"/>
                    </a:cxn>
                    <a:cxn ang="0">
                      <a:pos x="175" y="95"/>
                    </a:cxn>
                    <a:cxn ang="0">
                      <a:pos x="211" y="105"/>
                    </a:cxn>
                    <a:cxn ang="0">
                      <a:pos x="248" y="115"/>
                    </a:cxn>
                    <a:cxn ang="0">
                      <a:pos x="284" y="124"/>
                    </a:cxn>
                    <a:cxn ang="0">
                      <a:pos x="321" y="134"/>
                    </a:cxn>
                    <a:cxn ang="0">
                      <a:pos x="390" y="146"/>
                    </a:cxn>
                    <a:cxn ang="0">
                      <a:pos x="491" y="162"/>
                    </a:cxn>
                    <a:cxn ang="0">
                      <a:pos x="591" y="177"/>
                    </a:cxn>
                    <a:cxn ang="0">
                      <a:pos x="690" y="193"/>
                    </a:cxn>
                    <a:cxn ang="0">
                      <a:pos x="788" y="210"/>
                    </a:cxn>
                    <a:cxn ang="0">
                      <a:pos x="887" y="228"/>
                    </a:cxn>
                    <a:cxn ang="0">
                      <a:pos x="988" y="244"/>
                    </a:cxn>
                    <a:cxn ang="0">
                      <a:pos x="1089" y="262"/>
                    </a:cxn>
                    <a:cxn ang="0">
                      <a:pos x="1190" y="283"/>
                    </a:cxn>
                    <a:cxn ang="0">
                      <a:pos x="1291" y="304"/>
                    </a:cxn>
                    <a:cxn ang="0">
                      <a:pos x="1391" y="323"/>
                    </a:cxn>
                    <a:cxn ang="0">
                      <a:pos x="1491" y="342"/>
                    </a:cxn>
                    <a:cxn ang="0">
                      <a:pos x="1592" y="360"/>
                    </a:cxn>
                    <a:cxn ang="0">
                      <a:pos x="1692" y="380"/>
                    </a:cxn>
                    <a:cxn ang="0">
                      <a:pos x="1795" y="398"/>
                    </a:cxn>
                    <a:cxn ang="0">
                      <a:pos x="1895" y="417"/>
                    </a:cxn>
                    <a:cxn ang="0">
                      <a:pos x="1949" y="417"/>
                    </a:cxn>
                    <a:cxn ang="0">
                      <a:pos x="1953" y="400"/>
                    </a:cxn>
                  </a:cxnLst>
                  <a:rect l="0" t="0" r="r" b="b"/>
                  <a:pathLst>
                    <a:path w="1968" h="427">
                      <a:moveTo>
                        <a:pt x="1955" y="392"/>
                      </a:moveTo>
                      <a:lnTo>
                        <a:pt x="1957" y="385"/>
                      </a:lnTo>
                      <a:lnTo>
                        <a:pt x="1962" y="377"/>
                      </a:lnTo>
                      <a:lnTo>
                        <a:pt x="1966" y="370"/>
                      </a:lnTo>
                      <a:lnTo>
                        <a:pt x="1968" y="362"/>
                      </a:lnTo>
                      <a:lnTo>
                        <a:pt x="1916" y="355"/>
                      </a:lnTo>
                      <a:lnTo>
                        <a:pt x="1864" y="349"/>
                      </a:lnTo>
                      <a:lnTo>
                        <a:pt x="1811" y="342"/>
                      </a:lnTo>
                      <a:lnTo>
                        <a:pt x="1760" y="336"/>
                      </a:lnTo>
                      <a:lnTo>
                        <a:pt x="1708" y="327"/>
                      </a:lnTo>
                      <a:lnTo>
                        <a:pt x="1656" y="320"/>
                      </a:lnTo>
                      <a:lnTo>
                        <a:pt x="1604" y="312"/>
                      </a:lnTo>
                      <a:lnTo>
                        <a:pt x="1553" y="304"/>
                      </a:lnTo>
                      <a:lnTo>
                        <a:pt x="1502" y="296"/>
                      </a:lnTo>
                      <a:lnTo>
                        <a:pt x="1449" y="287"/>
                      </a:lnTo>
                      <a:lnTo>
                        <a:pt x="1398" y="278"/>
                      </a:lnTo>
                      <a:lnTo>
                        <a:pt x="1347" y="268"/>
                      </a:lnTo>
                      <a:lnTo>
                        <a:pt x="1295" y="258"/>
                      </a:lnTo>
                      <a:lnTo>
                        <a:pt x="1244" y="249"/>
                      </a:lnTo>
                      <a:lnTo>
                        <a:pt x="1191" y="239"/>
                      </a:lnTo>
                      <a:lnTo>
                        <a:pt x="1140" y="228"/>
                      </a:lnTo>
                      <a:lnTo>
                        <a:pt x="1092" y="218"/>
                      </a:lnTo>
                      <a:lnTo>
                        <a:pt x="1045" y="209"/>
                      </a:lnTo>
                      <a:lnTo>
                        <a:pt x="998" y="200"/>
                      </a:lnTo>
                      <a:lnTo>
                        <a:pt x="951" y="192"/>
                      </a:lnTo>
                      <a:lnTo>
                        <a:pt x="904" y="182"/>
                      </a:lnTo>
                      <a:lnTo>
                        <a:pt x="857" y="175"/>
                      </a:lnTo>
                      <a:lnTo>
                        <a:pt x="810" y="167"/>
                      </a:lnTo>
                      <a:lnTo>
                        <a:pt x="765" y="159"/>
                      </a:lnTo>
                      <a:lnTo>
                        <a:pt x="718" y="152"/>
                      </a:lnTo>
                      <a:lnTo>
                        <a:pt x="671" y="144"/>
                      </a:lnTo>
                      <a:lnTo>
                        <a:pt x="624" y="137"/>
                      </a:lnTo>
                      <a:lnTo>
                        <a:pt x="577" y="130"/>
                      </a:lnTo>
                      <a:lnTo>
                        <a:pt x="530" y="123"/>
                      </a:lnTo>
                      <a:lnTo>
                        <a:pt x="483" y="115"/>
                      </a:lnTo>
                      <a:lnTo>
                        <a:pt x="435" y="108"/>
                      </a:lnTo>
                      <a:lnTo>
                        <a:pt x="386" y="101"/>
                      </a:lnTo>
                      <a:lnTo>
                        <a:pt x="373" y="97"/>
                      </a:lnTo>
                      <a:lnTo>
                        <a:pt x="357" y="94"/>
                      </a:lnTo>
                      <a:lnTo>
                        <a:pt x="344" y="90"/>
                      </a:lnTo>
                      <a:lnTo>
                        <a:pt x="330" y="86"/>
                      </a:lnTo>
                      <a:lnTo>
                        <a:pt x="315" y="83"/>
                      </a:lnTo>
                      <a:lnTo>
                        <a:pt x="301" y="79"/>
                      </a:lnTo>
                      <a:lnTo>
                        <a:pt x="286" y="76"/>
                      </a:lnTo>
                      <a:lnTo>
                        <a:pt x="272" y="72"/>
                      </a:lnTo>
                      <a:lnTo>
                        <a:pt x="257" y="68"/>
                      </a:lnTo>
                      <a:lnTo>
                        <a:pt x="243" y="65"/>
                      </a:lnTo>
                      <a:lnTo>
                        <a:pt x="228" y="61"/>
                      </a:lnTo>
                      <a:lnTo>
                        <a:pt x="214" y="57"/>
                      </a:lnTo>
                      <a:lnTo>
                        <a:pt x="199" y="54"/>
                      </a:lnTo>
                      <a:lnTo>
                        <a:pt x="185" y="50"/>
                      </a:lnTo>
                      <a:lnTo>
                        <a:pt x="170" y="47"/>
                      </a:lnTo>
                      <a:lnTo>
                        <a:pt x="156" y="43"/>
                      </a:lnTo>
                      <a:lnTo>
                        <a:pt x="139" y="37"/>
                      </a:lnTo>
                      <a:lnTo>
                        <a:pt x="123" y="32"/>
                      </a:lnTo>
                      <a:lnTo>
                        <a:pt x="106" y="28"/>
                      </a:lnTo>
                      <a:lnTo>
                        <a:pt x="89" y="22"/>
                      </a:lnTo>
                      <a:lnTo>
                        <a:pt x="73" y="17"/>
                      </a:lnTo>
                      <a:lnTo>
                        <a:pt x="56" y="11"/>
                      </a:lnTo>
                      <a:lnTo>
                        <a:pt x="40" y="6"/>
                      </a:lnTo>
                      <a:lnTo>
                        <a:pt x="23" y="0"/>
                      </a:lnTo>
                      <a:lnTo>
                        <a:pt x="18" y="8"/>
                      </a:lnTo>
                      <a:lnTo>
                        <a:pt x="12" y="15"/>
                      </a:lnTo>
                      <a:lnTo>
                        <a:pt x="5" y="24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1" y="37"/>
                      </a:lnTo>
                      <a:lnTo>
                        <a:pt x="18" y="42"/>
                      </a:lnTo>
                      <a:lnTo>
                        <a:pt x="23" y="46"/>
                      </a:lnTo>
                      <a:lnTo>
                        <a:pt x="29" y="50"/>
                      </a:lnTo>
                      <a:lnTo>
                        <a:pt x="36" y="54"/>
                      </a:lnTo>
                      <a:lnTo>
                        <a:pt x="41" y="57"/>
                      </a:lnTo>
                      <a:lnTo>
                        <a:pt x="47" y="61"/>
                      </a:lnTo>
                      <a:lnTo>
                        <a:pt x="65" y="66"/>
                      </a:lnTo>
                      <a:lnTo>
                        <a:pt x="84" y="71"/>
                      </a:lnTo>
                      <a:lnTo>
                        <a:pt x="102" y="76"/>
                      </a:lnTo>
                      <a:lnTo>
                        <a:pt x="120" y="80"/>
                      </a:lnTo>
                      <a:lnTo>
                        <a:pt x="138" y="86"/>
                      </a:lnTo>
                      <a:lnTo>
                        <a:pt x="157" y="90"/>
                      </a:lnTo>
                      <a:lnTo>
                        <a:pt x="175" y="95"/>
                      </a:lnTo>
                      <a:lnTo>
                        <a:pt x="193" y="100"/>
                      </a:lnTo>
                      <a:lnTo>
                        <a:pt x="211" y="105"/>
                      </a:lnTo>
                      <a:lnTo>
                        <a:pt x="229" y="111"/>
                      </a:lnTo>
                      <a:lnTo>
                        <a:pt x="248" y="115"/>
                      </a:lnTo>
                      <a:lnTo>
                        <a:pt x="266" y="120"/>
                      </a:lnTo>
                      <a:lnTo>
                        <a:pt x="284" y="124"/>
                      </a:lnTo>
                      <a:lnTo>
                        <a:pt x="302" y="130"/>
                      </a:lnTo>
                      <a:lnTo>
                        <a:pt x="321" y="134"/>
                      </a:lnTo>
                      <a:lnTo>
                        <a:pt x="339" y="140"/>
                      </a:lnTo>
                      <a:lnTo>
                        <a:pt x="390" y="146"/>
                      </a:lnTo>
                      <a:lnTo>
                        <a:pt x="440" y="153"/>
                      </a:lnTo>
                      <a:lnTo>
                        <a:pt x="491" y="162"/>
                      </a:lnTo>
                      <a:lnTo>
                        <a:pt x="541" y="169"/>
                      </a:lnTo>
                      <a:lnTo>
                        <a:pt x="591" y="177"/>
                      </a:lnTo>
                      <a:lnTo>
                        <a:pt x="640" y="185"/>
                      </a:lnTo>
                      <a:lnTo>
                        <a:pt x="690" y="193"/>
                      </a:lnTo>
                      <a:lnTo>
                        <a:pt x="740" y="202"/>
                      </a:lnTo>
                      <a:lnTo>
                        <a:pt x="788" y="210"/>
                      </a:lnTo>
                      <a:lnTo>
                        <a:pt x="838" y="218"/>
                      </a:lnTo>
                      <a:lnTo>
                        <a:pt x="887" y="228"/>
                      </a:lnTo>
                      <a:lnTo>
                        <a:pt x="939" y="236"/>
                      </a:lnTo>
                      <a:lnTo>
                        <a:pt x="988" y="244"/>
                      </a:lnTo>
                      <a:lnTo>
                        <a:pt x="1038" y="254"/>
                      </a:lnTo>
                      <a:lnTo>
                        <a:pt x="1089" y="262"/>
                      </a:lnTo>
                      <a:lnTo>
                        <a:pt x="1140" y="272"/>
                      </a:lnTo>
                      <a:lnTo>
                        <a:pt x="1190" y="283"/>
                      </a:lnTo>
                      <a:lnTo>
                        <a:pt x="1241" y="293"/>
                      </a:lnTo>
                      <a:lnTo>
                        <a:pt x="1291" y="304"/>
                      </a:lnTo>
                      <a:lnTo>
                        <a:pt x="1340" y="313"/>
                      </a:lnTo>
                      <a:lnTo>
                        <a:pt x="1391" y="323"/>
                      </a:lnTo>
                      <a:lnTo>
                        <a:pt x="1441" y="333"/>
                      </a:lnTo>
                      <a:lnTo>
                        <a:pt x="1491" y="342"/>
                      </a:lnTo>
                      <a:lnTo>
                        <a:pt x="1542" y="351"/>
                      </a:lnTo>
                      <a:lnTo>
                        <a:pt x="1592" y="360"/>
                      </a:lnTo>
                      <a:lnTo>
                        <a:pt x="1643" y="370"/>
                      </a:lnTo>
                      <a:lnTo>
                        <a:pt x="1692" y="380"/>
                      </a:lnTo>
                      <a:lnTo>
                        <a:pt x="1743" y="388"/>
                      </a:lnTo>
                      <a:lnTo>
                        <a:pt x="1795" y="398"/>
                      </a:lnTo>
                      <a:lnTo>
                        <a:pt x="1844" y="407"/>
                      </a:lnTo>
                      <a:lnTo>
                        <a:pt x="1895" y="417"/>
                      </a:lnTo>
                      <a:lnTo>
                        <a:pt x="1946" y="427"/>
                      </a:lnTo>
                      <a:lnTo>
                        <a:pt x="1949" y="417"/>
                      </a:lnTo>
                      <a:lnTo>
                        <a:pt x="1951" y="409"/>
                      </a:lnTo>
                      <a:lnTo>
                        <a:pt x="1953" y="400"/>
                      </a:lnTo>
                      <a:lnTo>
                        <a:pt x="1955" y="392"/>
                      </a:lnTo>
                      <a:close/>
                    </a:path>
                  </a:pathLst>
                </a:custGeom>
                <a:solidFill>
                  <a:srgbClr val="BC72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259"/>
                <p:cNvSpPr>
                  <a:spLocks/>
                </p:cNvSpPr>
                <p:nvPr/>
              </p:nvSpPr>
              <p:spPr bwMode="auto">
                <a:xfrm>
                  <a:off x="9891" y="3498"/>
                  <a:ext cx="1966" cy="422"/>
                </a:xfrm>
                <a:custGeom>
                  <a:avLst/>
                  <a:gdLst/>
                  <a:ahLst/>
                  <a:cxnLst>
                    <a:cxn ang="0">
                      <a:pos x="1956" y="382"/>
                    </a:cxn>
                    <a:cxn ang="0">
                      <a:pos x="1963" y="370"/>
                    </a:cxn>
                    <a:cxn ang="0">
                      <a:pos x="1913" y="356"/>
                    </a:cxn>
                    <a:cxn ang="0">
                      <a:pos x="1808" y="342"/>
                    </a:cxn>
                    <a:cxn ang="0">
                      <a:pos x="1705" y="328"/>
                    </a:cxn>
                    <a:cxn ang="0">
                      <a:pos x="1603" y="312"/>
                    </a:cxn>
                    <a:cxn ang="0">
                      <a:pos x="1499" y="295"/>
                    </a:cxn>
                    <a:cxn ang="0">
                      <a:pos x="1397" y="277"/>
                    </a:cxn>
                    <a:cxn ang="0">
                      <a:pos x="1295" y="258"/>
                    </a:cxn>
                    <a:cxn ang="0">
                      <a:pos x="1191" y="239"/>
                    </a:cxn>
                    <a:cxn ang="0">
                      <a:pos x="1092" y="218"/>
                    </a:cxn>
                    <a:cxn ang="0">
                      <a:pos x="998" y="200"/>
                    </a:cxn>
                    <a:cxn ang="0">
                      <a:pos x="904" y="184"/>
                    </a:cxn>
                    <a:cxn ang="0">
                      <a:pos x="810" y="167"/>
                    </a:cxn>
                    <a:cxn ang="0">
                      <a:pos x="718" y="152"/>
                    </a:cxn>
                    <a:cxn ang="0">
                      <a:pos x="624" y="137"/>
                    </a:cxn>
                    <a:cxn ang="0">
                      <a:pos x="530" y="121"/>
                    </a:cxn>
                    <a:cxn ang="0">
                      <a:pos x="435" y="106"/>
                    </a:cxn>
                    <a:cxn ang="0">
                      <a:pos x="373" y="95"/>
                    </a:cxn>
                    <a:cxn ang="0">
                      <a:pos x="344" y="88"/>
                    </a:cxn>
                    <a:cxn ang="0">
                      <a:pos x="315" y="81"/>
                    </a:cxn>
                    <a:cxn ang="0">
                      <a:pos x="286" y="74"/>
                    </a:cxn>
                    <a:cxn ang="0">
                      <a:pos x="257" y="66"/>
                    </a:cxn>
                    <a:cxn ang="0">
                      <a:pos x="228" y="59"/>
                    </a:cxn>
                    <a:cxn ang="0">
                      <a:pos x="199" y="52"/>
                    </a:cxn>
                    <a:cxn ang="0">
                      <a:pos x="170" y="46"/>
                    </a:cxn>
                    <a:cxn ang="0">
                      <a:pos x="139" y="36"/>
                    </a:cxn>
                    <a:cxn ang="0">
                      <a:pos x="106" y="26"/>
                    </a:cxn>
                    <a:cxn ang="0">
                      <a:pos x="73" y="15"/>
                    </a:cxn>
                    <a:cxn ang="0">
                      <a:pos x="40" y="5"/>
                    </a:cxn>
                    <a:cxn ang="0">
                      <a:pos x="18" y="7"/>
                    </a:cxn>
                    <a:cxn ang="0">
                      <a:pos x="5" y="21"/>
                    </a:cxn>
                    <a:cxn ang="0">
                      <a:pos x="7" y="32"/>
                    </a:cxn>
                    <a:cxn ang="0">
                      <a:pos x="19" y="39"/>
                    </a:cxn>
                    <a:cxn ang="0">
                      <a:pos x="32" y="44"/>
                    </a:cxn>
                    <a:cxn ang="0">
                      <a:pos x="44" y="51"/>
                    </a:cxn>
                    <a:cxn ang="0">
                      <a:pos x="67" y="61"/>
                    </a:cxn>
                    <a:cxn ang="0">
                      <a:pos x="105" y="70"/>
                    </a:cxn>
                    <a:cxn ang="0">
                      <a:pos x="142" y="80"/>
                    </a:cxn>
                    <a:cxn ang="0">
                      <a:pos x="179" y="90"/>
                    </a:cxn>
                    <a:cxn ang="0">
                      <a:pos x="217" y="101"/>
                    </a:cxn>
                    <a:cxn ang="0">
                      <a:pos x="252" y="110"/>
                    </a:cxn>
                    <a:cxn ang="0">
                      <a:pos x="290" y="120"/>
                    </a:cxn>
                    <a:cxn ang="0">
                      <a:pos x="327" y="130"/>
                    </a:cxn>
                    <a:cxn ang="0">
                      <a:pos x="396" y="142"/>
                    </a:cxn>
                    <a:cxn ang="0">
                      <a:pos x="497" y="157"/>
                    </a:cxn>
                    <a:cxn ang="0">
                      <a:pos x="595" y="172"/>
                    </a:cxn>
                    <a:cxn ang="0">
                      <a:pos x="694" y="189"/>
                    </a:cxn>
                    <a:cxn ang="0">
                      <a:pos x="791" y="206"/>
                    </a:cxn>
                    <a:cxn ang="0">
                      <a:pos x="890" y="224"/>
                    </a:cxn>
                    <a:cxn ang="0">
                      <a:pos x="988" y="240"/>
                    </a:cxn>
                    <a:cxn ang="0">
                      <a:pos x="1089" y="258"/>
                    </a:cxn>
                    <a:cxn ang="0">
                      <a:pos x="1190" y="279"/>
                    </a:cxn>
                    <a:cxn ang="0">
                      <a:pos x="1291" y="298"/>
                    </a:cxn>
                    <a:cxn ang="0">
                      <a:pos x="1391" y="317"/>
                    </a:cxn>
                    <a:cxn ang="0">
                      <a:pos x="1491" y="337"/>
                    </a:cxn>
                    <a:cxn ang="0">
                      <a:pos x="1592" y="356"/>
                    </a:cxn>
                    <a:cxn ang="0">
                      <a:pos x="1692" y="374"/>
                    </a:cxn>
                    <a:cxn ang="0">
                      <a:pos x="1795" y="393"/>
                    </a:cxn>
                    <a:cxn ang="0">
                      <a:pos x="1895" y="413"/>
                    </a:cxn>
                    <a:cxn ang="0">
                      <a:pos x="1948" y="414"/>
                    </a:cxn>
                    <a:cxn ang="0">
                      <a:pos x="1952" y="397"/>
                    </a:cxn>
                  </a:cxnLst>
                  <a:rect l="0" t="0" r="r" b="b"/>
                  <a:pathLst>
                    <a:path w="1966" h="422">
                      <a:moveTo>
                        <a:pt x="1953" y="389"/>
                      </a:moveTo>
                      <a:lnTo>
                        <a:pt x="1956" y="382"/>
                      </a:lnTo>
                      <a:lnTo>
                        <a:pt x="1960" y="375"/>
                      </a:lnTo>
                      <a:lnTo>
                        <a:pt x="1963" y="370"/>
                      </a:lnTo>
                      <a:lnTo>
                        <a:pt x="1966" y="363"/>
                      </a:lnTo>
                      <a:lnTo>
                        <a:pt x="1913" y="356"/>
                      </a:lnTo>
                      <a:lnTo>
                        <a:pt x="1861" y="349"/>
                      </a:lnTo>
                      <a:lnTo>
                        <a:pt x="1808" y="342"/>
                      </a:lnTo>
                      <a:lnTo>
                        <a:pt x="1757" y="335"/>
                      </a:lnTo>
                      <a:lnTo>
                        <a:pt x="1705" y="328"/>
                      </a:lnTo>
                      <a:lnTo>
                        <a:pt x="1654" y="320"/>
                      </a:lnTo>
                      <a:lnTo>
                        <a:pt x="1603" y="312"/>
                      </a:lnTo>
                      <a:lnTo>
                        <a:pt x="1552" y="304"/>
                      </a:lnTo>
                      <a:lnTo>
                        <a:pt x="1499" y="295"/>
                      </a:lnTo>
                      <a:lnTo>
                        <a:pt x="1448" y="287"/>
                      </a:lnTo>
                      <a:lnTo>
                        <a:pt x="1397" y="277"/>
                      </a:lnTo>
                      <a:lnTo>
                        <a:pt x="1346" y="269"/>
                      </a:lnTo>
                      <a:lnTo>
                        <a:pt x="1295" y="258"/>
                      </a:lnTo>
                      <a:lnTo>
                        <a:pt x="1244" y="248"/>
                      </a:lnTo>
                      <a:lnTo>
                        <a:pt x="1191" y="239"/>
                      </a:lnTo>
                      <a:lnTo>
                        <a:pt x="1140" y="228"/>
                      </a:lnTo>
                      <a:lnTo>
                        <a:pt x="1092" y="218"/>
                      </a:lnTo>
                      <a:lnTo>
                        <a:pt x="1045" y="210"/>
                      </a:lnTo>
                      <a:lnTo>
                        <a:pt x="998" y="200"/>
                      </a:lnTo>
                      <a:lnTo>
                        <a:pt x="951" y="192"/>
                      </a:lnTo>
                      <a:lnTo>
                        <a:pt x="904" y="184"/>
                      </a:lnTo>
                      <a:lnTo>
                        <a:pt x="857" y="175"/>
                      </a:lnTo>
                      <a:lnTo>
                        <a:pt x="810" y="167"/>
                      </a:lnTo>
                      <a:lnTo>
                        <a:pt x="763" y="159"/>
                      </a:lnTo>
                      <a:lnTo>
                        <a:pt x="718" y="152"/>
                      </a:lnTo>
                      <a:lnTo>
                        <a:pt x="671" y="143"/>
                      </a:lnTo>
                      <a:lnTo>
                        <a:pt x="624" y="137"/>
                      </a:lnTo>
                      <a:lnTo>
                        <a:pt x="577" y="128"/>
                      </a:lnTo>
                      <a:lnTo>
                        <a:pt x="530" y="121"/>
                      </a:lnTo>
                      <a:lnTo>
                        <a:pt x="483" y="115"/>
                      </a:lnTo>
                      <a:lnTo>
                        <a:pt x="435" y="106"/>
                      </a:lnTo>
                      <a:lnTo>
                        <a:pt x="386" y="99"/>
                      </a:lnTo>
                      <a:lnTo>
                        <a:pt x="373" y="95"/>
                      </a:lnTo>
                      <a:lnTo>
                        <a:pt x="357" y="92"/>
                      </a:lnTo>
                      <a:lnTo>
                        <a:pt x="344" y="88"/>
                      </a:lnTo>
                      <a:lnTo>
                        <a:pt x="328" y="84"/>
                      </a:lnTo>
                      <a:lnTo>
                        <a:pt x="315" y="81"/>
                      </a:lnTo>
                      <a:lnTo>
                        <a:pt x="299" y="77"/>
                      </a:lnTo>
                      <a:lnTo>
                        <a:pt x="286" y="74"/>
                      </a:lnTo>
                      <a:lnTo>
                        <a:pt x="270" y="70"/>
                      </a:lnTo>
                      <a:lnTo>
                        <a:pt x="257" y="66"/>
                      </a:lnTo>
                      <a:lnTo>
                        <a:pt x="241" y="63"/>
                      </a:lnTo>
                      <a:lnTo>
                        <a:pt x="228" y="59"/>
                      </a:lnTo>
                      <a:lnTo>
                        <a:pt x="212" y="55"/>
                      </a:lnTo>
                      <a:lnTo>
                        <a:pt x="199" y="52"/>
                      </a:lnTo>
                      <a:lnTo>
                        <a:pt x="185" y="48"/>
                      </a:lnTo>
                      <a:lnTo>
                        <a:pt x="170" y="46"/>
                      </a:lnTo>
                      <a:lnTo>
                        <a:pt x="156" y="41"/>
                      </a:lnTo>
                      <a:lnTo>
                        <a:pt x="139" y="36"/>
                      </a:lnTo>
                      <a:lnTo>
                        <a:pt x="123" y="30"/>
                      </a:lnTo>
                      <a:lnTo>
                        <a:pt x="106" y="26"/>
                      </a:lnTo>
                      <a:lnTo>
                        <a:pt x="89" y="21"/>
                      </a:lnTo>
                      <a:lnTo>
                        <a:pt x="73" y="15"/>
                      </a:lnTo>
                      <a:lnTo>
                        <a:pt x="56" y="10"/>
                      </a:lnTo>
                      <a:lnTo>
                        <a:pt x="40" y="5"/>
                      </a:lnTo>
                      <a:lnTo>
                        <a:pt x="23" y="0"/>
                      </a:lnTo>
                      <a:lnTo>
                        <a:pt x="18" y="7"/>
                      </a:lnTo>
                      <a:lnTo>
                        <a:pt x="12" y="14"/>
                      </a:lnTo>
                      <a:lnTo>
                        <a:pt x="5" y="21"/>
                      </a:lnTo>
                      <a:lnTo>
                        <a:pt x="0" y="28"/>
                      </a:lnTo>
                      <a:lnTo>
                        <a:pt x="7" y="32"/>
                      </a:lnTo>
                      <a:lnTo>
                        <a:pt x="12" y="34"/>
                      </a:lnTo>
                      <a:lnTo>
                        <a:pt x="19" y="39"/>
                      </a:lnTo>
                      <a:lnTo>
                        <a:pt x="25" y="41"/>
                      </a:lnTo>
                      <a:lnTo>
                        <a:pt x="32" y="44"/>
                      </a:lnTo>
                      <a:lnTo>
                        <a:pt x="37" y="48"/>
                      </a:lnTo>
                      <a:lnTo>
                        <a:pt x="44" y="51"/>
                      </a:lnTo>
                      <a:lnTo>
                        <a:pt x="49" y="55"/>
                      </a:lnTo>
                      <a:lnTo>
                        <a:pt x="67" y="61"/>
                      </a:lnTo>
                      <a:lnTo>
                        <a:pt x="87" y="65"/>
                      </a:lnTo>
                      <a:lnTo>
                        <a:pt x="105" y="70"/>
                      </a:lnTo>
                      <a:lnTo>
                        <a:pt x="124" y="74"/>
                      </a:lnTo>
                      <a:lnTo>
                        <a:pt x="142" y="80"/>
                      </a:lnTo>
                      <a:lnTo>
                        <a:pt x="161" y="86"/>
                      </a:lnTo>
                      <a:lnTo>
                        <a:pt x="179" y="90"/>
                      </a:lnTo>
                      <a:lnTo>
                        <a:pt x="197" y="95"/>
                      </a:lnTo>
                      <a:lnTo>
                        <a:pt x="217" y="101"/>
                      </a:lnTo>
                      <a:lnTo>
                        <a:pt x="234" y="105"/>
                      </a:lnTo>
                      <a:lnTo>
                        <a:pt x="252" y="110"/>
                      </a:lnTo>
                      <a:lnTo>
                        <a:pt x="272" y="116"/>
                      </a:lnTo>
                      <a:lnTo>
                        <a:pt x="290" y="120"/>
                      </a:lnTo>
                      <a:lnTo>
                        <a:pt x="308" y="126"/>
                      </a:lnTo>
                      <a:lnTo>
                        <a:pt x="327" y="130"/>
                      </a:lnTo>
                      <a:lnTo>
                        <a:pt x="345" y="135"/>
                      </a:lnTo>
                      <a:lnTo>
                        <a:pt x="396" y="142"/>
                      </a:lnTo>
                      <a:lnTo>
                        <a:pt x="446" y="149"/>
                      </a:lnTo>
                      <a:lnTo>
                        <a:pt x="497" y="157"/>
                      </a:lnTo>
                      <a:lnTo>
                        <a:pt x="546" y="164"/>
                      </a:lnTo>
                      <a:lnTo>
                        <a:pt x="595" y="172"/>
                      </a:lnTo>
                      <a:lnTo>
                        <a:pt x="644" y="181"/>
                      </a:lnTo>
                      <a:lnTo>
                        <a:pt x="694" y="189"/>
                      </a:lnTo>
                      <a:lnTo>
                        <a:pt x="743" y="197"/>
                      </a:lnTo>
                      <a:lnTo>
                        <a:pt x="791" y="206"/>
                      </a:lnTo>
                      <a:lnTo>
                        <a:pt x="841" y="214"/>
                      </a:lnTo>
                      <a:lnTo>
                        <a:pt x="890" y="224"/>
                      </a:lnTo>
                      <a:lnTo>
                        <a:pt x="939" y="232"/>
                      </a:lnTo>
                      <a:lnTo>
                        <a:pt x="988" y="240"/>
                      </a:lnTo>
                      <a:lnTo>
                        <a:pt x="1039" y="250"/>
                      </a:lnTo>
                      <a:lnTo>
                        <a:pt x="1089" y="258"/>
                      </a:lnTo>
                      <a:lnTo>
                        <a:pt x="1140" y="268"/>
                      </a:lnTo>
                      <a:lnTo>
                        <a:pt x="1190" y="279"/>
                      </a:lnTo>
                      <a:lnTo>
                        <a:pt x="1241" y="288"/>
                      </a:lnTo>
                      <a:lnTo>
                        <a:pt x="1291" y="298"/>
                      </a:lnTo>
                      <a:lnTo>
                        <a:pt x="1340" y="308"/>
                      </a:lnTo>
                      <a:lnTo>
                        <a:pt x="1391" y="317"/>
                      </a:lnTo>
                      <a:lnTo>
                        <a:pt x="1441" y="327"/>
                      </a:lnTo>
                      <a:lnTo>
                        <a:pt x="1491" y="337"/>
                      </a:lnTo>
                      <a:lnTo>
                        <a:pt x="1542" y="346"/>
                      </a:lnTo>
                      <a:lnTo>
                        <a:pt x="1592" y="356"/>
                      </a:lnTo>
                      <a:lnTo>
                        <a:pt x="1643" y="366"/>
                      </a:lnTo>
                      <a:lnTo>
                        <a:pt x="1692" y="374"/>
                      </a:lnTo>
                      <a:lnTo>
                        <a:pt x="1743" y="384"/>
                      </a:lnTo>
                      <a:lnTo>
                        <a:pt x="1795" y="393"/>
                      </a:lnTo>
                      <a:lnTo>
                        <a:pt x="1844" y="403"/>
                      </a:lnTo>
                      <a:lnTo>
                        <a:pt x="1895" y="413"/>
                      </a:lnTo>
                      <a:lnTo>
                        <a:pt x="1946" y="422"/>
                      </a:lnTo>
                      <a:lnTo>
                        <a:pt x="1948" y="414"/>
                      </a:lnTo>
                      <a:lnTo>
                        <a:pt x="1949" y="406"/>
                      </a:lnTo>
                      <a:lnTo>
                        <a:pt x="1952" y="397"/>
                      </a:lnTo>
                      <a:lnTo>
                        <a:pt x="1953" y="389"/>
                      </a:lnTo>
                      <a:close/>
                    </a:path>
                  </a:pathLst>
                </a:custGeom>
                <a:solidFill>
                  <a:srgbClr val="BF75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Freeform 260"/>
                <p:cNvSpPr>
                  <a:spLocks/>
                </p:cNvSpPr>
                <p:nvPr/>
              </p:nvSpPr>
              <p:spPr bwMode="auto">
                <a:xfrm>
                  <a:off x="9892" y="3499"/>
                  <a:ext cx="1962" cy="419"/>
                </a:xfrm>
                <a:custGeom>
                  <a:avLst/>
                  <a:gdLst/>
                  <a:ahLst/>
                  <a:cxnLst>
                    <a:cxn ang="0">
                      <a:pos x="1954" y="383"/>
                    </a:cxn>
                    <a:cxn ang="0">
                      <a:pos x="1959" y="370"/>
                    </a:cxn>
                    <a:cxn ang="0">
                      <a:pos x="1909" y="358"/>
                    </a:cxn>
                    <a:cxn ang="0">
                      <a:pos x="1806" y="345"/>
                    </a:cxn>
                    <a:cxn ang="0">
                      <a:pos x="1702" y="330"/>
                    </a:cxn>
                    <a:cxn ang="0">
                      <a:pos x="1599" y="315"/>
                    </a:cxn>
                    <a:cxn ang="0">
                      <a:pos x="1497" y="298"/>
                    </a:cxn>
                    <a:cxn ang="0">
                      <a:pos x="1393" y="281"/>
                    </a:cxn>
                    <a:cxn ang="0">
                      <a:pos x="1291" y="261"/>
                    </a:cxn>
                    <a:cxn ang="0">
                      <a:pos x="1187" y="240"/>
                    </a:cxn>
                    <a:cxn ang="0">
                      <a:pos x="1088" y="220"/>
                    </a:cxn>
                    <a:cxn ang="0">
                      <a:pos x="994" y="202"/>
                    </a:cxn>
                    <a:cxn ang="0">
                      <a:pos x="902" y="185"/>
                    </a:cxn>
                    <a:cxn ang="0">
                      <a:pos x="808" y="169"/>
                    </a:cxn>
                    <a:cxn ang="0">
                      <a:pos x="715" y="152"/>
                    </a:cxn>
                    <a:cxn ang="0">
                      <a:pos x="623" y="137"/>
                    </a:cxn>
                    <a:cxn ang="0">
                      <a:pos x="529" y="120"/>
                    </a:cxn>
                    <a:cxn ang="0">
                      <a:pos x="434" y="105"/>
                    </a:cxn>
                    <a:cxn ang="0">
                      <a:pos x="372" y="94"/>
                    </a:cxn>
                    <a:cxn ang="0">
                      <a:pos x="343" y="87"/>
                    </a:cxn>
                    <a:cxn ang="0">
                      <a:pos x="314" y="80"/>
                    </a:cxn>
                    <a:cxn ang="0">
                      <a:pos x="285" y="73"/>
                    </a:cxn>
                    <a:cxn ang="0">
                      <a:pos x="256" y="65"/>
                    </a:cxn>
                    <a:cxn ang="0">
                      <a:pos x="227" y="58"/>
                    </a:cxn>
                    <a:cxn ang="0">
                      <a:pos x="198" y="51"/>
                    </a:cxn>
                    <a:cxn ang="0">
                      <a:pos x="169" y="45"/>
                    </a:cxn>
                    <a:cxn ang="0">
                      <a:pos x="137" y="35"/>
                    </a:cxn>
                    <a:cxn ang="0">
                      <a:pos x="104" y="25"/>
                    </a:cxn>
                    <a:cxn ang="0">
                      <a:pos x="71" y="16"/>
                    </a:cxn>
                    <a:cxn ang="0">
                      <a:pos x="39" y="6"/>
                    </a:cxn>
                    <a:cxn ang="0">
                      <a:pos x="17" y="7"/>
                    </a:cxn>
                    <a:cxn ang="0">
                      <a:pos x="6" y="20"/>
                    </a:cxn>
                    <a:cxn ang="0">
                      <a:pos x="7" y="29"/>
                    </a:cxn>
                    <a:cxn ang="0">
                      <a:pos x="19" y="36"/>
                    </a:cxn>
                    <a:cxn ang="0">
                      <a:pos x="32" y="42"/>
                    </a:cxn>
                    <a:cxn ang="0">
                      <a:pos x="44" y="49"/>
                    </a:cxn>
                    <a:cxn ang="0">
                      <a:pos x="71" y="57"/>
                    </a:cxn>
                    <a:cxn ang="0">
                      <a:pos x="108" y="67"/>
                    </a:cxn>
                    <a:cxn ang="0">
                      <a:pos x="145" y="78"/>
                    </a:cxn>
                    <a:cxn ang="0">
                      <a:pos x="182" y="87"/>
                    </a:cxn>
                    <a:cxn ang="0">
                      <a:pos x="220" y="97"/>
                    </a:cxn>
                    <a:cxn ang="0">
                      <a:pos x="257" y="107"/>
                    </a:cxn>
                    <a:cxn ang="0">
                      <a:pos x="294" y="118"/>
                    </a:cxn>
                    <a:cxn ang="0">
                      <a:pos x="331" y="127"/>
                    </a:cxn>
                    <a:cxn ang="0">
                      <a:pos x="402" y="140"/>
                    </a:cxn>
                    <a:cxn ang="0">
                      <a:pos x="501" y="155"/>
                    </a:cxn>
                    <a:cxn ang="0">
                      <a:pos x="599" y="170"/>
                    </a:cxn>
                    <a:cxn ang="0">
                      <a:pos x="697" y="187"/>
                    </a:cxn>
                    <a:cxn ang="0">
                      <a:pos x="793" y="203"/>
                    </a:cxn>
                    <a:cxn ang="0">
                      <a:pos x="891" y="221"/>
                    </a:cxn>
                    <a:cxn ang="0">
                      <a:pos x="989" y="239"/>
                    </a:cxn>
                    <a:cxn ang="0">
                      <a:pos x="1088" y="257"/>
                    </a:cxn>
                    <a:cxn ang="0">
                      <a:pos x="1189" y="276"/>
                    </a:cxn>
                    <a:cxn ang="0">
                      <a:pos x="1290" y="296"/>
                    </a:cxn>
                    <a:cxn ang="0">
                      <a:pos x="1390" y="315"/>
                    </a:cxn>
                    <a:cxn ang="0">
                      <a:pos x="1490" y="334"/>
                    </a:cxn>
                    <a:cxn ang="0">
                      <a:pos x="1591" y="352"/>
                    </a:cxn>
                    <a:cxn ang="0">
                      <a:pos x="1691" y="372"/>
                    </a:cxn>
                    <a:cxn ang="0">
                      <a:pos x="1794" y="390"/>
                    </a:cxn>
                    <a:cxn ang="0">
                      <a:pos x="1894" y="409"/>
                    </a:cxn>
                    <a:cxn ang="0">
                      <a:pos x="1947" y="412"/>
                    </a:cxn>
                    <a:cxn ang="0">
                      <a:pos x="1950" y="396"/>
                    </a:cxn>
                  </a:cxnLst>
                  <a:rect l="0" t="0" r="r" b="b"/>
                  <a:pathLst>
                    <a:path w="1962" h="419">
                      <a:moveTo>
                        <a:pt x="1951" y="388"/>
                      </a:moveTo>
                      <a:lnTo>
                        <a:pt x="1954" y="383"/>
                      </a:lnTo>
                      <a:lnTo>
                        <a:pt x="1956" y="376"/>
                      </a:lnTo>
                      <a:lnTo>
                        <a:pt x="1959" y="370"/>
                      </a:lnTo>
                      <a:lnTo>
                        <a:pt x="1962" y="365"/>
                      </a:lnTo>
                      <a:lnTo>
                        <a:pt x="1909" y="358"/>
                      </a:lnTo>
                      <a:lnTo>
                        <a:pt x="1857" y="352"/>
                      </a:lnTo>
                      <a:lnTo>
                        <a:pt x="1806" y="345"/>
                      </a:lnTo>
                      <a:lnTo>
                        <a:pt x="1753" y="337"/>
                      </a:lnTo>
                      <a:lnTo>
                        <a:pt x="1702" y="330"/>
                      </a:lnTo>
                      <a:lnTo>
                        <a:pt x="1650" y="323"/>
                      </a:lnTo>
                      <a:lnTo>
                        <a:pt x="1599" y="315"/>
                      </a:lnTo>
                      <a:lnTo>
                        <a:pt x="1548" y="307"/>
                      </a:lnTo>
                      <a:lnTo>
                        <a:pt x="1497" y="298"/>
                      </a:lnTo>
                      <a:lnTo>
                        <a:pt x="1446" y="289"/>
                      </a:lnTo>
                      <a:lnTo>
                        <a:pt x="1393" y="281"/>
                      </a:lnTo>
                      <a:lnTo>
                        <a:pt x="1342" y="271"/>
                      </a:lnTo>
                      <a:lnTo>
                        <a:pt x="1291" y="261"/>
                      </a:lnTo>
                      <a:lnTo>
                        <a:pt x="1240" y="250"/>
                      </a:lnTo>
                      <a:lnTo>
                        <a:pt x="1187" y="240"/>
                      </a:lnTo>
                      <a:lnTo>
                        <a:pt x="1136" y="229"/>
                      </a:lnTo>
                      <a:lnTo>
                        <a:pt x="1088" y="220"/>
                      </a:lnTo>
                      <a:lnTo>
                        <a:pt x="1041" y="212"/>
                      </a:lnTo>
                      <a:lnTo>
                        <a:pt x="994" y="202"/>
                      </a:lnTo>
                      <a:lnTo>
                        <a:pt x="947" y="194"/>
                      </a:lnTo>
                      <a:lnTo>
                        <a:pt x="902" y="185"/>
                      </a:lnTo>
                      <a:lnTo>
                        <a:pt x="855" y="177"/>
                      </a:lnTo>
                      <a:lnTo>
                        <a:pt x="808" y="169"/>
                      </a:lnTo>
                      <a:lnTo>
                        <a:pt x="762" y="160"/>
                      </a:lnTo>
                      <a:lnTo>
                        <a:pt x="715" y="152"/>
                      </a:lnTo>
                      <a:lnTo>
                        <a:pt x="670" y="144"/>
                      </a:lnTo>
                      <a:lnTo>
                        <a:pt x="623" y="137"/>
                      </a:lnTo>
                      <a:lnTo>
                        <a:pt x="576" y="129"/>
                      </a:lnTo>
                      <a:lnTo>
                        <a:pt x="529" y="120"/>
                      </a:lnTo>
                      <a:lnTo>
                        <a:pt x="481" y="114"/>
                      </a:lnTo>
                      <a:lnTo>
                        <a:pt x="434" y="105"/>
                      </a:lnTo>
                      <a:lnTo>
                        <a:pt x="385" y="98"/>
                      </a:lnTo>
                      <a:lnTo>
                        <a:pt x="372" y="94"/>
                      </a:lnTo>
                      <a:lnTo>
                        <a:pt x="356" y="91"/>
                      </a:lnTo>
                      <a:lnTo>
                        <a:pt x="343" y="87"/>
                      </a:lnTo>
                      <a:lnTo>
                        <a:pt x="327" y="83"/>
                      </a:lnTo>
                      <a:lnTo>
                        <a:pt x="314" y="80"/>
                      </a:lnTo>
                      <a:lnTo>
                        <a:pt x="298" y="76"/>
                      </a:lnTo>
                      <a:lnTo>
                        <a:pt x="285" y="73"/>
                      </a:lnTo>
                      <a:lnTo>
                        <a:pt x="269" y="69"/>
                      </a:lnTo>
                      <a:lnTo>
                        <a:pt x="256" y="65"/>
                      </a:lnTo>
                      <a:lnTo>
                        <a:pt x="240" y="62"/>
                      </a:lnTo>
                      <a:lnTo>
                        <a:pt x="227" y="58"/>
                      </a:lnTo>
                      <a:lnTo>
                        <a:pt x="211" y="54"/>
                      </a:lnTo>
                      <a:lnTo>
                        <a:pt x="198" y="51"/>
                      </a:lnTo>
                      <a:lnTo>
                        <a:pt x="182" y="47"/>
                      </a:lnTo>
                      <a:lnTo>
                        <a:pt x="169" y="45"/>
                      </a:lnTo>
                      <a:lnTo>
                        <a:pt x="153" y="40"/>
                      </a:lnTo>
                      <a:lnTo>
                        <a:pt x="137" y="35"/>
                      </a:lnTo>
                      <a:lnTo>
                        <a:pt x="120" y="31"/>
                      </a:lnTo>
                      <a:lnTo>
                        <a:pt x="104" y="25"/>
                      </a:lnTo>
                      <a:lnTo>
                        <a:pt x="87" y="20"/>
                      </a:lnTo>
                      <a:lnTo>
                        <a:pt x="71" y="16"/>
                      </a:lnTo>
                      <a:lnTo>
                        <a:pt x="54" y="10"/>
                      </a:lnTo>
                      <a:lnTo>
                        <a:pt x="39" y="6"/>
                      </a:lnTo>
                      <a:lnTo>
                        <a:pt x="22" y="0"/>
                      </a:lnTo>
                      <a:lnTo>
                        <a:pt x="17" y="7"/>
                      </a:lnTo>
                      <a:lnTo>
                        <a:pt x="11" y="13"/>
                      </a:lnTo>
                      <a:lnTo>
                        <a:pt x="6" y="20"/>
                      </a:lnTo>
                      <a:lnTo>
                        <a:pt x="0" y="27"/>
                      </a:lnTo>
                      <a:lnTo>
                        <a:pt x="7" y="29"/>
                      </a:lnTo>
                      <a:lnTo>
                        <a:pt x="14" y="32"/>
                      </a:lnTo>
                      <a:lnTo>
                        <a:pt x="19" y="36"/>
                      </a:lnTo>
                      <a:lnTo>
                        <a:pt x="26" y="39"/>
                      </a:lnTo>
                      <a:lnTo>
                        <a:pt x="32" y="42"/>
                      </a:lnTo>
                      <a:lnTo>
                        <a:pt x="39" y="45"/>
                      </a:lnTo>
                      <a:lnTo>
                        <a:pt x="44" y="49"/>
                      </a:lnTo>
                      <a:lnTo>
                        <a:pt x="51" y="51"/>
                      </a:lnTo>
                      <a:lnTo>
                        <a:pt x="71" y="57"/>
                      </a:lnTo>
                      <a:lnTo>
                        <a:pt x="88" y="61"/>
                      </a:lnTo>
                      <a:lnTo>
                        <a:pt x="108" y="67"/>
                      </a:lnTo>
                      <a:lnTo>
                        <a:pt x="127" y="72"/>
                      </a:lnTo>
                      <a:lnTo>
                        <a:pt x="145" y="78"/>
                      </a:lnTo>
                      <a:lnTo>
                        <a:pt x="164" y="82"/>
                      </a:lnTo>
                      <a:lnTo>
                        <a:pt x="182" y="87"/>
                      </a:lnTo>
                      <a:lnTo>
                        <a:pt x="202" y="91"/>
                      </a:lnTo>
                      <a:lnTo>
                        <a:pt x="220" y="97"/>
                      </a:lnTo>
                      <a:lnTo>
                        <a:pt x="239" y="102"/>
                      </a:lnTo>
                      <a:lnTo>
                        <a:pt x="257" y="107"/>
                      </a:lnTo>
                      <a:lnTo>
                        <a:pt x="276" y="112"/>
                      </a:lnTo>
                      <a:lnTo>
                        <a:pt x="294" y="118"/>
                      </a:lnTo>
                      <a:lnTo>
                        <a:pt x="314" y="123"/>
                      </a:lnTo>
                      <a:lnTo>
                        <a:pt x="331" y="127"/>
                      </a:lnTo>
                      <a:lnTo>
                        <a:pt x="351" y="133"/>
                      </a:lnTo>
                      <a:lnTo>
                        <a:pt x="402" y="140"/>
                      </a:lnTo>
                      <a:lnTo>
                        <a:pt x="452" y="147"/>
                      </a:lnTo>
                      <a:lnTo>
                        <a:pt x="501" y="155"/>
                      </a:lnTo>
                      <a:lnTo>
                        <a:pt x="551" y="162"/>
                      </a:lnTo>
                      <a:lnTo>
                        <a:pt x="599" y="170"/>
                      </a:lnTo>
                      <a:lnTo>
                        <a:pt x="648" y="178"/>
                      </a:lnTo>
                      <a:lnTo>
                        <a:pt x="697" y="187"/>
                      </a:lnTo>
                      <a:lnTo>
                        <a:pt x="746" y="195"/>
                      </a:lnTo>
                      <a:lnTo>
                        <a:pt x="793" y="203"/>
                      </a:lnTo>
                      <a:lnTo>
                        <a:pt x="842" y="213"/>
                      </a:lnTo>
                      <a:lnTo>
                        <a:pt x="891" y="221"/>
                      </a:lnTo>
                      <a:lnTo>
                        <a:pt x="939" y="231"/>
                      </a:lnTo>
                      <a:lnTo>
                        <a:pt x="989" y="239"/>
                      </a:lnTo>
                      <a:lnTo>
                        <a:pt x="1038" y="249"/>
                      </a:lnTo>
                      <a:lnTo>
                        <a:pt x="1088" y="257"/>
                      </a:lnTo>
                      <a:lnTo>
                        <a:pt x="1139" y="267"/>
                      </a:lnTo>
                      <a:lnTo>
                        <a:pt x="1189" y="276"/>
                      </a:lnTo>
                      <a:lnTo>
                        <a:pt x="1240" y="286"/>
                      </a:lnTo>
                      <a:lnTo>
                        <a:pt x="1290" y="296"/>
                      </a:lnTo>
                      <a:lnTo>
                        <a:pt x="1339" y="305"/>
                      </a:lnTo>
                      <a:lnTo>
                        <a:pt x="1390" y="315"/>
                      </a:lnTo>
                      <a:lnTo>
                        <a:pt x="1440" y="325"/>
                      </a:lnTo>
                      <a:lnTo>
                        <a:pt x="1490" y="334"/>
                      </a:lnTo>
                      <a:lnTo>
                        <a:pt x="1541" y="344"/>
                      </a:lnTo>
                      <a:lnTo>
                        <a:pt x="1591" y="352"/>
                      </a:lnTo>
                      <a:lnTo>
                        <a:pt x="1642" y="362"/>
                      </a:lnTo>
                      <a:lnTo>
                        <a:pt x="1691" y="372"/>
                      </a:lnTo>
                      <a:lnTo>
                        <a:pt x="1742" y="381"/>
                      </a:lnTo>
                      <a:lnTo>
                        <a:pt x="1794" y="390"/>
                      </a:lnTo>
                      <a:lnTo>
                        <a:pt x="1843" y="399"/>
                      </a:lnTo>
                      <a:lnTo>
                        <a:pt x="1894" y="409"/>
                      </a:lnTo>
                      <a:lnTo>
                        <a:pt x="1945" y="419"/>
                      </a:lnTo>
                      <a:lnTo>
                        <a:pt x="1947" y="412"/>
                      </a:lnTo>
                      <a:lnTo>
                        <a:pt x="1948" y="403"/>
                      </a:lnTo>
                      <a:lnTo>
                        <a:pt x="1950" y="396"/>
                      </a:lnTo>
                      <a:lnTo>
                        <a:pt x="1951" y="388"/>
                      </a:lnTo>
                      <a:close/>
                    </a:path>
                  </a:pathLst>
                </a:custGeom>
                <a:solidFill>
                  <a:srgbClr val="C17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261"/>
                <p:cNvSpPr>
                  <a:spLocks/>
                </p:cNvSpPr>
                <p:nvPr/>
              </p:nvSpPr>
              <p:spPr bwMode="auto">
                <a:xfrm>
                  <a:off x="9894" y="3501"/>
                  <a:ext cx="1957" cy="415"/>
                </a:xfrm>
                <a:custGeom>
                  <a:avLst/>
                  <a:gdLst/>
                  <a:ahLst/>
                  <a:cxnLst>
                    <a:cxn ang="0">
                      <a:pos x="1952" y="382"/>
                    </a:cxn>
                    <a:cxn ang="0">
                      <a:pos x="1956" y="371"/>
                    </a:cxn>
                    <a:cxn ang="0">
                      <a:pos x="1905" y="359"/>
                    </a:cxn>
                    <a:cxn ang="0">
                      <a:pos x="1801" y="346"/>
                    </a:cxn>
                    <a:cxn ang="0">
                      <a:pos x="1698" y="331"/>
                    </a:cxn>
                    <a:cxn ang="0">
                      <a:pos x="1594" y="316"/>
                    </a:cxn>
                    <a:cxn ang="0">
                      <a:pos x="1492" y="299"/>
                    </a:cxn>
                    <a:cxn ang="0">
                      <a:pos x="1390" y="281"/>
                    </a:cxn>
                    <a:cxn ang="0">
                      <a:pos x="1288" y="262"/>
                    </a:cxn>
                    <a:cxn ang="0">
                      <a:pos x="1184" y="241"/>
                    </a:cxn>
                    <a:cxn ang="0">
                      <a:pos x="1085" y="221"/>
                    </a:cxn>
                    <a:cxn ang="0">
                      <a:pos x="991" y="203"/>
                    </a:cxn>
                    <a:cxn ang="0">
                      <a:pos x="898" y="186"/>
                    </a:cxn>
                    <a:cxn ang="0">
                      <a:pos x="806" y="169"/>
                    </a:cxn>
                    <a:cxn ang="0">
                      <a:pos x="713" y="153"/>
                    </a:cxn>
                    <a:cxn ang="0">
                      <a:pos x="621" y="136"/>
                    </a:cxn>
                    <a:cxn ang="0">
                      <a:pos x="527" y="121"/>
                    </a:cxn>
                    <a:cxn ang="0">
                      <a:pos x="432" y="106"/>
                    </a:cxn>
                    <a:cxn ang="0">
                      <a:pos x="368" y="94"/>
                    </a:cxn>
                    <a:cxn ang="0">
                      <a:pos x="339" y="87"/>
                    </a:cxn>
                    <a:cxn ang="0">
                      <a:pos x="310" y="80"/>
                    </a:cxn>
                    <a:cxn ang="0">
                      <a:pos x="281" y="73"/>
                    </a:cxn>
                    <a:cxn ang="0">
                      <a:pos x="252" y="65"/>
                    </a:cxn>
                    <a:cxn ang="0">
                      <a:pos x="223" y="58"/>
                    </a:cxn>
                    <a:cxn ang="0">
                      <a:pos x="194" y="51"/>
                    </a:cxn>
                    <a:cxn ang="0">
                      <a:pos x="165" y="44"/>
                    </a:cxn>
                    <a:cxn ang="0">
                      <a:pos x="133" y="34"/>
                    </a:cxn>
                    <a:cxn ang="0">
                      <a:pos x="100" y="25"/>
                    </a:cxn>
                    <a:cxn ang="0">
                      <a:pos x="69" y="15"/>
                    </a:cxn>
                    <a:cxn ang="0">
                      <a:pos x="35" y="5"/>
                    </a:cxn>
                    <a:cxn ang="0">
                      <a:pos x="13" y="5"/>
                    </a:cxn>
                    <a:cxn ang="0">
                      <a:pos x="5" y="18"/>
                    </a:cxn>
                    <a:cxn ang="0">
                      <a:pos x="6" y="27"/>
                    </a:cxn>
                    <a:cxn ang="0">
                      <a:pos x="20" y="33"/>
                    </a:cxn>
                    <a:cxn ang="0">
                      <a:pos x="33" y="40"/>
                    </a:cxn>
                    <a:cxn ang="0">
                      <a:pos x="45" y="45"/>
                    </a:cxn>
                    <a:cxn ang="0">
                      <a:pos x="71" y="54"/>
                    </a:cxn>
                    <a:cxn ang="0">
                      <a:pos x="110" y="63"/>
                    </a:cxn>
                    <a:cxn ang="0">
                      <a:pos x="147" y="73"/>
                    </a:cxn>
                    <a:cxn ang="0">
                      <a:pos x="186" y="83"/>
                    </a:cxn>
                    <a:cxn ang="0">
                      <a:pos x="223" y="94"/>
                    </a:cxn>
                    <a:cxn ang="0">
                      <a:pos x="262" y="103"/>
                    </a:cxn>
                    <a:cxn ang="0">
                      <a:pos x="299" y="114"/>
                    </a:cxn>
                    <a:cxn ang="0">
                      <a:pos x="336" y="124"/>
                    </a:cxn>
                    <a:cxn ang="0">
                      <a:pos x="407" y="136"/>
                    </a:cxn>
                    <a:cxn ang="0">
                      <a:pos x="506" y="152"/>
                    </a:cxn>
                    <a:cxn ang="0">
                      <a:pos x="603" y="167"/>
                    </a:cxn>
                    <a:cxn ang="0">
                      <a:pos x="698" y="183"/>
                    </a:cxn>
                    <a:cxn ang="0">
                      <a:pos x="795" y="201"/>
                    </a:cxn>
                    <a:cxn ang="0">
                      <a:pos x="890" y="219"/>
                    </a:cxn>
                    <a:cxn ang="0">
                      <a:pos x="987" y="237"/>
                    </a:cxn>
                    <a:cxn ang="0">
                      <a:pos x="1086" y="255"/>
                    </a:cxn>
                    <a:cxn ang="0">
                      <a:pos x="1187" y="273"/>
                    </a:cxn>
                    <a:cxn ang="0">
                      <a:pos x="1288" y="292"/>
                    </a:cxn>
                    <a:cxn ang="0">
                      <a:pos x="1388" y="312"/>
                    </a:cxn>
                    <a:cxn ang="0">
                      <a:pos x="1488" y="331"/>
                    </a:cxn>
                    <a:cxn ang="0">
                      <a:pos x="1589" y="349"/>
                    </a:cxn>
                    <a:cxn ang="0">
                      <a:pos x="1689" y="368"/>
                    </a:cxn>
                    <a:cxn ang="0">
                      <a:pos x="1792" y="386"/>
                    </a:cxn>
                    <a:cxn ang="0">
                      <a:pos x="1892" y="405"/>
                    </a:cxn>
                    <a:cxn ang="0">
                      <a:pos x="1945" y="408"/>
                    </a:cxn>
                    <a:cxn ang="0">
                      <a:pos x="1948" y="394"/>
                    </a:cxn>
                  </a:cxnLst>
                  <a:rect l="0" t="0" r="r" b="b"/>
                  <a:pathLst>
                    <a:path w="1957" h="415">
                      <a:moveTo>
                        <a:pt x="1949" y="388"/>
                      </a:moveTo>
                      <a:lnTo>
                        <a:pt x="1952" y="382"/>
                      </a:lnTo>
                      <a:lnTo>
                        <a:pt x="1953" y="377"/>
                      </a:lnTo>
                      <a:lnTo>
                        <a:pt x="1956" y="371"/>
                      </a:lnTo>
                      <a:lnTo>
                        <a:pt x="1957" y="365"/>
                      </a:lnTo>
                      <a:lnTo>
                        <a:pt x="1905" y="359"/>
                      </a:lnTo>
                      <a:lnTo>
                        <a:pt x="1852" y="353"/>
                      </a:lnTo>
                      <a:lnTo>
                        <a:pt x="1801" y="346"/>
                      </a:lnTo>
                      <a:lnTo>
                        <a:pt x="1749" y="338"/>
                      </a:lnTo>
                      <a:lnTo>
                        <a:pt x="1698" y="331"/>
                      </a:lnTo>
                      <a:lnTo>
                        <a:pt x="1645" y="324"/>
                      </a:lnTo>
                      <a:lnTo>
                        <a:pt x="1594" y="316"/>
                      </a:lnTo>
                      <a:lnTo>
                        <a:pt x="1543" y="307"/>
                      </a:lnTo>
                      <a:lnTo>
                        <a:pt x="1492" y="299"/>
                      </a:lnTo>
                      <a:lnTo>
                        <a:pt x="1441" y="290"/>
                      </a:lnTo>
                      <a:lnTo>
                        <a:pt x="1390" y="281"/>
                      </a:lnTo>
                      <a:lnTo>
                        <a:pt x="1339" y="272"/>
                      </a:lnTo>
                      <a:lnTo>
                        <a:pt x="1288" y="262"/>
                      </a:lnTo>
                      <a:lnTo>
                        <a:pt x="1235" y="251"/>
                      </a:lnTo>
                      <a:lnTo>
                        <a:pt x="1184" y="241"/>
                      </a:lnTo>
                      <a:lnTo>
                        <a:pt x="1133" y="230"/>
                      </a:lnTo>
                      <a:lnTo>
                        <a:pt x="1085" y="221"/>
                      </a:lnTo>
                      <a:lnTo>
                        <a:pt x="1038" y="212"/>
                      </a:lnTo>
                      <a:lnTo>
                        <a:pt x="991" y="203"/>
                      </a:lnTo>
                      <a:lnTo>
                        <a:pt x="944" y="194"/>
                      </a:lnTo>
                      <a:lnTo>
                        <a:pt x="898" y="186"/>
                      </a:lnTo>
                      <a:lnTo>
                        <a:pt x="851" y="178"/>
                      </a:lnTo>
                      <a:lnTo>
                        <a:pt x="806" y="169"/>
                      </a:lnTo>
                      <a:lnTo>
                        <a:pt x="759" y="161"/>
                      </a:lnTo>
                      <a:lnTo>
                        <a:pt x="713" y="153"/>
                      </a:lnTo>
                      <a:lnTo>
                        <a:pt x="666" y="145"/>
                      </a:lnTo>
                      <a:lnTo>
                        <a:pt x="621" y="136"/>
                      </a:lnTo>
                      <a:lnTo>
                        <a:pt x="574" y="129"/>
                      </a:lnTo>
                      <a:lnTo>
                        <a:pt x="527" y="121"/>
                      </a:lnTo>
                      <a:lnTo>
                        <a:pt x="479" y="113"/>
                      </a:lnTo>
                      <a:lnTo>
                        <a:pt x="432" y="106"/>
                      </a:lnTo>
                      <a:lnTo>
                        <a:pt x="383" y="98"/>
                      </a:lnTo>
                      <a:lnTo>
                        <a:pt x="368" y="94"/>
                      </a:lnTo>
                      <a:lnTo>
                        <a:pt x="354" y="91"/>
                      </a:lnTo>
                      <a:lnTo>
                        <a:pt x="339" y="87"/>
                      </a:lnTo>
                      <a:lnTo>
                        <a:pt x="325" y="83"/>
                      </a:lnTo>
                      <a:lnTo>
                        <a:pt x="310" y="80"/>
                      </a:lnTo>
                      <a:lnTo>
                        <a:pt x="296" y="76"/>
                      </a:lnTo>
                      <a:lnTo>
                        <a:pt x="281" y="73"/>
                      </a:lnTo>
                      <a:lnTo>
                        <a:pt x="267" y="69"/>
                      </a:lnTo>
                      <a:lnTo>
                        <a:pt x="252" y="65"/>
                      </a:lnTo>
                      <a:lnTo>
                        <a:pt x="237" y="62"/>
                      </a:lnTo>
                      <a:lnTo>
                        <a:pt x="223" y="58"/>
                      </a:lnTo>
                      <a:lnTo>
                        <a:pt x="208" y="54"/>
                      </a:lnTo>
                      <a:lnTo>
                        <a:pt x="194" y="51"/>
                      </a:lnTo>
                      <a:lnTo>
                        <a:pt x="179" y="47"/>
                      </a:lnTo>
                      <a:lnTo>
                        <a:pt x="165" y="44"/>
                      </a:lnTo>
                      <a:lnTo>
                        <a:pt x="150" y="40"/>
                      </a:lnTo>
                      <a:lnTo>
                        <a:pt x="133" y="34"/>
                      </a:lnTo>
                      <a:lnTo>
                        <a:pt x="117" y="30"/>
                      </a:lnTo>
                      <a:lnTo>
                        <a:pt x="100" y="25"/>
                      </a:lnTo>
                      <a:lnTo>
                        <a:pt x="85" y="19"/>
                      </a:lnTo>
                      <a:lnTo>
                        <a:pt x="69" y="15"/>
                      </a:lnTo>
                      <a:lnTo>
                        <a:pt x="52" y="9"/>
                      </a:lnTo>
                      <a:lnTo>
                        <a:pt x="35" y="5"/>
                      </a:lnTo>
                      <a:lnTo>
                        <a:pt x="19" y="0"/>
                      </a:lnTo>
                      <a:lnTo>
                        <a:pt x="13" y="5"/>
                      </a:lnTo>
                      <a:lnTo>
                        <a:pt x="9" y="12"/>
                      </a:lnTo>
                      <a:lnTo>
                        <a:pt x="5" y="18"/>
                      </a:lnTo>
                      <a:lnTo>
                        <a:pt x="0" y="25"/>
                      </a:lnTo>
                      <a:lnTo>
                        <a:pt x="6" y="27"/>
                      </a:lnTo>
                      <a:lnTo>
                        <a:pt x="13" y="30"/>
                      </a:lnTo>
                      <a:lnTo>
                        <a:pt x="20" y="33"/>
                      </a:lnTo>
                      <a:lnTo>
                        <a:pt x="26" y="36"/>
                      </a:lnTo>
                      <a:lnTo>
                        <a:pt x="33" y="40"/>
                      </a:lnTo>
                      <a:lnTo>
                        <a:pt x="40" y="43"/>
                      </a:lnTo>
                      <a:lnTo>
                        <a:pt x="45" y="45"/>
                      </a:lnTo>
                      <a:lnTo>
                        <a:pt x="52" y="48"/>
                      </a:lnTo>
                      <a:lnTo>
                        <a:pt x="71" y="54"/>
                      </a:lnTo>
                      <a:lnTo>
                        <a:pt x="91" y="58"/>
                      </a:lnTo>
                      <a:lnTo>
                        <a:pt x="110" y="63"/>
                      </a:lnTo>
                      <a:lnTo>
                        <a:pt x="128" y="67"/>
                      </a:lnTo>
                      <a:lnTo>
                        <a:pt x="147" y="73"/>
                      </a:lnTo>
                      <a:lnTo>
                        <a:pt x="167" y="78"/>
                      </a:lnTo>
                      <a:lnTo>
                        <a:pt x="186" y="83"/>
                      </a:lnTo>
                      <a:lnTo>
                        <a:pt x="204" y="88"/>
                      </a:lnTo>
                      <a:lnTo>
                        <a:pt x="223" y="94"/>
                      </a:lnTo>
                      <a:lnTo>
                        <a:pt x="243" y="99"/>
                      </a:lnTo>
                      <a:lnTo>
                        <a:pt x="262" y="103"/>
                      </a:lnTo>
                      <a:lnTo>
                        <a:pt x="280" y="109"/>
                      </a:lnTo>
                      <a:lnTo>
                        <a:pt x="299" y="114"/>
                      </a:lnTo>
                      <a:lnTo>
                        <a:pt x="318" y="120"/>
                      </a:lnTo>
                      <a:lnTo>
                        <a:pt x="336" y="124"/>
                      </a:lnTo>
                      <a:lnTo>
                        <a:pt x="356" y="129"/>
                      </a:lnTo>
                      <a:lnTo>
                        <a:pt x="407" y="136"/>
                      </a:lnTo>
                      <a:lnTo>
                        <a:pt x="456" y="143"/>
                      </a:lnTo>
                      <a:lnTo>
                        <a:pt x="506" y="152"/>
                      </a:lnTo>
                      <a:lnTo>
                        <a:pt x="555" y="158"/>
                      </a:lnTo>
                      <a:lnTo>
                        <a:pt x="603" y="167"/>
                      </a:lnTo>
                      <a:lnTo>
                        <a:pt x="651" y="175"/>
                      </a:lnTo>
                      <a:lnTo>
                        <a:pt x="698" y="183"/>
                      </a:lnTo>
                      <a:lnTo>
                        <a:pt x="746" y="192"/>
                      </a:lnTo>
                      <a:lnTo>
                        <a:pt x="795" y="201"/>
                      </a:lnTo>
                      <a:lnTo>
                        <a:pt x="842" y="210"/>
                      </a:lnTo>
                      <a:lnTo>
                        <a:pt x="890" y="219"/>
                      </a:lnTo>
                      <a:lnTo>
                        <a:pt x="938" y="227"/>
                      </a:lnTo>
                      <a:lnTo>
                        <a:pt x="987" y="237"/>
                      </a:lnTo>
                      <a:lnTo>
                        <a:pt x="1036" y="245"/>
                      </a:lnTo>
                      <a:lnTo>
                        <a:pt x="1086" y="255"/>
                      </a:lnTo>
                      <a:lnTo>
                        <a:pt x="1137" y="263"/>
                      </a:lnTo>
                      <a:lnTo>
                        <a:pt x="1187" y="273"/>
                      </a:lnTo>
                      <a:lnTo>
                        <a:pt x="1238" y="283"/>
                      </a:lnTo>
                      <a:lnTo>
                        <a:pt x="1288" y="292"/>
                      </a:lnTo>
                      <a:lnTo>
                        <a:pt x="1337" y="302"/>
                      </a:lnTo>
                      <a:lnTo>
                        <a:pt x="1388" y="312"/>
                      </a:lnTo>
                      <a:lnTo>
                        <a:pt x="1438" y="321"/>
                      </a:lnTo>
                      <a:lnTo>
                        <a:pt x="1488" y="331"/>
                      </a:lnTo>
                      <a:lnTo>
                        <a:pt x="1539" y="339"/>
                      </a:lnTo>
                      <a:lnTo>
                        <a:pt x="1589" y="349"/>
                      </a:lnTo>
                      <a:lnTo>
                        <a:pt x="1640" y="359"/>
                      </a:lnTo>
                      <a:lnTo>
                        <a:pt x="1689" y="368"/>
                      </a:lnTo>
                      <a:lnTo>
                        <a:pt x="1740" y="378"/>
                      </a:lnTo>
                      <a:lnTo>
                        <a:pt x="1792" y="386"/>
                      </a:lnTo>
                      <a:lnTo>
                        <a:pt x="1841" y="396"/>
                      </a:lnTo>
                      <a:lnTo>
                        <a:pt x="1892" y="405"/>
                      </a:lnTo>
                      <a:lnTo>
                        <a:pt x="1943" y="415"/>
                      </a:lnTo>
                      <a:lnTo>
                        <a:pt x="1945" y="408"/>
                      </a:lnTo>
                      <a:lnTo>
                        <a:pt x="1946" y="401"/>
                      </a:lnTo>
                      <a:lnTo>
                        <a:pt x="1948" y="394"/>
                      </a:lnTo>
                      <a:lnTo>
                        <a:pt x="1949" y="388"/>
                      </a:lnTo>
                      <a:close/>
                    </a:path>
                  </a:pathLst>
                </a:custGeom>
                <a:solidFill>
                  <a:srgbClr val="C47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Freeform 262"/>
                <p:cNvSpPr>
                  <a:spLocks/>
                </p:cNvSpPr>
                <p:nvPr/>
              </p:nvSpPr>
              <p:spPr bwMode="auto">
                <a:xfrm>
                  <a:off x="9895" y="3502"/>
                  <a:ext cx="1953" cy="413"/>
                </a:xfrm>
                <a:custGeom>
                  <a:avLst/>
                  <a:gdLst/>
                  <a:ahLst/>
                  <a:cxnLst>
                    <a:cxn ang="0">
                      <a:pos x="1948" y="381"/>
                    </a:cxn>
                    <a:cxn ang="0">
                      <a:pos x="1952" y="373"/>
                    </a:cxn>
                    <a:cxn ang="0">
                      <a:pos x="1901" y="360"/>
                    </a:cxn>
                    <a:cxn ang="0">
                      <a:pos x="1797" y="348"/>
                    </a:cxn>
                    <a:cxn ang="0">
                      <a:pos x="1694" y="333"/>
                    </a:cxn>
                    <a:cxn ang="0">
                      <a:pos x="1592" y="318"/>
                    </a:cxn>
                    <a:cxn ang="0">
                      <a:pos x="1488" y="301"/>
                    </a:cxn>
                    <a:cxn ang="0">
                      <a:pos x="1387" y="283"/>
                    </a:cxn>
                    <a:cxn ang="0">
                      <a:pos x="1285" y="264"/>
                    </a:cxn>
                    <a:cxn ang="0">
                      <a:pos x="1182" y="243"/>
                    </a:cxn>
                    <a:cxn ang="0">
                      <a:pos x="1082" y="222"/>
                    </a:cxn>
                    <a:cxn ang="0">
                      <a:pos x="988" y="206"/>
                    </a:cxn>
                    <a:cxn ang="0">
                      <a:pos x="896" y="188"/>
                    </a:cxn>
                    <a:cxn ang="0">
                      <a:pos x="803" y="171"/>
                    </a:cxn>
                    <a:cxn ang="0">
                      <a:pos x="711" y="155"/>
                    </a:cxn>
                    <a:cxn ang="0">
                      <a:pos x="618" y="138"/>
                    </a:cxn>
                    <a:cxn ang="0">
                      <a:pos x="526" y="122"/>
                    </a:cxn>
                    <a:cxn ang="0">
                      <a:pos x="431" y="106"/>
                    </a:cxn>
                    <a:cxn ang="0">
                      <a:pos x="367" y="94"/>
                    </a:cxn>
                    <a:cxn ang="0">
                      <a:pos x="338" y="87"/>
                    </a:cxn>
                    <a:cxn ang="0">
                      <a:pos x="309" y="80"/>
                    </a:cxn>
                    <a:cxn ang="0">
                      <a:pos x="280" y="72"/>
                    </a:cxn>
                    <a:cxn ang="0">
                      <a:pos x="251" y="65"/>
                    </a:cxn>
                    <a:cxn ang="0">
                      <a:pos x="221" y="57"/>
                    </a:cxn>
                    <a:cxn ang="0">
                      <a:pos x="192" y="50"/>
                    </a:cxn>
                    <a:cxn ang="0">
                      <a:pos x="163" y="43"/>
                    </a:cxn>
                    <a:cxn ang="0">
                      <a:pos x="131" y="35"/>
                    </a:cxn>
                    <a:cxn ang="0">
                      <a:pos x="99" y="25"/>
                    </a:cxn>
                    <a:cxn ang="0">
                      <a:pos x="66" y="15"/>
                    </a:cxn>
                    <a:cxn ang="0">
                      <a:pos x="34" y="6"/>
                    </a:cxn>
                    <a:cxn ang="0">
                      <a:pos x="12" y="6"/>
                    </a:cxn>
                    <a:cxn ang="0">
                      <a:pos x="4" y="18"/>
                    </a:cxn>
                    <a:cxn ang="0">
                      <a:pos x="7" y="26"/>
                    </a:cxn>
                    <a:cxn ang="0">
                      <a:pos x="21" y="32"/>
                    </a:cxn>
                    <a:cxn ang="0">
                      <a:pos x="33" y="36"/>
                    </a:cxn>
                    <a:cxn ang="0">
                      <a:pos x="47" y="42"/>
                    </a:cxn>
                    <a:cxn ang="0">
                      <a:pos x="73" y="50"/>
                    </a:cxn>
                    <a:cxn ang="0">
                      <a:pos x="112" y="59"/>
                    </a:cxn>
                    <a:cxn ang="0">
                      <a:pos x="150" y="70"/>
                    </a:cxn>
                    <a:cxn ang="0">
                      <a:pos x="189" y="80"/>
                    </a:cxn>
                    <a:cxn ang="0">
                      <a:pos x="228" y="91"/>
                    </a:cxn>
                    <a:cxn ang="0">
                      <a:pos x="266" y="101"/>
                    </a:cxn>
                    <a:cxn ang="0">
                      <a:pos x="304" y="111"/>
                    </a:cxn>
                    <a:cxn ang="0">
                      <a:pos x="342" y="120"/>
                    </a:cxn>
                    <a:cxn ang="0">
                      <a:pos x="413" y="133"/>
                    </a:cxn>
                    <a:cxn ang="0">
                      <a:pos x="511" y="148"/>
                    </a:cxn>
                    <a:cxn ang="0">
                      <a:pos x="607" y="164"/>
                    </a:cxn>
                    <a:cxn ang="0">
                      <a:pos x="701" y="181"/>
                    </a:cxn>
                    <a:cxn ang="0">
                      <a:pos x="796" y="199"/>
                    </a:cxn>
                    <a:cxn ang="0">
                      <a:pos x="890" y="217"/>
                    </a:cxn>
                    <a:cxn ang="0">
                      <a:pos x="987" y="235"/>
                    </a:cxn>
                    <a:cxn ang="0">
                      <a:pos x="1085" y="253"/>
                    </a:cxn>
                    <a:cxn ang="0">
                      <a:pos x="1186" y="272"/>
                    </a:cxn>
                    <a:cxn ang="0">
                      <a:pos x="1287" y="290"/>
                    </a:cxn>
                    <a:cxn ang="0">
                      <a:pos x="1387" y="309"/>
                    </a:cxn>
                    <a:cxn ang="0">
                      <a:pos x="1487" y="327"/>
                    </a:cxn>
                    <a:cxn ang="0">
                      <a:pos x="1588" y="347"/>
                    </a:cxn>
                    <a:cxn ang="0">
                      <a:pos x="1688" y="366"/>
                    </a:cxn>
                    <a:cxn ang="0">
                      <a:pos x="1791" y="384"/>
                    </a:cxn>
                    <a:cxn ang="0">
                      <a:pos x="1891" y="403"/>
                    </a:cxn>
                    <a:cxn ang="0">
                      <a:pos x="1944" y="406"/>
                    </a:cxn>
                    <a:cxn ang="0">
                      <a:pos x="1945" y="393"/>
                    </a:cxn>
                  </a:cxnLst>
                  <a:rect l="0" t="0" r="r" b="b"/>
                  <a:pathLst>
                    <a:path w="1953" h="413">
                      <a:moveTo>
                        <a:pt x="1947" y="387"/>
                      </a:moveTo>
                      <a:lnTo>
                        <a:pt x="1948" y="381"/>
                      </a:lnTo>
                      <a:lnTo>
                        <a:pt x="1949" y="377"/>
                      </a:lnTo>
                      <a:lnTo>
                        <a:pt x="1952" y="373"/>
                      </a:lnTo>
                      <a:lnTo>
                        <a:pt x="1953" y="367"/>
                      </a:lnTo>
                      <a:lnTo>
                        <a:pt x="1901" y="360"/>
                      </a:lnTo>
                      <a:lnTo>
                        <a:pt x="1848" y="355"/>
                      </a:lnTo>
                      <a:lnTo>
                        <a:pt x="1797" y="348"/>
                      </a:lnTo>
                      <a:lnTo>
                        <a:pt x="1745" y="340"/>
                      </a:lnTo>
                      <a:lnTo>
                        <a:pt x="1694" y="333"/>
                      </a:lnTo>
                      <a:lnTo>
                        <a:pt x="1643" y="326"/>
                      </a:lnTo>
                      <a:lnTo>
                        <a:pt x="1592" y="318"/>
                      </a:lnTo>
                      <a:lnTo>
                        <a:pt x="1541" y="309"/>
                      </a:lnTo>
                      <a:lnTo>
                        <a:pt x="1488" y="301"/>
                      </a:lnTo>
                      <a:lnTo>
                        <a:pt x="1438" y="291"/>
                      </a:lnTo>
                      <a:lnTo>
                        <a:pt x="1387" y="283"/>
                      </a:lnTo>
                      <a:lnTo>
                        <a:pt x="1336" y="273"/>
                      </a:lnTo>
                      <a:lnTo>
                        <a:pt x="1285" y="264"/>
                      </a:lnTo>
                      <a:lnTo>
                        <a:pt x="1233" y="253"/>
                      </a:lnTo>
                      <a:lnTo>
                        <a:pt x="1182" y="243"/>
                      </a:lnTo>
                      <a:lnTo>
                        <a:pt x="1131" y="232"/>
                      </a:lnTo>
                      <a:lnTo>
                        <a:pt x="1082" y="222"/>
                      </a:lnTo>
                      <a:lnTo>
                        <a:pt x="1035" y="214"/>
                      </a:lnTo>
                      <a:lnTo>
                        <a:pt x="988" y="206"/>
                      </a:lnTo>
                      <a:lnTo>
                        <a:pt x="941" y="196"/>
                      </a:lnTo>
                      <a:lnTo>
                        <a:pt x="896" y="188"/>
                      </a:lnTo>
                      <a:lnTo>
                        <a:pt x="849" y="180"/>
                      </a:lnTo>
                      <a:lnTo>
                        <a:pt x="803" y="171"/>
                      </a:lnTo>
                      <a:lnTo>
                        <a:pt x="756" y="163"/>
                      </a:lnTo>
                      <a:lnTo>
                        <a:pt x="711" y="155"/>
                      </a:lnTo>
                      <a:lnTo>
                        <a:pt x="665" y="146"/>
                      </a:lnTo>
                      <a:lnTo>
                        <a:pt x="618" y="138"/>
                      </a:lnTo>
                      <a:lnTo>
                        <a:pt x="571" y="130"/>
                      </a:lnTo>
                      <a:lnTo>
                        <a:pt x="526" y="122"/>
                      </a:lnTo>
                      <a:lnTo>
                        <a:pt x="478" y="113"/>
                      </a:lnTo>
                      <a:lnTo>
                        <a:pt x="431" y="106"/>
                      </a:lnTo>
                      <a:lnTo>
                        <a:pt x="382" y="98"/>
                      </a:lnTo>
                      <a:lnTo>
                        <a:pt x="367" y="94"/>
                      </a:lnTo>
                      <a:lnTo>
                        <a:pt x="353" y="91"/>
                      </a:lnTo>
                      <a:lnTo>
                        <a:pt x="338" y="87"/>
                      </a:lnTo>
                      <a:lnTo>
                        <a:pt x="324" y="83"/>
                      </a:lnTo>
                      <a:lnTo>
                        <a:pt x="309" y="80"/>
                      </a:lnTo>
                      <a:lnTo>
                        <a:pt x="295" y="76"/>
                      </a:lnTo>
                      <a:lnTo>
                        <a:pt x="280" y="72"/>
                      </a:lnTo>
                      <a:lnTo>
                        <a:pt x="265" y="68"/>
                      </a:lnTo>
                      <a:lnTo>
                        <a:pt x="251" y="65"/>
                      </a:lnTo>
                      <a:lnTo>
                        <a:pt x="236" y="61"/>
                      </a:lnTo>
                      <a:lnTo>
                        <a:pt x="221" y="57"/>
                      </a:lnTo>
                      <a:lnTo>
                        <a:pt x="207" y="54"/>
                      </a:lnTo>
                      <a:lnTo>
                        <a:pt x="192" y="50"/>
                      </a:lnTo>
                      <a:lnTo>
                        <a:pt x="177" y="46"/>
                      </a:lnTo>
                      <a:lnTo>
                        <a:pt x="163" y="43"/>
                      </a:lnTo>
                      <a:lnTo>
                        <a:pt x="148" y="39"/>
                      </a:lnTo>
                      <a:lnTo>
                        <a:pt x="131" y="35"/>
                      </a:lnTo>
                      <a:lnTo>
                        <a:pt x="116" y="29"/>
                      </a:lnTo>
                      <a:lnTo>
                        <a:pt x="99" y="25"/>
                      </a:lnTo>
                      <a:lnTo>
                        <a:pt x="83" y="19"/>
                      </a:lnTo>
                      <a:lnTo>
                        <a:pt x="66" y="15"/>
                      </a:lnTo>
                      <a:lnTo>
                        <a:pt x="50" y="10"/>
                      </a:lnTo>
                      <a:lnTo>
                        <a:pt x="34" y="6"/>
                      </a:lnTo>
                      <a:lnTo>
                        <a:pt x="18" y="0"/>
                      </a:lnTo>
                      <a:lnTo>
                        <a:pt x="12" y="6"/>
                      </a:lnTo>
                      <a:lnTo>
                        <a:pt x="8" y="13"/>
                      </a:lnTo>
                      <a:lnTo>
                        <a:pt x="4" y="18"/>
                      </a:lnTo>
                      <a:lnTo>
                        <a:pt x="0" y="24"/>
                      </a:lnTo>
                      <a:lnTo>
                        <a:pt x="7" y="26"/>
                      </a:lnTo>
                      <a:lnTo>
                        <a:pt x="14" y="29"/>
                      </a:lnTo>
                      <a:lnTo>
                        <a:pt x="21" y="32"/>
                      </a:lnTo>
                      <a:lnTo>
                        <a:pt x="28" y="33"/>
                      </a:lnTo>
                      <a:lnTo>
                        <a:pt x="33" y="36"/>
                      </a:lnTo>
                      <a:lnTo>
                        <a:pt x="40" y="39"/>
                      </a:lnTo>
                      <a:lnTo>
                        <a:pt x="47" y="42"/>
                      </a:lnTo>
                      <a:lnTo>
                        <a:pt x="54" y="44"/>
                      </a:lnTo>
                      <a:lnTo>
                        <a:pt x="73" y="50"/>
                      </a:lnTo>
                      <a:lnTo>
                        <a:pt x="92" y="54"/>
                      </a:lnTo>
                      <a:lnTo>
                        <a:pt x="112" y="59"/>
                      </a:lnTo>
                      <a:lnTo>
                        <a:pt x="131" y="65"/>
                      </a:lnTo>
                      <a:lnTo>
                        <a:pt x="150" y="70"/>
                      </a:lnTo>
                      <a:lnTo>
                        <a:pt x="170" y="75"/>
                      </a:lnTo>
                      <a:lnTo>
                        <a:pt x="189" y="80"/>
                      </a:lnTo>
                      <a:lnTo>
                        <a:pt x="208" y="86"/>
                      </a:lnTo>
                      <a:lnTo>
                        <a:pt x="228" y="91"/>
                      </a:lnTo>
                      <a:lnTo>
                        <a:pt x="247" y="95"/>
                      </a:lnTo>
                      <a:lnTo>
                        <a:pt x="266" y="101"/>
                      </a:lnTo>
                      <a:lnTo>
                        <a:pt x="284" y="106"/>
                      </a:lnTo>
                      <a:lnTo>
                        <a:pt x="304" y="111"/>
                      </a:lnTo>
                      <a:lnTo>
                        <a:pt x="323" y="116"/>
                      </a:lnTo>
                      <a:lnTo>
                        <a:pt x="342" y="120"/>
                      </a:lnTo>
                      <a:lnTo>
                        <a:pt x="362" y="126"/>
                      </a:lnTo>
                      <a:lnTo>
                        <a:pt x="413" y="133"/>
                      </a:lnTo>
                      <a:lnTo>
                        <a:pt x="462" y="141"/>
                      </a:lnTo>
                      <a:lnTo>
                        <a:pt x="511" y="148"/>
                      </a:lnTo>
                      <a:lnTo>
                        <a:pt x="559" y="156"/>
                      </a:lnTo>
                      <a:lnTo>
                        <a:pt x="607" y="164"/>
                      </a:lnTo>
                      <a:lnTo>
                        <a:pt x="654" y="173"/>
                      </a:lnTo>
                      <a:lnTo>
                        <a:pt x="701" y="181"/>
                      </a:lnTo>
                      <a:lnTo>
                        <a:pt x="750" y="189"/>
                      </a:lnTo>
                      <a:lnTo>
                        <a:pt x="796" y="199"/>
                      </a:lnTo>
                      <a:lnTo>
                        <a:pt x="843" y="207"/>
                      </a:lnTo>
                      <a:lnTo>
                        <a:pt x="890" y="217"/>
                      </a:lnTo>
                      <a:lnTo>
                        <a:pt x="939" y="226"/>
                      </a:lnTo>
                      <a:lnTo>
                        <a:pt x="987" y="235"/>
                      </a:lnTo>
                      <a:lnTo>
                        <a:pt x="1035" y="244"/>
                      </a:lnTo>
                      <a:lnTo>
                        <a:pt x="1085" y="253"/>
                      </a:lnTo>
                      <a:lnTo>
                        <a:pt x="1136" y="262"/>
                      </a:lnTo>
                      <a:lnTo>
                        <a:pt x="1186" y="272"/>
                      </a:lnTo>
                      <a:lnTo>
                        <a:pt x="1237" y="282"/>
                      </a:lnTo>
                      <a:lnTo>
                        <a:pt x="1287" y="290"/>
                      </a:lnTo>
                      <a:lnTo>
                        <a:pt x="1336" y="300"/>
                      </a:lnTo>
                      <a:lnTo>
                        <a:pt x="1387" y="309"/>
                      </a:lnTo>
                      <a:lnTo>
                        <a:pt x="1437" y="319"/>
                      </a:lnTo>
                      <a:lnTo>
                        <a:pt x="1487" y="327"/>
                      </a:lnTo>
                      <a:lnTo>
                        <a:pt x="1538" y="337"/>
                      </a:lnTo>
                      <a:lnTo>
                        <a:pt x="1588" y="347"/>
                      </a:lnTo>
                      <a:lnTo>
                        <a:pt x="1639" y="356"/>
                      </a:lnTo>
                      <a:lnTo>
                        <a:pt x="1688" y="366"/>
                      </a:lnTo>
                      <a:lnTo>
                        <a:pt x="1739" y="374"/>
                      </a:lnTo>
                      <a:lnTo>
                        <a:pt x="1791" y="384"/>
                      </a:lnTo>
                      <a:lnTo>
                        <a:pt x="1840" y="393"/>
                      </a:lnTo>
                      <a:lnTo>
                        <a:pt x="1891" y="403"/>
                      </a:lnTo>
                      <a:lnTo>
                        <a:pt x="1942" y="413"/>
                      </a:lnTo>
                      <a:lnTo>
                        <a:pt x="1944" y="406"/>
                      </a:lnTo>
                      <a:lnTo>
                        <a:pt x="1945" y="400"/>
                      </a:lnTo>
                      <a:lnTo>
                        <a:pt x="1945" y="393"/>
                      </a:lnTo>
                      <a:lnTo>
                        <a:pt x="1947" y="387"/>
                      </a:lnTo>
                      <a:close/>
                    </a:path>
                  </a:pathLst>
                </a:custGeom>
                <a:solidFill>
                  <a:srgbClr val="C67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263"/>
                <p:cNvSpPr>
                  <a:spLocks/>
                </p:cNvSpPr>
                <p:nvPr/>
              </p:nvSpPr>
              <p:spPr bwMode="auto">
                <a:xfrm>
                  <a:off x="9896" y="3505"/>
                  <a:ext cx="1950" cy="408"/>
                </a:xfrm>
                <a:custGeom>
                  <a:avLst/>
                  <a:gdLst/>
                  <a:ahLst/>
                  <a:cxnLst>
                    <a:cxn ang="0">
                      <a:pos x="1946" y="379"/>
                    </a:cxn>
                    <a:cxn ang="0">
                      <a:pos x="1948" y="371"/>
                    </a:cxn>
                    <a:cxn ang="0">
                      <a:pos x="1897" y="360"/>
                    </a:cxn>
                    <a:cxn ang="0">
                      <a:pos x="1794" y="348"/>
                    </a:cxn>
                    <a:cxn ang="0">
                      <a:pos x="1690" y="332"/>
                    </a:cxn>
                    <a:cxn ang="0">
                      <a:pos x="1588" y="317"/>
                    </a:cxn>
                    <a:cxn ang="0">
                      <a:pos x="1486" y="301"/>
                    </a:cxn>
                    <a:cxn ang="0">
                      <a:pos x="1384" y="283"/>
                    </a:cxn>
                    <a:cxn ang="0">
                      <a:pos x="1281" y="263"/>
                    </a:cxn>
                    <a:cxn ang="0">
                      <a:pos x="1178" y="243"/>
                    </a:cxn>
                    <a:cxn ang="0">
                      <a:pos x="1080" y="223"/>
                    </a:cxn>
                    <a:cxn ang="0">
                      <a:pos x="985" y="206"/>
                    </a:cxn>
                    <a:cxn ang="0">
                      <a:pos x="892" y="188"/>
                    </a:cxn>
                    <a:cxn ang="0">
                      <a:pos x="801" y="171"/>
                    </a:cxn>
                    <a:cxn ang="0">
                      <a:pos x="710" y="153"/>
                    </a:cxn>
                    <a:cxn ang="0">
                      <a:pos x="617" y="136"/>
                    </a:cxn>
                    <a:cxn ang="0">
                      <a:pos x="524" y="120"/>
                    </a:cxn>
                    <a:cxn ang="0">
                      <a:pos x="430" y="105"/>
                    </a:cxn>
                    <a:cxn ang="0">
                      <a:pos x="366" y="92"/>
                    </a:cxn>
                    <a:cxn ang="0">
                      <a:pos x="337" y="85"/>
                    </a:cxn>
                    <a:cxn ang="0">
                      <a:pos x="308" y="77"/>
                    </a:cxn>
                    <a:cxn ang="0">
                      <a:pos x="278" y="70"/>
                    </a:cxn>
                    <a:cxn ang="0">
                      <a:pos x="249" y="62"/>
                    </a:cxn>
                    <a:cxn ang="0">
                      <a:pos x="218" y="55"/>
                    </a:cxn>
                    <a:cxn ang="0">
                      <a:pos x="189" y="47"/>
                    </a:cxn>
                    <a:cxn ang="0">
                      <a:pos x="160" y="40"/>
                    </a:cxn>
                    <a:cxn ang="0">
                      <a:pos x="129" y="32"/>
                    </a:cxn>
                    <a:cxn ang="0">
                      <a:pos x="97" y="22"/>
                    </a:cxn>
                    <a:cxn ang="0">
                      <a:pos x="65" y="12"/>
                    </a:cxn>
                    <a:cxn ang="0">
                      <a:pos x="32" y="4"/>
                    </a:cxn>
                    <a:cxn ang="0">
                      <a:pos x="11" y="5"/>
                    </a:cxn>
                    <a:cxn ang="0">
                      <a:pos x="4" y="15"/>
                    </a:cxn>
                    <a:cxn ang="0">
                      <a:pos x="7" y="23"/>
                    </a:cxn>
                    <a:cxn ang="0">
                      <a:pos x="21" y="27"/>
                    </a:cxn>
                    <a:cxn ang="0">
                      <a:pos x="35" y="32"/>
                    </a:cxn>
                    <a:cxn ang="0">
                      <a:pos x="49" y="36"/>
                    </a:cxn>
                    <a:cxn ang="0">
                      <a:pos x="75" y="44"/>
                    </a:cxn>
                    <a:cxn ang="0">
                      <a:pos x="115" y="54"/>
                    </a:cxn>
                    <a:cxn ang="0">
                      <a:pos x="154" y="65"/>
                    </a:cxn>
                    <a:cxn ang="0">
                      <a:pos x="192" y="74"/>
                    </a:cxn>
                    <a:cxn ang="0">
                      <a:pos x="231" y="85"/>
                    </a:cxn>
                    <a:cxn ang="0">
                      <a:pos x="271" y="95"/>
                    </a:cxn>
                    <a:cxn ang="0">
                      <a:pos x="310" y="106"/>
                    </a:cxn>
                    <a:cxn ang="0">
                      <a:pos x="348" y="116"/>
                    </a:cxn>
                    <a:cxn ang="0">
                      <a:pos x="419" y="128"/>
                    </a:cxn>
                    <a:cxn ang="0">
                      <a:pos x="515" y="143"/>
                    </a:cxn>
                    <a:cxn ang="0">
                      <a:pos x="610" y="160"/>
                    </a:cxn>
                    <a:cxn ang="0">
                      <a:pos x="704" y="178"/>
                    </a:cxn>
                    <a:cxn ang="0">
                      <a:pos x="797" y="196"/>
                    </a:cxn>
                    <a:cxn ang="0">
                      <a:pos x="891" y="214"/>
                    </a:cxn>
                    <a:cxn ang="0">
                      <a:pos x="986" y="232"/>
                    </a:cxn>
                    <a:cxn ang="0">
                      <a:pos x="1084" y="250"/>
                    </a:cxn>
                    <a:cxn ang="0">
                      <a:pos x="1185" y="268"/>
                    </a:cxn>
                    <a:cxn ang="0">
                      <a:pos x="1286" y="286"/>
                    </a:cxn>
                    <a:cxn ang="0">
                      <a:pos x="1386" y="303"/>
                    </a:cxn>
                    <a:cxn ang="0">
                      <a:pos x="1486" y="323"/>
                    </a:cxn>
                    <a:cxn ang="0">
                      <a:pos x="1587" y="341"/>
                    </a:cxn>
                    <a:cxn ang="0">
                      <a:pos x="1687" y="360"/>
                    </a:cxn>
                    <a:cxn ang="0">
                      <a:pos x="1790" y="379"/>
                    </a:cxn>
                    <a:cxn ang="0">
                      <a:pos x="1890" y="399"/>
                    </a:cxn>
                    <a:cxn ang="0">
                      <a:pos x="1941" y="403"/>
                    </a:cxn>
                    <a:cxn ang="0">
                      <a:pos x="1943" y="390"/>
                    </a:cxn>
                  </a:cxnLst>
                  <a:rect l="0" t="0" r="r" b="b"/>
                  <a:pathLst>
                    <a:path w="1950" h="408">
                      <a:moveTo>
                        <a:pt x="1944" y="385"/>
                      </a:moveTo>
                      <a:lnTo>
                        <a:pt x="1946" y="379"/>
                      </a:lnTo>
                      <a:lnTo>
                        <a:pt x="1947" y="375"/>
                      </a:lnTo>
                      <a:lnTo>
                        <a:pt x="1948" y="371"/>
                      </a:lnTo>
                      <a:lnTo>
                        <a:pt x="1950" y="367"/>
                      </a:lnTo>
                      <a:lnTo>
                        <a:pt x="1897" y="360"/>
                      </a:lnTo>
                      <a:lnTo>
                        <a:pt x="1845" y="355"/>
                      </a:lnTo>
                      <a:lnTo>
                        <a:pt x="1794" y="348"/>
                      </a:lnTo>
                      <a:lnTo>
                        <a:pt x="1741" y="339"/>
                      </a:lnTo>
                      <a:lnTo>
                        <a:pt x="1690" y="332"/>
                      </a:lnTo>
                      <a:lnTo>
                        <a:pt x="1639" y="326"/>
                      </a:lnTo>
                      <a:lnTo>
                        <a:pt x="1588" y="317"/>
                      </a:lnTo>
                      <a:lnTo>
                        <a:pt x="1537" y="309"/>
                      </a:lnTo>
                      <a:lnTo>
                        <a:pt x="1486" y="301"/>
                      </a:lnTo>
                      <a:lnTo>
                        <a:pt x="1435" y="291"/>
                      </a:lnTo>
                      <a:lnTo>
                        <a:pt x="1384" y="283"/>
                      </a:lnTo>
                      <a:lnTo>
                        <a:pt x="1333" y="273"/>
                      </a:lnTo>
                      <a:lnTo>
                        <a:pt x="1281" y="263"/>
                      </a:lnTo>
                      <a:lnTo>
                        <a:pt x="1230" y="252"/>
                      </a:lnTo>
                      <a:lnTo>
                        <a:pt x="1178" y="243"/>
                      </a:lnTo>
                      <a:lnTo>
                        <a:pt x="1127" y="232"/>
                      </a:lnTo>
                      <a:lnTo>
                        <a:pt x="1080" y="223"/>
                      </a:lnTo>
                      <a:lnTo>
                        <a:pt x="1032" y="214"/>
                      </a:lnTo>
                      <a:lnTo>
                        <a:pt x="985" y="206"/>
                      </a:lnTo>
                      <a:lnTo>
                        <a:pt x="939" y="197"/>
                      </a:lnTo>
                      <a:lnTo>
                        <a:pt x="892" y="188"/>
                      </a:lnTo>
                      <a:lnTo>
                        <a:pt x="847" y="179"/>
                      </a:lnTo>
                      <a:lnTo>
                        <a:pt x="801" y="171"/>
                      </a:lnTo>
                      <a:lnTo>
                        <a:pt x="755" y="161"/>
                      </a:lnTo>
                      <a:lnTo>
                        <a:pt x="710" y="153"/>
                      </a:lnTo>
                      <a:lnTo>
                        <a:pt x="663" y="145"/>
                      </a:lnTo>
                      <a:lnTo>
                        <a:pt x="617" y="136"/>
                      </a:lnTo>
                      <a:lnTo>
                        <a:pt x="570" y="128"/>
                      </a:lnTo>
                      <a:lnTo>
                        <a:pt x="524" y="120"/>
                      </a:lnTo>
                      <a:lnTo>
                        <a:pt x="477" y="112"/>
                      </a:lnTo>
                      <a:lnTo>
                        <a:pt x="430" y="105"/>
                      </a:lnTo>
                      <a:lnTo>
                        <a:pt x="381" y="96"/>
                      </a:lnTo>
                      <a:lnTo>
                        <a:pt x="366" y="92"/>
                      </a:lnTo>
                      <a:lnTo>
                        <a:pt x="352" y="88"/>
                      </a:lnTo>
                      <a:lnTo>
                        <a:pt x="337" y="85"/>
                      </a:lnTo>
                      <a:lnTo>
                        <a:pt x="322" y="81"/>
                      </a:lnTo>
                      <a:lnTo>
                        <a:pt x="308" y="77"/>
                      </a:lnTo>
                      <a:lnTo>
                        <a:pt x="293" y="73"/>
                      </a:lnTo>
                      <a:lnTo>
                        <a:pt x="278" y="70"/>
                      </a:lnTo>
                      <a:lnTo>
                        <a:pt x="264" y="66"/>
                      </a:lnTo>
                      <a:lnTo>
                        <a:pt x="249" y="62"/>
                      </a:lnTo>
                      <a:lnTo>
                        <a:pt x="234" y="59"/>
                      </a:lnTo>
                      <a:lnTo>
                        <a:pt x="218" y="55"/>
                      </a:lnTo>
                      <a:lnTo>
                        <a:pt x="205" y="51"/>
                      </a:lnTo>
                      <a:lnTo>
                        <a:pt x="189" y="47"/>
                      </a:lnTo>
                      <a:lnTo>
                        <a:pt x="174" y="44"/>
                      </a:lnTo>
                      <a:lnTo>
                        <a:pt x="160" y="40"/>
                      </a:lnTo>
                      <a:lnTo>
                        <a:pt x="145" y="36"/>
                      </a:lnTo>
                      <a:lnTo>
                        <a:pt x="129" y="32"/>
                      </a:lnTo>
                      <a:lnTo>
                        <a:pt x="113" y="26"/>
                      </a:lnTo>
                      <a:lnTo>
                        <a:pt x="97" y="22"/>
                      </a:lnTo>
                      <a:lnTo>
                        <a:pt x="80" y="18"/>
                      </a:lnTo>
                      <a:lnTo>
                        <a:pt x="65" y="12"/>
                      </a:lnTo>
                      <a:lnTo>
                        <a:pt x="49" y="8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11" y="5"/>
                      </a:lnTo>
                      <a:lnTo>
                        <a:pt x="9" y="10"/>
                      </a:ln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7" y="23"/>
                      </a:lnTo>
                      <a:lnTo>
                        <a:pt x="14" y="26"/>
                      </a:lnTo>
                      <a:lnTo>
                        <a:pt x="21" y="27"/>
                      </a:lnTo>
                      <a:lnTo>
                        <a:pt x="28" y="30"/>
                      </a:lnTo>
                      <a:lnTo>
                        <a:pt x="35" y="32"/>
                      </a:lnTo>
                      <a:lnTo>
                        <a:pt x="42" y="34"/>
                      </a:lnTo>
                      <a:lnTo>
                        <a:pt x="49" y="36"/>
                      </a:lnTo>
                      <a:lnTo>
                        <a:pt x="56" y="39"/>
                      </a:lnTo>
                      <a:lnTo>
                        <a:pt x="75" y="44"/>
                      </a:lnTo>
                      <a:lnTo>
                        <a:pt x="94" y="48"/>
                      </a:lnTo>
                      <a:lnTo>
                        <a:pt x="115" y="54"/>
                      </a:lnTo>
                      <a:lnTo>
                        <a:pt x="134" y="59"/>
                      </a:lnTo>
                      <a:lnTo>
                        <a:pt x="154" y="65"/>
                      </a:lnTo>
                      <a:lnTo>
                        <a:pt x="173" y="69"/>
                      </a:lnTo>
                      <a:lnTo>
                        <a:pt x="192" y="74"/>
                      </a:lnTo>
                      <a:lnTo>
                        <a:pt x="212" y="80"/>
                      </a:lnTo>
                      <a:lnTo>
                        <a:pt x="231" y="85"/>
                      </a:lnTo>
                      <a:lnTo>
                        <a:pt x="252" y="90"/>
                      </a:lnTo>
                      <a:lnTo>
                        <a:pt x="271" y="95"/>
                      </a:lnTo>
                      <a:lnTo>
                        <a:pt x="290" y="101"/>
                      </a:lnTo>
                      <a:lnTo>
                        <a:pt x="310" y="106"/>
                      </a:lnTo>
                      <a:lnTo>
                        <a:pt x="329" y="110"/>
                      </a:lnTo>
                      <a:lnTo>
                        <a:pt x="348" y="116"/>
                      </a:lnTo>
                      <a:lnTo>
                        <a:pt x="368" y="121"/>
                      </a:lnTo>
                      <a:lnTo>
                        <a:pt x="419" y="128"/>
                      </a:lnTo>
                      <a:lnTo>
                        <a:pt x="467" y="136"/>
                      </a:lnTo>
                      <a:lnTo>
                        <a:pt x="515" y="143"/>
                      </a:lnTo>
                      <a:lnTo>
                        <a:pt x="564" y="152"/>
                      </a:lnTo>
                      <a:lnTo>
                        <a:pt x="610" y="160"/>
                      </a:lnTo>
                      <a:lnTo>
                        <a:pt x="657" y="168"/>
                      </a:lnTo>
                      <a:lnTo>
                        <a:pt x="704" y="178"/>
                      </a:lnTo>
                      <a:lnTo>
                        <a:pt x="751" y="186"/>
                      </a:lnTo>
                      <a:lnTo>
                        <a:pt x="797" y="196"/>
                      </a:lnTo>
                      <a:lnTo>
                        <a:pt x="844" y="204"/>
                      </a:lnTo>
                      <a:lnTo>
                        <a:pt x="891" y="214"/>
                      </a:lnTo>
                      <a:lnTo>
                        <a:pt x="938" y="222"/>
                      </a:lnTo>
                      <a:lnTo>
                        <a:pt x="986" y="232"/>
                      </a:lnTo>
                      <a:lnTo>
                        <a:pt x="1034" y="241"/>
                      </a:lnTo>
                      <a:lnTo>
                        <a:pt x="1084" y="250"/>
                      </a:lnTo>
                      <a:lnTo>
                        <a:pt x="1135" y="259"/>
                      </a:lnTo>
                      <a:lnTo>
                        <a:pt x="1185" y="268"/>
                      </a:lnTo>
                      <a:lnTo>
                        <a:pt x="1236" y="277"/>
                      </a:lnTo>
                      <a:lnTo>
                        <a:pt x="1286" y="286"/>
                      </a:lnTo>
                      <a:lnTo>
                        <a:pt x="1335" y="295"/>
                      </a:lnTo>
                      <a:lnTo>
                        <a:pt x="1386" y="303"/>
                      </a:lnTo>
                      <a:lnTo>
                        <a:pt x="1436" y="313"/>
                      </a:lnTo>
                      <a:lnTo>
                        <a:pt x="1486" y="323"/>
                      </a:lnTo>
                      <a:lnTo>
                        <a:pt x="1537" y="331"/>
                      </a:lnTo>
                      <a:lnTo>
                        <a:pt x="1587" y="341"/>
                      </a:lnTo>
                      <a:lnTo>
                        <a:pt x="1638" y="350"/>
                      </a:lnTo>
                      <a:lnTo>
                        <a:pt x="1687" y="360"/>
                      </a:lnTo>
                      <a:lnTo>
                        <a:pt x="1738" y="370"/>
                      </a:lnTo>
                      <a:lnTo>
                        <a:pt x="1790" y="379"/>
                      </a:lnTo>
                      <a:lnTo>
                        <a:pt x="1839" y="389"/>
                      </a:lnTo>
                      <a:lnTo>
                        <a:pt x="1890" y="399"/>
                      </a:lnTo>
                      <a:lnTo>
                        <a:pt x="1941" y="408"/>
                      </a:lnTo>
                      <a:lnTo>
                        <a:pt x="1941" y="403"/>
                      </a:lnTo>
                      <a:lnTo>
                        <a:pt x="1943" y="396"/>
                      </a:lnTo>
                      <a:lnTo>
                        <a:pt x="1943" y="390"/>
                      </a:lnTo>
                      <a:lnTo>
                        <a:pt x="1944" y="385"/>
                      </a:lnTo>
                      <a:close/>
                    </a:path>
                  </a:pathLst>
                </a:custGeom>
                <a:solidFill>
                  <a:srgbClr val="C98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264"/>
                <p:cNvSpPr>
                  <a:spLocks/>
                </p:cNvSpPr>
                <p:nvPr/>
              </p:nvSpPr>
              <p:spPr bwMode="auto">
                <a:xfrm>
                  <a:off x="9896" y="3506"/>
                  <a:ext cx="1947" cy="406"/>
                </a:xfrm>
                <a:custGeom>
                  <a:avLst/>
                  <a:gdLst/>
                  <a:ahLst/>
                  <a:cxnLst>
                    <a:cxn ang="0">
                      <a:pos x="1944" y="380"/>
                    </a:cxn>
                    <a:cxn ang="0">
                      <a:pos x="1946" y="372"/>
                    </a:cxn>
                    <a:cxn ang="0">
                      <a:pos x="1894" y="362"/>
                    </a:cxn>
                    <a:cxn ang="0">
                      <a:pos x="1791" y="349"/>
                    </a:cxn>
                    <a:cxn ang="0">
                      <a:pos x="1687" y="334"/>
                    </a:cxn>
                    <a:cxn ang="0">
                      <a:pos x="1585" y="319"/>
                    </a:cxn>
                    <a:cxn ang="0">
                      <a:pos x="1483" y="302"/>
                    </a:cxn>
                    <a:cxn ang="0">
                      <a:pos x="1382" y="285"/>
                    </a:cxn>
                    <a:cxn ang="0">
                      <a:pos x="1280" y="265"/>
                    </a:cxn>
                    <a:cxn ang="0">
                      <a:pos x="1177" y="245"/>
                    </a:cxn>
                    <a:cxn ang="0">
                      <a:pos x="1079" y="225"/>
                    </a:cxn>
                    <a:cxn ang="0">
                      <a:pos x="985" y="207"/>
                    </a:cxn>
                    <a:cxn ang="0">
                      <a:pos x="892" y="189"/>
                    </a:cxn>
                    <a:cxn ang="0">
                      <a:pos x="800" y="173"/>
                    </a:cxn>
                    <a:cxn ang="0">
                      <a:pos x="709" y="155"/>
                    </a:cxn>
                    <a:cxn ang="0">
                      <a:pos x="617" y="138"/>
                    </a:cxn>
                    <a:cxn ang="0">
                      <a:pos x="524" y="122"/>
                    </a:cxn>
                    <a:cxn ang="0">
                      <a:pos x="430" y="105"/>
                    </a:cxn>
                    <a:cxn ang="0">
                      <a:pos x="366" y="93"/>
                    </a:cxn>
                    <a:cxn ang="0">
                      <a:pos x="337" y="86"/>
                    </a:cxn>
                    <a:cxn ang="0">
                      <a:pos x="308" y="78"/>
                    </a:cxn>
                    <a:cxn ang="0">
                      <a:pos x="278" y="69"/>
                    </a:cxn>
                    <a:cxn ang="0">
                      <a:pos x="249" y="62"/>
                    </a:cxn>
                    <a:cxn ang="0">
                      <a:pos x="218" y="54"/>
                    </a:cxn>
                    <a:cxn ang="0">
                      <a:pos x="189" y="47"/>
                    </a:cxn>
                    <a:cxn ang="0">
                      <a:pos x="160" y="40"/>
                    </a:cxn>
                    <a:cxn ang="0">
                      <a:pos x="129" y="32"/>
                    </a:cxn>
                    <a:cxn ang="0">
                      <a:pos x="96" y="22"/>
                    </a:cxn>
                    <a:cxn ang="0">
                      <a:pos x="64" y="13"/>
                    </a:cxn>
                    <a:cxn ang="0">
                      <a:pos x="32" y="4"/>
                    </a:cxn>
                    <a:cxn ang="0">
                      <a:pos x="11" y="6"/>
                    </a:cxn>
                    <a:cxn ang="0">
                      <a:pos x="4" y="15"/>
                    </a:cxn>
                    <a:cxn ang="0">
                      <a:pos x="7" y="21"/>
                    </a:cxn>
                    <a:cxn ang="0">
                      <a:pos x="22" y="25"/>
                    </a:cxn>
                    <a:cxn ang="0">
                      <a:pos x="36" y="29"/>
                    </a:cxn>
                    <a:cxn ang="0">
                      <a:pos x="51" y="33"/>
                    </a:cxn>
                    <a:cxn ang="0">
                      <a:pos x="78" y="42"/>
                    </a:cxn>
                    <a:cxn ang="0">
                      <a:pos x="118" y="51"/>
                    </a:cxn>
                    <a:cxn ang="0">
                      <a:pos x="156" y="62"/>
                    </a:cxn>
                    <a:cxn ang="0">
                      <a:pos x="196" y="72"/>
                    </a:cxn>
                    <a:cxn ang="0">
                      <a:pos x="236" y="83"/>
                    </a:cxn>
                    <a:cxn ang="0">
                      <a:pos x="276" y="93"/>
                    </a:cxn>
                    <a:cxn ang="0">
                      <a:pos x="315" y="104"/>
                    </a:cxn>
                    <a:cxn ang="0">
                      <a:pos x="355" y="113"/>
                    </a:cxn>
                    <a:cxn ang="0">
                      <a:pos x="424" y="126"/>
                    </a:cxn>
                    <a:cxn ang="0">
                      <a:pos x="522" y="141"/>
                    </a:cxn>
                    <a:cxn ang="0">
                      <a:pos x="616" y="158"/>
                    </a:cxn>
                    <a:cxn ang="0">
                      <a:pos x="709" y="176"/>
                    </a:cxn>
                    <a:cxn ang="0">
                      <a:pos x="800" y="193"/>
                    </a:cxn>
                    <a:cxn ang="0">
                      <a:pos x="892" y="211"/>
                    </a:cxn>
                    <a:cxn ang="0">
                      <a:pos x="987" y="229"/>
                    </a:cxn>
                    <a:cxn ang="0">
                      <a:pos x="1084" y="247"/>
                    </a:cxn>
                    <a:cxn ang="0">
                      <a:pos x="1185" y="265"/>
                    </a:cxn>
                    <a:cxn ang="0">
                      <a:pos x="1286" y="283"/>
                    </a:cxn>
                    <a:cxn ang="0">
                      <a:pos x="1386" y="301"/>
                    </a:cxn>
                    <a:cxn ang="0">
                      <a:pos x="1486" y="319"/>
                    </a:cxn>
                    <a:cxn ang="0">
                      <a:pos x="1587" y="338"/>
                    </a:cxn>
                    <a:cxn ang="0">
                      <a:pos x="1687" y="358"/>
                    </a:cxn>
                    <a:cxn ang="0">
                      <a:pos x="1790" y="377"/>
                    </a:cxn>
                    <a:cxn ang="0">
                      <a:pos x="1890" y="396"/>
                    </a:cxn>
                    <a:cxn ang="0">
                      <a:pos x="1941" y="400"/>
                    </a:cxn>
                    <a:cxn ang="0">
                      <a:pos x="1943" y="389"/>
                    </a:cxn>
                  </a:cxnLst>
                  <a:rect l="0" t="0" r="r" b="b"/>
                  <a:pathLst>
                    <a:path w="1947" h="406">
                      <a:moveTo>
                        <a:pt x="1943" y="384"/>
                      </a:moveTo>
                      <a:lnTo>
                        <a:pt x="1944" y="380"/>
                      </a:lnTo>
                      <a:lnTo>
                        <a:pt x="1946" y="376"/>
                      </a:lnTo>
                      <a:lnTo>
                        <a:pt x="1946" y="372"/>
                      </a:lnTo>
                      <a:lnTo>
                        <a:pt x="1947" y="369"/>
                      </a:lnTo>
                      <a:lnTo>
                        <a:pt x="1894" y="362"/>
                      </a:lnTo>
                      <a:lnTo>
                        <a:pt x="1842" y="356"/>
                      </a:lnTo>
                      <a:lnTo>
                        <a:pt x="1791" y="349"/>
                      </a:lnTo>
                      <a:lnTo>
                        <a:pt x="1740" y="341"/>
                      </a:lnTo>
                      <a:lnTo>
                        <a:pt x="1687" y="334"/>
                      </a:lnTo>
                      <a:lnTo>
                        <a:pt x="1636" y="327"/>
                      </a:lnTo>
                      <a:lnTo>
                        <a:pt x="1585" y="319"/>
                      </a:lnTo>
                      <a:lnTo>
                        <a:pt x="1534" y="311"/>
                      </a:lnTo>
                      <a:lnTo>
                        <a:pt x="1483" y="302"/>
                      </a:lnTo>
                      <a:lnTo>
                        <a:pt x="1433" y="293"/>
                      </a:lnTo>
                      <a:lnTo>
                        <a:pt x="1382" y="285"/>
                      </a:lnTo>
                      <a:lnTo>
                        <a:pt x="1331" y="275"/>
                      </a:lnTo>
                      <a:lnTo>
                        <a:pt x="1280" y="265"/>
                      </a:lnTo>
                      <a:lnTo>
                        <a:pt x="1229" y="254"/>
                      </a:lnTo>
                      <a:lnTo>
                        <a:pt x="1177" y="245"/>
                      </a:lnTo>
                      <a:lnTo>
                        <a:pt x="1125" y="233"/>
                      </a:lnTo>
                      <a:lnTo>
                        <a:pt x="1079" y="225"/>
                      </a:lnTo>
                      <a:lnTo>
                        <a:pt x="1030" y="216"/>
                      </a:lnTo>
                      <a:lnTo>
                        <a:pt x="985" y="207"/>
                      </a:lnTo>
                      <a:lnTo>
                        <a:pt x="938" y="199"/>
                      </a:lnTo>
                      <a:lnTo>
                        <a:pt x="892" y="189"/>
                      </a:lnTo>
                      <a:lnTo>
                        <a:pt x="845" y="181"/>
                      </a:lnTo>
                      <a:lnTo>
                        <a:pt x="800" y="173"/>
                      </a:lnTo>
                      <a:lnTo>
                        <a:pt x="754" y="163"/>
                      </a:lnTo>
                      <a:lnTo>
                        <a:pt x="709" y="155"/>
                      </a:lnTo>
                      <a:lnTo>
                        <a:pt x="663" y="147"/>
                      </a:lnTo>
                      <a:lnTo>
                        <a:pt x="617" y="138"/>
                      </a:lnTo>
                      <a:lnTo>
                        <a:pt x="570" y="130"/>
                      </a:lnTo>
                      <a:lnTo>
                        <a:pt x="524" y="122"/>
                      </a:lnTo>
                      <a:lnTo>
                        <a:pt x="477" y="113"/>
                      </a:lnTo>
                      <a:lnTo>
                        <a:pt x="430" y="105"/>
                      </a:lnTo>
                      <a:lnTo>
                        <a:pt x="381" y="97"/>
                      </a:lnTo>
                      <a:lnTo>
                        <a:pt x="366" y="93"/>
                      </a:lnTo>
                      <a:lnTo>
                        <a:pt x="352" y="89"/>
                      </a:lnTo>
                      <a:lnTo>
                        <a:pt x="337" y="86"/>
                      </a:lnTo>
                      <a:lnTo>
                        <a:pt x="322" y="82"/>
                      </a:lnTo>
                      <a:lnTo>
                        <a:pt x="308" y="78"/>
                      </a:lnTo>
                      <a:lnTo>
                        <a:pt x="293" y="73"/>
                      </a:lnTo>
                      <a:lnTo>
                        <a:pt x="278" y="69"/>
                      </a:lnTo>
                      <a:lnTo>
                        <a:pt x="264" y="66"/>
                      </a:lnTo>
                      <a:lnTo>
                        <a:pt x="249" y="62"/>
                      </a:lnTo>
                      <a:lnTo>
                        <a:pt x="234" y="58"/>
                      </a:lnTo>
                      <a:lnTo>
                        <a:pt x="218" y="54"/>
                      </a:lnTo>
                      <a:lnTo>
                        <a:pt x="205" y="51"/>
                      </a:lnTo>
                      <a:lnTo>
                        <a:pt x="189" y="47"/>
                      </a:lnTo>
                      <a:lnTo>
                        <a:pt x="174" y="43"/>
                      </a:lnTo>
                      <a:lnTo>
                        <a:pt x="160" y="40"/>
                      </a:lnTo>
                      <a:lnTo>
                        <a:pt x="145" y="36"/>
                      </a:lnTo>
                      <a:lnTo>
                        <a:pt x="129" y="32"/>
                      </a:lnTo>
                      <a:lnTo>
                        <a:pt x="112" y="26"/>
                      </a:lnTo>
                      <a:lnTo>
                        <a:pt x="96" y="22"/>
                      </a:lnTo>
                      <a:lnTo>
                        <a:pt x="80" y="18"/>
                      </a:lnTo>
                      <a:lnTo>
                        <a:pt x="64" y="13"/>
                      </a:lnTo>
                      <a:lnTo>
                        <a:pt x="47" y="9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11" y="6"/>
                      </a:lnTo>
                      <a:lnTo>
                        <a:pt x="9" y="10"/>
                      </a:lnTo>
                      <a:lnTo>
                        <a:pt x="4" y="15"/>
                      </a:lnTo>
                      <a:lnTo>
                        <a:pt x="0" y="20"/>
                      </a:lnTo>
                      <a:lnTo>
                        <a:pt x="7" y="21"/>
                      </a:lnTo>
                      <a:lnTo>
                        <a:pt x="15" y="24"/>
                      </a:lnTo>
                      <a:lnTo>
                        <a:pt x="22" y="25"/>
                      </a:lnTo>
                      <a:lnTo>
                        <a:pt x="29" y="28"/>
                      </a:lnTo>
                      <a:lnTo>
                        <a:pt x="36" y="29"/>
                      </a:lnTo>
                      <a:lnTo>
                        <a:pt x="44" y="32"/>
                      </a:lnTo>
                      <a:lnTo>
                        <a:pt x="51" y="33"/>
                      </a:lnTo>
                      <a:lnTo>
                        <a:pt x="58" y="36"/>
                      </a:lnTo>
                      <a:lnTo>
                        <a:pt x="78" y="42"/>
                      </a:lnTo>
                      <a:lnTo>
                        <a:pt x="98" y="46"/>
                      </a:lnTo>
                      <a:lnTo>
                        <a:pt x="118" y="51"/>
                      </a:lnTo>
                      <a:lnTo>
                        <a:pt x="137" y="57"/>
                      </a:lnTo>
                      <a:lnTo>
                        <a:pt x="156" y="62"/>
                      </a:lnTo>
                      <a:lnTo>
                        <a:pt x="177" y="66"/>
                      </a:lnTo>
                      <a:lnTo>
                        <a:pt x="196" y="72"/>
                      </a:lnTo>
                      <a:lnTo>
                        <a:pt x="217" y="78"/>
                      </a:lnTo>
                      <a:lnTo>
                        <a:pt x="236" y="83"/>
                      </a:lnTo>
                      <a:lnTo>
                        <a:pt x="256" y="87"/>
                      </a:lnTo>
                      <a:lnTo>
                        <a:pt x="276" y="93"/>
                      </a:lnTo>
                      <a:lnTo>
                        <a:pt x="296" y="98"/>
                      </a:lnTo>
                      <a:lnTo>
                        <a:pt x="315" y="104"/>
                      </a:lnTo>
                      <a:lnTo>
                        <a:pt x="334" y="108"/>
                      </a:lnTo>
                      <a:lnTo>
                        <a:pt x="355" y="113"/>
                      </a:lnTo>
                      <a:lnTo>
                        <a:pt x="374" y="119"/>
                      </a:lnTo>
                      <a:lnTo>
                        <a:pt x="424" y="126"/>
                      </a:lnTo>
                      <a:lnTo>
                        <a:pt x="474" y="134"/>
                      </a:lnTo>
                      <a:lnTo>
                        <a:pt x="522" y="141"/>
                      </a:lnTo>
                      <a:lnTo>
                        <a:pt x="569" y="149"/>
                      </a:lnTo>
                      <a:lnTo>
                        <a:pt x="616" y="158"/>
                      </a:lnTo>
                      <a:lnTo>
                        <a:pt x="663" y="166"/>
                      </a:lnTo>
                      <a:lnTo>
                        <a:pt x="709" y="176"/>
                      </a:lnTo>
                      <a:lnTo>
                        <a:pt x="754" y="184"/>
                      </a:lnTo>
                      <a:lnTo>
                        <a:pt x="800" y="193"/>
                      </a:lnTo>
                      <a:lnTo>
                        <a:pt x="847" y="202"/>
                      </a:lnTo>
                      <a:lnTo>
                        <a:pt x="892" y="211"/>
                      </a:lnTo>
                      <a:lnTo>
                        <a:pt x="939" y="220"/>
                      </a:lnTo>
                      <a:lnTo>
                        <a:pt x="987" y="229"/>
                      </a:lnTo>
                      <a:lnTo>
                        <a:pt x="1036" y="239"/>
                      </a:lnTo>
                      <a:lnTo>
                        <a:pt x="1084" y="247"/>
                      </a:lnTo>
                      <a:lnTo>
                        <a:pt x="1135" y="257"/>
                      </a:lnTo>
                      <a:lnTo>
                        <a:pt x="1185" y="265"/>
                      </a:lnTo>
                      <a:lnTo>
                        <a:pt x="1236" y="275"/>
                      </a:lnTo>
                      <a:lnTo>
                        <a:pt x="1286" y="283"/>
                      </a:lnTo>
                      <a:lnTo>
                        <a:pt x="1335" y="291"/>
                      </a:lnTo>
                      <a:lnTo>
                        <a:pt x="1386" y="301"/>
                      </a:lnTo>
                      <a:lnTo>
                        <a:pt x="1436" y="311"/>
                      </a:lnTo>
                      <a:lnTo>
                        <a:pt x="1486" y="319"/>
                      </a:lnTo>
                      <a:lnTo>
                        <a:pt x="1537" y="329"/>
                      </a:lnTo>
                      <a:lnTo>
                        <a:pt x="1587" y="338"/>
                      </a:lnTo>
                      <a:lnTo>
                        <a:pt x="1638" y="348"/>
                      </a:lnTo>
                      <a:lnTo>
                        <a:pt x="1687" y="358"/>
                      </a:lnTo>
                      <a:lnTo>
                        <a:pt x="1738" y="367"/>
                      </a:lnTo>
                      <a:lnTo>
                        <a:pt x="1790" y="377"/>
                      </a:lnTo>
                      <a:lnTo>
                        <a:pt x="1839" y="387"/>
                      </a:lnTo>
                      <a:lnTo>
                        <a:pt x="1890" y="396"/>
                      </a:lnTo>
                      <a:lnTo>
                        <a:pt x="1941" y="406"/>
                      </a:lnTo>
                      <a:lnTo>
                        <a:pt x="1941" y="400"/>
                      </a:lnTo>
                      <a:lnTo>
                        <a:pt x="1943" y="395"/>
                      </a:lnTo>
                      <a:lnTo>
                        <a:pt x="1943" y="389"/>
                      </a:lnTo>
                      <a:lnTo>
                        <a:pt x="1943" y="384"/>
                      </a:lnTo>
                      <a:close/>
                    </a:path>
                  </a:pathLst>
                </a:custGeom>
                <a:solidFill>
                  <a:srgbClr val="CC87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265"/>
                <p:cNvSpPr>
                  <a:spLocks/>
                </p:cNvSpPr>
                <p:nvPr/>
              </p:nvSpPr>
              <p:spPr bwMode="auto">
                <a:xfrm>
                  <a:off x="9898" y="3508"/>
                  <a:ext cx="1942" cy="401"/>
                </a:xfrm>
                <a:custGeom>
                  <a:avLst/>
                  <a:gdLst/>
                  <a:ahLst/>
                  <a:cxnLst>
                    <a:cxn ang="0">
                      <a:pos x="1941" y="379"/>
                    </a:cxn>
                    <a:cxn ang="0">
                      <a:pos x="1941" y="372"/>
                    </a:cxn>
                    <a:cxn ang="0">
                      <a:pos x="1890" y="363"/>
                    </a:cxn>
                    <a:cxn ang="0">
                      <a:pos x="1786" y="350"/>
                    </a:cxn>
                    <a:cxn ang="0">
                      <a:pos x="1683" y="335"/>
                    </a:cxn>
                    <a:cxn ang="0">
                      <a:pos x="1580" y="320"/>
                    </a:cxn>
                    <a:cxn ang="0">
                      <a:pos x="1480" y="303"/>
                    </a:cxn>
                    <a:cxn ang="0">
                      <a:pos x="1377" y="285"/>
                    </a:cxn>
                    <a:cxn ang="0">
                      <a:pos x="1275" y="266"/>
                    </a:cxn>
                    <a:cxn ang="0">
                      <a:pos x="1173" y="245"/>
                    </a:cxn>
                    <a:cxn ang="0">
                      <a:pos x="1075" y="226"/>
                    </a:cxn>
                    <a:cxn ang="0">
                      <a:pos x="981" y="208"/>
                    </a:cxn>
                    <a:cxn ang="0">
                      <a:pos x="889" y="190"/>
                    </a:cxn>
                    <a:cxn ang="0">
                      <a:pos x="798" y="174"/>
                    </a:cxn>
                    <a:cxn ang="0">
                      <a:pos x="707" y="156"/>
                    </a:cxn>
                    <a:cxn ang="0">
                      <a:pos x="614" y="138"/>
                    </a:cxn>
                    <a:cxn ang="0">
                      <a:pos x="522" y="121"/>
                    </a:cxn>
                    <a:cxn ang="0">
                      <a:pos x="428" y="105"/>
                    </a:cxn>
                    <a:cxn ang="0">
                      <a:pos x="364" y="92"/>
                    </a:cxn>
                    <a:cxn ang="0">
                      <a:pos x="335" y="85"/>
                    </a:cxn>
                    <a:cxn ang="0">
                      <a:pos x="305" y="77"/>
                    </a:cxn>
                    <a:cxn ang="0">
                      <a:pos x="276" y="69"/>
                    </a:cxn>
                    <a:cxn ang="0">
                      <a:pos x="245" y="62"/>
                    </a:cxn>
                    <a:cxn ang="0">
                      <a:pos x="216" y="53"/>
                    </a:cxn>
                    <a:cxn ang="0">
                      <a:pos x="186" y="45"/>
                    </a:cxn>
                    <a:cxn ang="0">
                      <a:pos x="157" y="38"/>
                    </a:cxn>
                    <a:cxn ang="0">
                      <a:pos x="125" y="30"/>
                    </a:cxn>
                    <a:cxn ang="0">
                      <a:pos x="94" y="22"/>
                    </a:cxn>
                    <a:cxn ang="0">
                      <a:pos x="62" y="12"/>
                    </a:cxn>
                    <a:cxn ang="0">
                      <a:pos x="30" y="4"/>
                    </a:cxn>
                    <a:cxn ang="0">
                      <a:pos x="9" y="4"/>
                    </a:cxn>
                    <a:cxn ang="0">
                      <a:pos x="2" y="13"/>
                    </a:cxn>
                    <a:cxn ang="0">
                      <a:pos x="8" y="19"/>
                    </a:cxn>
                    <a:cxn ang="0">
                      <a:pos x="23" y="23"/>
                    </a:cxn>
                    <a:cxn ang="0">
                      <a:pos x="37" y="27"/>
                    </a:cxn>
                    <a:cxn ang="0">
                      <a:pos x="52" y="30"/>
                    </a:cxn>
                    <a:cxn ang="0">
                      <a:pos x="78" y="37"/>
                    </a:cxn>
                    <a:cxn ang="0">
                      <a:pos x="118" y="47"/>
                    </a:cxn>
                    <a:cxn ang="0">
                      <a:pos x="158" y="58"/>
                    </a:cxn>
                    <a:cxn ang="0">
                      <a:pos x="198" y="69"/>
                    </a:cxn>
                    <a:cxn ang="0">
                      <a:pos x="239" y="78"/>
                    </a:cxn>
                    <a:cxn ang="0">
                      <a:pos x="279" y="89"/>
                    </a:cxn>
                    <a:cxn ang="0">
                      <a:pos x="319" y="100"/>
                    </a:cxn>
                    <a:cxn ang="0">
                      <a:pos x="359" y="110"/>
                    </a:cxn>
                    <a:cxn ang="0">
                      <a:pos x="429" y="122"/>
                    </a:cxn>
                    <a:cxn ang="0">
                      <a:pos x="527" y="138"/>
                    </a:cxn>
                    <a:cxn ang="0">
                      <a:pos x="620" y="154"/>
                    </a:cxn>
                    <a:cxn ang="0">
                      <a:pos x="711" y="172"/>
                    </a:cxn>
                    <a:cxn ang="0">
                      <a:pos x="800" y="190"/>
                    </a:cxn>
                    <a:cxn ang="0">
                      <a:pos x="892" y="208"/>
                    </a:cxn>
                    <a:cxn ang="0">
                      <a:pos x="985" y="227"/>
                    </a:cxn>
                    <a:cxn ang="0">
                      <a:pos x="1082" y="245"/>
                    </a:cxn>
                    <a:cxn ang="0">
                      <a:pos x="1183" y="263"/>
                    </a:cxn>
                    <a:cxn ang="0">
                      <a:pos x="1284" y="280"/>
                    </a:cxn>
                    <a:cxn ang="0">
                      <a:pos x="1384" y="298"/>
                    </a:cxn>
                    <a:cxn ang="0">
                      <a:pos x="1484" y="316"/>
                    </a:cxn>
                    <a:cxn ang="0">
                      <a:pos x="1585" y="335"/>
                    </a:cxn>
                    <a:cxn ang="0">
                      <a:pos x="1685" y="353"/>
                    </a:cxn>
                    <a:cxn ang="0">
                      <a:pos x="1788" y="372"/>
                    </a:cxn>
                    <a:cxn ang="0">
                      <a:pos x="1888" y="392"/>
                    </a:cxn>
                    <a:cxn ang="0">
                      <a:pos x="1939" y="397"/>
                    </a:cxn>
                    <a:cxn ang="0">
                      <a:pos x="1939" y="387"/>
                    </a:cxn>
                  </a:cxnLst>
                  <a:rect l="0" t="0" r="r" b="b"/>
                  <a:pathLst>
                    <a:path w="1942" h="401">
                      <a:moveTo>
                        <a:pt x="1939" y="382"/>
                      </a:moveTo>
                      <a:lnTo>
                        <a:pt x="1941" y="379"/>
                      </a:lnTo>
                      <a:lnTo>
                        <a:pt x="1941" y="375"/>
                      </a:lnTo>
                      <a:lnTo>
                        <a:pt x="1941" y="372"/>
                      </a:lnTo>
                      <a:lnTo>
                        <a:pt x="1942" y="370"/>
                      </a:lnTo>
                      <a:lnTo>
                        <a:pt x="1890" y="363"/>
                      </a:lnTo>
                      <a:lnTo>
                        <a:pt x="1837" y="357"/>
                      </a:lnTo>
                      <a:lnTo>
                        <a:pt x="1786" y="350"/>
                      </a:lnTo>
                      <a:lnTo>
                        <a:pt x="1735" y="342"/>
                      </a:lnTo>
                      <a:lnTo>
                        <a:pt x="1683" y="335"/>
                      </a:lnTo>
                      <a:lnTo>
                        <a:pt x="1631" y="328"/>
                      </a:lnTo>
                      <a:lnTo>
                        <a:pt x="1580" y="320"/>
                      </a:lnTo>
                      <a:lnTo>
                        <a:pt x="1531" y="312"/>
                      </a:lnTo>
                      <a:lnTo>
                        <a:pt x="1480" y="303"/>
                      </a:lnTo>
                      <a:lnTo>
                        <a:pt x="1429" y="294"/>
                      </a:lnTo>
                      <a:lnTo>
                        <a:pt x="1377" y="285"/>
                      </a:lnTo>
                      <a:lnTo>
                        <a:pt x="1326" y="276"/>
                      </a:lnTo>
                      <a:lnTo>
                        <a:pt x="1275" y="266"/>
                      </a:lnTo>
                      <a:lnTo>
                        <a:pt x="1224" y="255"/>
                      </a:lnTo>
                      <a:lnTo>
                        <a:pt x="1173" y="245"/>
                      </a:lnTo>
                      <a:lnTo>
                        <a:pt x="1122" y="234"/>
                      </a:lnTo>
                      <a:lnTo>
                        <a:pt x="1075" y="226"/>
                      </a:lnTo>
                      <a:lnTo>
                        <a:pt x="1027" y="216"/>
                      </a:lnTo>
                      <a:lnTo>
                        <a:pt x="981" y="208"/>
                      </a:lnTo>
                      <a:lnTo>
                        <a:pt x="934" y="200"/>
                      </a:lnTo>
                      <a:lnTo>
                        <a:pt x="889" y="190"/>
                      </a:lnTo>
                      <a:lnTo>
                        <a:pt x="843" y="182"/>
                      </a:lnTo>
                      <a:lnTo>
                        <a:pt x="798" y="174"/>
                      </a:lnTo>
                      <a:lnTo>
                        <a:pt x="752" y="164"/>
                      </a:lnTo>
                      <a:lnTo>
                        <a:pt x="707" y="156"/>
                      </a:lnTo>
                      <a:lnTo>
                        <a:pt x="661" y="147"/>
                      </a:lnTo>
                      <a:lnTo>
                        <a:pt x="614" y="138"/>
                      </a:lnTo>
                      <a:lnTo>
                        <a:pt x="568" y="129"/>
                      </a:lnTo>
                      <a:lnTo>
                        <a:pt x="522" y="121"/>
                      </a:lnTo>
                      <a:lnTo>
                        <a:pt x="475" y="113"/>
                      </a:lnTo>
                      <a:lnTo>
                        <a:pt x="428" y="105"/>
                      </a:lnTo>
                      <a:lnTo>
                        <a:pt x="379" y="96"/>
                      </a:lnTo>
                      <a:lnTo>
                        <a:pt x="364" y="92"/>
                      </a:lnTo>
                      <a:lnTo>
                        <a:pt x="350" y="88"/>
                      </a:lnTo>
                      <a:lnTo>
                        <a:pt x="335" y="85"/>
                      </a:lnTo>
                      <a:lnTo>
                        <a:pt x="320" y="81"/>
                      </a:lnTo>
                      <a:lnTo>
                        <a:pt x="305" y="77"/>
                      </a:lnTo>
                      <a:lnTo>
                        <a:pt x="291" y="73"/>
                      </a:lnTo>
                      <a:lnTo>
                        <a:pt x="276" y="69"/>
                      </a:lnTo>
                      <a:lnTo>
                        <a:pt x="261" y="64"/>
                      </a:lnTo>
                      <a:lnTo>
                        <a:pt x="245" y="62"/>
                      </a:lnTo>
                      <a:lnTo>
                        <a:pt x="230" y="58"/>
                      </a:lnTo>
                      <a:lnTo>
                        <a:pt x="216" y="53"/>
                      </a:lnTo>
                      <a:lnTo>
                        <a:pt x="201" y="49"/>
                      </a:lnTo>
                      <a:lnTo>
                        <a:pt x="186" y="45"/>
                      </a:lnTo>
                      <a:lnTo>
                        <a:pt x="171" y="42"/>
                      </a:lnTo>
                      <a:lnTo>
                        <a:pt x="157" y="38"/>
                      </a:lnTo>
                      <a:lnTo>
                        <a:pt x="142" y="34"/>
                      </a:lnTo>
                      <a:lnTo>
                        <a:pt x="125" y="30"/>
                      </a:lnTo>
                      <a:lnTo>
                        <a:pt x="110" y="26"/>
                      </a:lnTo>
                      <a:lnTo>
                        <a:pt x="94" y="22"/>
                      </a:lnTo>
                      <a:lnTo>
                        <a:pt x="78" y="16"/>
                      </a:lnTo>
                      <a:lnTo>
                        <a:pt x="62" y="12"/>
                      </a:lnTo>
                      <a:lnTo>
                        <a:pt x="45" y="8"/>
                      </a:lnTo>
                      <a:lnTo>
                        <a:pt x="30" y="4"/>
                      </a:lnTo>
                      <a:lnTo>
                        <a:pt x="13" y="0"/>
                      </a:lnTo>
                      <a:lnTo>
                        <a:pt x="9" y="4"/>
                      </a:lnTo>
                      <a:lnTo>
                        <a:pt x="7" y="8"/>
                      </a:lnTo>
                      <a:lnTo>
                        <a:pt x="2" y="13"/>
                      </a:lnTo>
                      <a:lnTo>
                        <a:pt x="0" y="18"/>
                      </a:lnTo>
                      <a:lnTo>
                        <a:pt x="8" y="19"/>
                      </a:lnTo>
                      <a:lnTo>
                        <a:pt x="15" y="22"/>
                      </a:lnTo>
                      <a:lnTo>
                        <a:pt x="23" y="23"/>
                      </a:lnTo>
                      <a:lnTo>
                        <a:pt x="30" y="24"/>
                      </a:lnTo>
                      <a:lnTo>
                        <a:pt x="37" y="27"/>
                      </a:lnTo>
                      <a:lnTo>
                        <a:pt x="44" y="29"/>
                      </a:lnTo>
                      <a:lnTo>
                        <a:pt x="52" y="30"/>
                      </a:lnTo>
                      <a:lnTo>
                        <a:pt x="59" y="31"/>
                      </a:lnTo>
                      <a:lnTo>
                        <a:pt x="78" y="37"/>
                      </a:lnTo>
                      <a:lnTo>
                        <a:pt x="99" y="42"/>
                      </a:lnTo>
                      <a:lnTo>
                        <a:pt x="118" y="47"/>
                      </a:lnTo>
                      <a:lnTo>
                        <a:pt x="139" y="52"/>
                      </a:lnTo>
                      <a:lnTo>
                        <a:pt x="158" y="58"/>
                      </a:lnTo>
                      <a:lnTo>
                        <a:pt x="179" y="63"/>
                      </a:lnTo>
                      <a:lnTo>
                        <a:pt x="198" y="69"/>
                      </a:lnTo>
                      <a:lnTo>
                        <a:pt x="219" y="73"/>
                      </a:lnTo>
                      <a:lnTo>
                        <a:pt x="239" y="78"/>
                      </a:lnTo>
                      <a:lnTo>
                        <a:pt x="259" y="84"/>
                      </a:lnTo>
                      <a:lnTo>
                        <a:pt x="279" y="89"/>
                      </a:lnTo>
                      <a:lnTo>
                        <a:pt x="299" y="95"/>
                      </a:lnTo>
                      <a:lnTo>
                        <a:pt x="319" y="100"/>
                      </a:lnTo>
                      <a:lnTo>
                        <a:pt x="339" y="105"/>
                      </a:lnTo>
                      <a:lnTo>
                        <a:pt x="359" y="110"/>
                      </a:lnTo>
                      <a:lnTo>
                        <a:pt x="379" y="116"/>
                      </a:lnTo>
                      <a:lnTo>
                        <a:pt x="429" y="122"/>
                      </a:lnTo>
                      <a:lnTo>
                        <a:pt x="479" y="129"/>
                      </a:lnTo>
                      <a:lnTo>
                        <a:pt x="527" y="138"/>
                      </a:lnTo>
                      <a:lnTo>
                        <a:pt x="574" y="146"/>
                      </a:lnTo>
                      <a:lnTo>
                        <a:pt x="620" y="154"/>
                      </a:lnTo>
                      <a:lnTo>
                        <a:pt x="665" y="162"/>
                      </a:lnTo>
                      <a:lnTo>
                        <a:pt x="711" y="172"/>
                      </a:lnTo>
                      <a:lnTo>
                        <a:pt x="756" y="180"/>
                      </a:lnTo>
                      <a:lnTo>
                        <a:pt x="800" y="190"/>
                      </a:lnTo>
                      <a:lnTo>
                        <a:pt x="846" y="200"/>
                      </a:lnTo>
                      <a:lnTo>
                        <a:pt x="892" y="208"/>
                      </a:lnTo>
                      <a:lnTo>
                        <a:pt x="938" y="218"/>
                      </a:lnTo>
                      <a:lnTo>
                        <a:pt x="985" y="227"/>
                      </a:lnTo>
                      <a:lnTo>
                        <a:pt x="1034" y="237"/>
                      </a:lnTo>
                      <a:lnTo>
                        <a:pt x="1082" y="245"/>
                      </a:lnTo>
                      <a:lnTo>
                        <a:pt x="1133" y="255"/>
                      </a:lnTo>
                      <a:lnTo>
                        <a:pt x="1183" y="263"/>
                      </a:lnTo>
                      <a:lnTo>
                        <a:pt x="1234" y="272"/>
                      </a:lnTo>
                      <a:lnTo>
                        <a:pt x="1284" y="280"/>
                      </a:lnTo>
                      <a:lnTo>
                        <a:pt x="1333" y="288"/>
                      </a:lnTo>
                      <a:lnTo>
                        <a:pt x="1384" y="298"/>
                      </a:lnTo>
                      <a:lnTo>
                        <a:pt x="1434" y="306"/>
                      </a:lnTo>
                      <a:lnTo>
                        <a:pt x="1484" y="316"/>
                      </a:lnTo>
                      <a:lnTo>
                        <a:pt x="1535" y="325"/>
                      </a:lnTo>
                      <a:lnTo>
                        <a:pt x="1585" y="335"/>
                      </a:lnTo>
                      <a:lnTo>
                        <a:pt x="1636" y="343"/>
                      </a:lnTo>
                      <a:lnTo>
                        <a:pt x="1685" y="353"/>
                      </a:lnTo>
                      <a:lnTo>
                        <a:pt x="1736" y="363"/>
                      </a:lnTo>
                      <a:lnTo>
                        <a:pt x="1788" y="372"/>
                      </a:lnTo>
                      <a:lnTo>
                        <a:pt x="1837" y="382"/>
                      </a:lnTo>
                      <a:lnTo>
                        <a:pt x="1888" y="392"/>
                      </a:lnTo>
                      <a:lnTo>
                        <a:pt x="1939" y="401"/>
                      </a:lnTo>
                      <a:lnTo>
                        <a:pt x="1939" y="397"/>
                      </a:lnTo>
                      <a:lnTo>
                        <a:pt x="1939" y="392"/>
                      </a:lnTo>
                      <a:lnTo>
                        <a:pt x="1939" y="387"/>
                      </a:lnTo>
                      <a:lnTo>
                        <a:pt x="1939" y="382"/>
                      </a:lnTo>
                      <a:close/>
                    </a:path>
                  </a:pathLst>
                </a:custGeom>
                <a:solidFill>
                  <a:srgbClr val="CE8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266"/>
                <p:cNvSpPr>
                  <a:spLocks/>
                </p:cNvSpPr>
                <p:nvPr/>
              </p:nvSpPr>
              <p:spPr bwMode="auto">
                <a:xfrm>
                  <a:off x="9899" y="3509"/>
                  <a:ext cx="1938" cy="399"/>
                </a:xfrm>
                <a:custGeom>
                  <a:avLst/>
                  <a:gdLst/>
                  <a:ahLst/>
                  <a:cxnLst>
                    <a:cxn ang="0">
                      <a:pos x="1938" y="371"/>
                    </a:cxn>
                    <a:cxn ang="0">
                      <a:pos x="1833" y="359"/>
                    </a:cxn>
                    <a:cxn ang="0">
                      <a:pos x="1731" y="344"/>
                    </a:cxn>
                    <a:cxn ang="0">
                      <a:pos x="1629" y="330"/>
                    </a:cxn>
                    <a:cxn ang="0">
                      <a:pos x="1527" y="313"/>
                    </a:cxn>
                    <a:cxn ang="0">
                      <a:pos x="1426" y="295"/>
                    </a:cxn>
                    <a:cxn ang="0">
                      <a:pos x="1324" y="277"/>
                    </a:cxn>
                    <a:cxn ang="0">
                      <a:pos x="1222" y="257"/>
                    </a:cxn>
                    <a:cxn ang="0">
                      <a:pos x="1120" y="236"/>
                    </a:cxn>
                    <a:cxn ang="0">
                      <a:pos x="1024" y="218"/>
                    </a:cxn>
                    <a:cxn ang="0">
                      <a:pos x="932" y="202"/>
                    </a:cxn>
                    <a:cxn ang="0">
                      <a:pos x="841" y="184"/>
                    </a:cxn>
                    <a:cxn ang="0">
                      <a:pos x="750" y="166"/>
                    </a:cxn>
                    <a:cxn ang="0">
                      <a:pos x="659" y="148"/>
                    </a:cxn>
                    <a:cxn ang="0">
                      <a:pos x="567" y="130"/>
                    </a:cxn>
                    <a:cxn ang="0">
                      <a:pos x="474" y="112"/>
                    </a:cxn>
                    <a:cxn ang="0">
                      <a:pos x="378" y="95"/>
                    </a:cxn>
                    <a:cxn ang="0">
                      <a:pos x="11" y="0"/>
                    </a:cxn>
                    <a:cxn ang="0">
                      <a:pos x="61" y="29"/>
                    </a:cxn>
                    <a:cxn ang="0">
                      <a:pos x="435" y="120"/>
                    </a:cxn>
                    <a:cxn ang="0">
                      <a:pos x="532" y="135"/>
                    </a:cxn>
                    <a:cxn ang="0">
                      <a:pos x="624" y="152"/>
                    </a:cxn>
                    <a:cxn ang="0">
                      <a:pos x="714" y="170"/>
                    </a:cxn>
                    <a:cxn ang="0">
                      <a:pos x="802" y="188"/>
                    </a:cxn>
                    <a:cxn ang="0">
                      <a:pos x="892" y="207"/>
                    </a:cxn>
                    <a:cxn ang="0">
                      <a:pos x="984" y="225"/>
                    </a:cxn>
                    <a:cxn ang="0">
                      <a:pos x="1081" y="244"/>
                    </a:cxn>
                    <a:cxn ang="0">
                      <a:pos x="1182" y="261"/>
                    </a:cxn>
                    <a:cxn ang="0">
                      <a:pos x="1283" y="277"/>
                    </a:cxn>
                    <a:cxn ang="0">
                      <a:pos x="1383" y="294"/>
                    </a:cxn>
                    <a:cxn ang="0">
                      <a:pos x="1483" y="313"/>
                    </a:cxn>
                    <a:cxn ang="0">
                      <a:pos x="1584" y="331"/>
                    </a:cxn>
                    <a:cxn ang="0">
                      <a:pos x="1684" y="351"/>
                    </a:cxn>
                    <a:cxn ang="0">
                      <a:pos x="1787" y="370"/>
                    </a:cxn>
                    <a:cxn ang="0">
                      <a:pos x="1887" y="389"/>
                    </a:cxn>
                    <a:cxn ang="0">
                      <a:pos x="1938" y="382"/>
                    </a:cxn>
                  </a:cxnLst>
                  <a:rect l="0" t="0" r="r" b="b"/>
                  <a:pathLst>
                    <a:path w="1938" h="399">
                      <a:moveTo>
                        <a:pt x="1938" y="382"/>
                      </a:moveTo>
                      <a:lnTo>
                        <a:pt x="1938" y="371"/>
                      </a:lnTo>
                      <a:lnTo>
                        <a:pt x="1886" y="364"/>
                      </a:lnTo>
                      <a:lnTo>
                        <a:pt x="1833" y="359"/>
                      </a:lnTo>
                      <a:lnTo>
                        <a:pt x="1782" y="352"/>
                      </a:lnTo>
                      <a:lnTo>
                        <a:pt x="1731" y="344"/>
                      </a:lnTo>
                      <a:lnTo>
                        <a:pt x="1680" y="337"/>
                      </a:lnTo>
                      <a:lnTo>
                        <a:pt x="1629" y="330"/>
                      </a:lnTo>
                      <a:lnTo>
                        <a:pt x="1578" y="322"/>
                      </a:lnTo>
                      <a:lnTo>
                        <a:pt x="1527" y="313"/>
                      </a:lnTo>
                      <a:lnTo>
                        <a:pt x="1476" y="305"/>
                      </a:lnTo>
                      <a:lnTo>
                        <a:pt x="1426" y="295"/>
                      </a:lnTo>
                      <a:lnTo>
                        <a:pt x="1375" y="287"/>
                      </a:lnTo>
                      <a:lnTo>
                        <a:pt x="1324" y="277"/>
                      </a:lnTo>
                      <a:lnTo>
                        <a:pt x="1273" y="268"/>
                      </a:lnTo>
                      <a:lnTo>
                        <a:pt x="1222" y="257"/>
                      </a:lnTo>
                      <a:lnTo>
                        <a:pt x="1171" y="247"/>
                      </a:lnTo>
                      <a:lnTo>
                        <a:pt x="1120" y="236"/>
                      </a:lnTo>
                      <a:lnTo>
                        <a:pt x="1071" y="228"/>
                      </a:lnTo>
                      <a:lnTo>
                        <a:pt x="1024" y="218"/>
                      </a:lnTo>
                      <a:lnTo>
                        <a:pt x="977" y="210"/>
                      </a:lnTo>
                      <a:lnTo>
                        <a:pt x="932" y="202"/>
                      </a:lnTo>
                      <a:lnTo>
                        <a:pt x="886" y="192"/>
                      </a:lnTo>
                      <a:lnTo>
                        <a:pt x="841" y="184"/>
                      </a:lnTo>
                      <a:lnTo>
                        <a:pt x="795" y="174"/>
                      </a:lnTo>
                      <a:lnTo>
                        <a:pt x="750" y="166"/>
                      </a:lnTo>
                      <a:lnTo>
                        <a:pt x="704" y="156"/>
                      </a:lnTo>
                      <a:lnTo>
                        <a:pt x="659" y="148"/>
                      </a:lnTo>
                      <a:lnTo>
                        <a:pt x="613" y="138"/>
                      </a:lnTo>
                      <a:lnTo>
                        <a:pt x="567" y="130"/>
                      </a:lnTo>
                      <a:lnTo>
                        <a:pt x="521" y="120"/>
                      </a:lnTo>
                      <a:lnTo>
                        <a:pt x="474" y="112"/>
                      </a:lnTo>
                      <a:lnTo>
                        <a:pt x="427" y="104"/>
                      </a:lnTo>
                      <a:lnTo>
                        <a:pt x="378" y="95"/>
                      </a:lnTo>
                      <a:lnTo>
                        <a:pt x="139" y="35"/>
                      </a:lnTo>
                      <a:lnTo>
                        <a:pt x="11" y="0"/>
                      </a:lnTo>
                      <a:lnTo>
                        <a:pt x="0" y="17"/>
                      </a:lnTo>
                      <a:lnTo>
                        <a:pt x="61" y="29"/>
                      </a:lnTo>
                      <a:lnTo>
                        <a:pt x="384" y="113"/>
                      </a:lnTo>
                      <a:lnTo>
                        <a:pt x="435" y="120"/>
                      </a:lnTo>
                      <a:lnTo>
                        <a:pt x="483" y="127"/>
                      </a:lnTo>
                      <a:lnTo>
                        <a:pt x="532" y="135"/>
                      </a:lnTo>
                      <a:lnTo>
                        <a:pt x="577" y="144"/>
                      </a:lnTo>
                      <a:lnTo>
                        <a:pt x="624" y="152"/>
                      </a:lnTo>
                      <a:lnTo>
                        <a:pt x="668" y="160"/>
                      </a:lnTo>
                      <a:lnTo>
                        <a:pt x="714" y="170"/>
                      </a:lnTo>
                      <a:lnTo>
                        <a:pt x="758" y="178"/>
                      </a:lnTo>
                      <a:lnTo>
                        <a:pt x="802" y="188"/>
                      </a:lnTo>
                      <a:lnTo>
                        <a:pt x="848" y="197"/>
                      </a:lnTo>
                      <a:lnTo>
                        <a:pt x="892" y="207"/>
                      </a:lnTo>
                      <a:lnTo>
                        <a:pt x="939" y="217"/>
                      </a:lnTo>
                      <a:lnTo>
                        <a:pt x="984" y="225"/>
                      </a:lnTo>
                      <a:lnTo>
                        <a:pt x="1033" y="235"/>
                      </a:lnTo>
                      <a:lnTo>
                        <a:pt x="1081" y="244"/>
                      </a:lnTo>
                      <a:lnTo>
                        <a:pt x="1132" y="253"/>
                      </a:lnTo>
                      <a:lnTo>
                        <a:pt x="1182" y="261"/>
                      </a:lnTo>
                      <a:lnTo>
                        <a:pt x="1233" y="269"/>
                      </a:lnTo>
                      <a:lnTo>
                        <a:pt x="1283" y="277"/>
                      </a:lnTo>
                      <a:lnTo>
                        <a:pt x="1332" y="286"/>
                      </a:lnTo>
                      <a:lnTo>
                        <a:pt x="1383" y="294"/>
                      </a:lnTo>
                      <a:lnTo>
                        <a:pt x="1433" y="304"/>
                      </a:lnTo>
                      <a:lnTo>
                        <a:pt x="1483" y="313"/>
                      </a:lnTo>
                      <a:lnTo>
                        <a:pt x="1534" y="322"/>
                      </a:lnTo>
                      <a:lnTo>
                        <a:pt x="1584" y="331"/>
                      </a:lnTo>
                      <a:lnTo>
                        <a:pt x="1635" y="341"/>
                      </a:lnTo>
                      <a:lnTo>
                        <a:pt x="1684" y="351"/>
                      </a:lnTo>
                      <a:lnTo>
                        <a:pt x="1735" y="360"/>
                      </a:lnTo>
                      <a:lnTo>
                        <a:pt x="1787" y="370"/>
                      </a:lnTo>
                      <a:lnTo>
                        <a:pt x="1836" y="380"/>
                      </a:lnTo>
                      <a:lnTo>
                        <a:pt x="1887" y="389"/>
                      </a:lnTo>
                      <a:lnTo>
                        <a:pt x="1938" y="399"/>
                      </a:lnTo>
                      <a:lnTo>
                        <a:pt x="1938" y="382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267"/>
                <p:cNvSpPr>
                  <a:spLocks/>
                </p:cNvSpPr>
                <p:nvPr/>
              </p:nvSpPr>
              <p:spPr bwMode="auto">
                <a:xfrm>
                  <a:off x="10524" y="3512"/>
                  <a:ext cx="609" cy="229"/>
                </a:xfrm>
                <a:custGeom>
                  <a:avLst/>
                  <a:gdLst/>
                  <a:ahLst/>
                  <a:cxnLst>
                    <a:cxn ang="0">
                      <a:pos x="580" y="229"/>
                    </a:cxn>
                    <a:cxn ang="0">
                      <a:pos x="594" y="196"/>
                    </a:cxn>
                    <a:cxn ang="0">
                      <a:pos x="604" y="164"/>
                    </a:cxn>
                    <a:cxn ang="0">
                      <a:pos x="609" y="131"/>
                    </a:cxn>
                    <a:cxn ang="0">
                      <a:pos x="609" y="95"/>
                    </a:cxn>
                    <a:cxn ang="0">
                      <a:pos x="589" y="113"/>
                    </a:cxn>
                    <a:cxn ang="0">
                      <a:pos x="462" y="106"/>
                    </a:cxn>
                    <a:cxn ang="0">
                      <a:pos x="261" y="63"/>
                    </a:cxn>
                    <a:cxn ang="0">
                      <a:pos x="148" y="38"/>
                    </a:cxn>
                    <a:cxn ang="0">
                      <a:pos x="184" y="0"/>
                    </a:cxn>
                    <a:cxn ang="0">
                      <a:pos x="155" y="8"/>
                    </a:cxn>
                    <a:cxn ang="0">
                      <a:pos x="129" y="16"/>
                    </a:cxn>
                    <a:cxn ang="0">
                      <a:pos x="105" y="29"/>
                    </a:cxn>
                    <a:cxn ang="0">
                      <a:pos x="83" y="41"/>
                    </a:cxn>
                    <a:cxn ang="0">
                      <a:pos x="61" y="58"/>
                    </a:cxn>
                    <a:cxn ang="0">
                      <a:pos x="42" y="74"/>
                    </a:cxn>
                    <a:cxn ang="0">
                      <a:pos x="21" y="94"/>
                    </a:cxn>
                    <a:cxn ang="0">
                      <a:pos x="0" y="116"/>
                    </a:cxn>
                    <a:cxn ang="0">
                      <a:pos x="321" y="182"/>
                    </a:cxn>
                    <a:cxn ang="0">
                      <a:pos x="580" y="229"/>
                    </a:cxn>
                  </a:cxnLst>
                  <a:rect l="0" t="0" r="r" b="b"/>
                  <a:pathLst>
                    <a:path w="609" h="229">
                      <a:moveTo>
                        <a:pt x="580" y="229"/>
                      </a:moveTo>
                      <a:lnTo>
                        <a:pt x="594" y="196"/>
                      </a:lnTo>
                      <a:lnTo>
                        <a:pt x="604" y="164"/>
                      </a:lnTo>
                      <a:lnTo>
                        <a:pt x="609" y="131"/>
                      </a:lnTo>
                      <a:lnTo>
                        <a:pt x="609" y="95"/>
                      </a:lnTo>
                      <a:lnTo>
                        <a:pt x="589" y="113"/>
                      </a:lnTo>
                      <a:lnTo>
                        <a:pt x="462" y="106"/>
                      </a:lnTo>
                      <a:lnTo>
                        <a:pt x="261" y="63"/>
                      </a:lnTo>
                      <a:lnTo>
                        <a:pt x="148" y="38"/>
                      </a:lnTo>
                      <a:lnTo>
                        <a:pt x="184" y="0"/>
                      </a:lnTo>
                      <a:lnTo>
                        <a:pt x="155" y="8"/>
                      </a:lnTo>
                      <a:lnTo>
                        <a:pt x="129" y="16"/>
                      </a:lnTo>
                      <a:lnTo>
                        <a:pt x="105" y="29"/>
                      </a:lnTo>
                      <a:lnTo>
                        <a:pt x="83" y="41"/>
                      </a:lnTo>
                      <a:lnTo>
                        <a:pt x="61" y="58"/>
                      </a:lnTo>
                      <a:lnTo>
                        <a:pt x="42" y="74"/>
                      </a:lnTo>
                      <a:lnTo>
                        <a:pt x="21" y="94"/>
                      </a:lnTo>
                      <a:lnTo>
                        <a:pt x="0" y="116"/>
                      </a:lnTo>
                      <a:lnTo>
                        <a:pt x="321" y="182"/>
                      </a:lnTo>
                      <a:lnTo>
                        <a:pt x="580" y="22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268"/>
                <p:cNvSpPr>
                  <a:spLocks/>
                </p:cNvSpPr>
                <p:nvPr/>
              </p:nvSpPr>
              <p:spPr bwMode="auto">
                <a:xfrm>
                  <a:off x="10769" y="3590"/>
                  <a:ext cx="156" cy="39"/>
                </a:xfrm>
                <a:custGeom>
                  <a:avLst/>
                  <a:gdLst/>
                  <a:ahLst/>
                  <a:cxnLst>
                    <a:cxn ang="0">
                      <a:pos x="80" y="7"/>
                    </a:cxn>
                    <a:cxn ang="0">
                      <a:pos x="65" y="5"/>
                    </a:cxn>
                    <a:cxn ang="0">
                      <a:pos x="50" y="2"/>
                    </a:cxn>
                    <a:cxn ang="0">
                      <a:pos x="36" y="0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7" y="0"/>
                    </a:cxn>
                    <a:cxn ang="0">
                      <a:pos x="3" y="2"/>
                    </a:cxn>
                    <a:cxn ang="0">
                      <a:pos x="0" y="5"/>
                    </a:cxn>
                    <a:cxn ang="0">
                      <a:pos x="1" y="7"/>
                    </a:cxn>
                    <a:cxn ang="0">
                      <a:pos x="5" y="10"/>
                    </a:cxn>
                    <a:cxn ang="0">
                      <a:pos x="12" y="13"/>
                    </a:cxn>
                    <a:cxn ang="0">
                      <a:pos x="22" y="17"/>
                    </a:cxn>
                    <a:cxn ang="0">
                      <a:pos x="33" y="20"/>
                    </a:cxn>
                    <a:cxn ang="0">
                      <a:pos x="45" y="24"/>
                    </a:cxn>
                    <a:cxn ang="0">
                      <a:pos x="61" y="28"/>
                    </a:cxn>
                    <a:cxn ang="0">
                      <a:pos x="76" y="31"/>
                    </a:cxn>
                    <a:cxn ang="0">
                      <a:pos x="91" y="34"/>
                    </a:cxn>
                    <a:cxn ang="0">
                      <a:pos x="106" y="36"/>
                    </a:cxn>
                    <a:cxn ang="0">
                      <a:pos x="120" y="38"/>
                    </a:cxn>
                    <a:cxn ang="0">
                      <a:pos x="131" y="39"/>
                    </a:cxn>
                    <a:cxn ang="0">
                      <a:pos x="141" y="39"/>
                    </a:cxn>
                    <a:cxn ang="0">
                      <a:pos x="149" y="39"/>
                    </a:cxn>
                    <a:cxn ang="0">
                      <a:pos x="153" y="38"/>
                    </a:cxn>
                    <a:cxn ang="0">
                      <a:pos x="156" y="35"/>
                    </a:cxn>
                    <a:cxn ang="0">
                      <a:pos x="154" y="32"/>
                    </a:cxn>
                    <a:cxn ang="0">
                      <a:pos x="150" y="29"/>
                    </a:cxn>
                    <a:cxn ang="0">
                      <a:pos x="143" y="25"/>
                    </a:cxn>
                    <a:cxn ang="0">
                      <a:pos x="135" y="21"/>
                    </a:cxn>
                    <a:cxn ang="0">
                      <a:pos x="123" y="18"/>
                    </a:cxn>
                    <a:cxn ang="0">
                      <a:pos x="110" y="14"/>
                    </a:cxn>
                    <a:cxn ang="0">
                      <a:pos x="95" y="10"/>
                    </a:cxn>
                    <a:cxn ang="0">
                      <a:pos x="80" y="7"/>
                    </a:cxn>
                  </a:cxnLst>
                  <a:rect l="0" t="0" r="r" b="b"/>
                  <a:pathLst>
                    <a:path w="156" h="39">
                      <a:moveTo>
                        <a:pt x="80" y="7"/>
                      </a:moveTo>
                      <a:lnTo>
                        <a:pt x="65" y="5"/>
                      </a:lnTo>
                      <a:lnTo>
                        <a:pt x="50" y="2"/>
                      </a:lnTo>
                      <a:lnTo>
                        <a:pt x="36" y="0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0" y="5"/>
                      </a:lnTo>
                      <a:lnTo>
                        <a:pt x="1" y="7"/>
                      </a:lnTo>
                      <a:lnTo>
                        <a:pt x="5" y="10"/>
                      </a:lnTo>
                      <a:lnTo>
                        <a:pt x="12" y="13"/>
                      </a:lnTo>
                      <a:lnTo>
                        <a:pt x="22" y="17"/>
                      </a:lnTo>
                      <a:lnTo>
                        <a:pt x="33" y="20"/>
                      </a:lnTo>
                      <a:lnTo>
                        <a:pt x="45" y="24"/>
                      </a:lnTo>
                      <a:lnTo>
                        <a:pt x="61" y="28"/>
                      </a:lnTo>
                      <a:lnTo>
                        <a:pt x="76" y="31"/>
                      </a:lnTo>
                      <a:lnTo>
                        <a:pt x="91" y="34"/>
                      </a:lnTo>
                      <a:lnTo>
                        <a:pt x="106" y="36"/>
                      </a:lnTo>
                      <a:lnTo>
                        <a:pt x="120" y="38"/>
                      </a:lnTo>
                      <a:lnTo>
                        <a:pt x="131" y="39"/>
                      </a:lnTo>
                      <a:lnTo>
                        <a:pt x="141" y="39"/>
                      </a:lnTo>
                      <a:lnTo>
                        <a:pt x="149" y="39"/>
                      </a:lnTo>
                      <a:lnTo>
                        <a:pt x="153" y="38"/>
                      </a:lnTo>
                      <a:lnTo>
                        <a:pt x="156" y="35"/>
                      </a:lnTo>
                      <a:lnTo>
                        <a:pt x="154" y="32"/>
                      </a:lnTo>
                      <a:lnTo>
                        <a:pt x="150" y="29"/>
                      </a:lnTo>
                      <a:lnTo>
                        <a:pt x="143" y="25"/>
                      </a:lnTo>
                      <a:lnTo>
                        <a:pt x="135" y="21"/>
                      </a:lnTo>
                      <a:lnTo>
                        <a:pt x="123" y="18"/>
                      </a:lnTo>
                      <a:lnTo>
                        <a:pt x="110" y="14"/>
                      </a:lnTo>
                      <a:lnTo>
                        <a:pt x="95" y="10"/>
                      </a:lnTo>
                      <a:lnTo>
                        <a:pt x="80" y="7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269"/>
                <p:cNvSpPr>
                  <a:spLocks/>
                </p:cNvSpPr>
                <p:nvPr/>
              </p:nvSpPr>
              <p:spPr bwMode="auto">
                <a:xfrm>
                  <a:off x="10660" y="3571"/>
                  <a:ext cx="107" cy="28"/>
                </a:xfrm>
                <a:custGeom>
                  <a:avLst/>
                  <a:gdLst/>
                  <a:ahLst/>
                  <a:cxnLst>
                    <a:cxn ang="0">
                      <a:pos x="55" y="6"/>
                    </a:cxn>
                    <a:cxn ang="0">
                      <a:pos x="44" y="4"/>
                    </a:cxn>
                    <a:cxn ang="0">
                      <a:pos x="33" y="3"/>
                    </a:cxn>
                    <a:cxn ang="0">
                      <a:pos x="25" y="1"/>
                    </a:cxn>
                    <a:cxn ang="0">
                      <a:pos x="16" y="0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6"/>
                    </a:cxn>
                    <a:cxn ang="0">
                      <a:pos x="3" y="7"/>
                    </a:cxn>
                    <a:cxn ang="0">
                      <a:pos x="8" y="10"/>
                    </a:cxn>
                    <a:cxn ang="0">
                      <a:pos x="14" y="13"/>
                    </a:cxn>
                    <a:cxn ang="0">
                      <a:pos x="22" y="15"/>
                    </a:cxn>
                    <a:cxn ang="0">
                      <a:pos x="30" y="18"/>
                    </a:cxn>
                    <a:cxn ang="0">
                      <a:pos x="40" y="19"/>
                    </a:cxn>
                    <a:cxn ang="0">
                      <a:pos x="51" y="22"/>
                    </a:cxn>
                    <a:cxn ang="0">
                      <a:pos x="62" y="24"/>
                    </a:cxn>
                    <a:cxn ang="0">
                      <a:pos x="73" y="25"/>
                    </a:cxn>
                    <a:cxn ang="0">
                      <a:pos x="81" y="26"/>
                    </a:cxn>
                    <a:cxn ang="0">
                      <a:pos x="89" y="28"/>
                    </a:cxn>
                    <a:cxn ang="0">
                      <a:pos x="96" y="28"/>
                    </a:cxn>
                    <a:cxn ang="0">
                      <a:pos x="102" y="28"/>
                    </a:cxn>
                    <a:cxn ang="0">
                      <a:pos x="106" y="26"/>
                    </a:cxn>
                    <a:cxn ang="0">
                      <a:pos x="107" y="25"/>
                    </a:cxn>
                    <a:cxn ang="0">
                      <a:pos x="106" y="22"/>
                    </a:cxn>
                    <a:cxn ang="0">
                      <a:pos x="103" y="21"/>
                    </a:cxn>
                    <a:cxn ang="0">
                      <a:pos x="99" y="18"/>
                    </a:cxn>
                    <a:cxn ang="0">
                      <a:pos x="92" y="15"/>
                    </a:cxn>
                    <a:cxn ang="0">
                      <a:pos x="84" y="13"/>
                    </a:cxn>
                    <a:cxn ang="0">
                      <a:pos x="76" y="10"/>
                    </a:cxn>
                    <a:cxn ang="0">
                      <a:pos x="66" y="8"/>
                    </a:cxn>
                    <a:cxn ang="0">
                      <a:pos x="55" y="6"/>
                    </a:cxn>
                  </a:cxnLst>
                  <a:rect l="0" t="0" r="r" b="b"/>
                  <a:pathLst>
                    <a:path w="107" h="28">
                      <a:moveTo>
                        <a:pt x="55" y="6"/>
                      </a:moveTo>
                      <a:lnTo>
                        <a:pt x="44" y="4"/>
                      </a:lnTo>
                      <a:lnTo>
                        <a:pt x="33" y="3"/>
                      </a:lnTo>
                      <a:lnTo>
                        <a:pt x="25" y="1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8" y="10"/>
                      </a:lnTo>
                      <a:lnTo>
                        <a:pt x="14" y="13"/>
                      </a:lnTo>
                      <a:lnTo>
                        <a:pt x="22" y="15"/>
                      </a:lnTo>
                      <a:lnTo>
                        <a:pt x="30" y="18"/>
                      </a:lnTo>
                      <a:lnTo>
                        <a:pt x="40" y="19"/>
                      </a:lnTo>
                      <a:lnTo>
                        <a:pt x="51" y="22"/>
                      </a:lnTo>
                      <a:lnTo>
                        <a:pt x="62" y="24"/>
                      </a:lnTo>
                      <a:lnTo>
                        <a:pt x="73" y="25"/>
                      </a:lnTo>
                      <a:lnTo>
                        <a:pt x="81" y="26"/>
                      </a:lnTo>
                      <a:lnTo>
                        <a:pt x="89" y="28"/>
                      </a:lnTo>
                      <a:lnTo>
                        <a:pt x="96" y="28"/>
                      </a:lnTo>
                      <a:lnTo>
                        <a:pt x="102" y="28"/>
                      </a:lnTo>
                      <a:lnTo>
                        <a:pt x="106" y="26"/>
                      </a:lnTo>
                      <a:lnTo>
                        <a:pt x="107" y="25"/>
                      </a:lnTo>
                      <a:lnTo>
                        <a:pt x="106" y="22"/>
                      </a:lnTo>
                      <a:lnTo>
                        <a:pt x="103" y="21"/>
                      </a:lnTo>
                      <a:lnTo>
                        <a:pt x="99" y="18"/>
                      </a:lnTo>
                      <a:lnTo>
                        <a:pt x="92" y="15"/>
                      </a:lnTo>
                      <a:lnTo>
                        <a:pt x="84" y="13"/>
                      </a:lnTo>
                      <a:lnTo>
                        <a:pt x="76" y="10"/>
                      </a:lnTo>
                      <a:lnTo>
                        <a:pt x="66" y="8"/>
                      </a:lnTo>
                      <a:lnTo>
                        <a:pt x="55" y="6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Freeform 270"/>
                <p:cNvSpPr>
                  <a:spLocks/>
                </p:cNvSpPr>
                <p:nvPr/>
              </p:nvSpPr>
              <p:spPr bwMode="auto">
                <a:xfrm>
                  <a:off x="10965" y="3624"/>
                  <a:ext cx="108" cy="27"/>
                </a:xfrm>
                <a:custGeom>
                  <a:avLst/>
                  <a:gdLst/>
                  <a:ahLst/>
                  <a:cxnLst>
                    <a:cxn ang="0">
                      <a:pos x="55" y="5"/>
                    </a:cxn>
                    <a:cxn ang="0">
                      <a:pos x="44" y="4"/>
                    </a:cxn>
                    <a:cxn ang="0">
                      <a:pos x="34" y="2"/>
                    </a:cxn>
                    <a:cxn ang="0">
                      <a:pos x="25" y="1"/>
                    </a:cxn>
                    <a:cxn ang="0">
                      <a:pos x="18" y="0"/>
                    </a:cxn>
                    <a:cxn ang="0">
                      <a:pos x="11" y="1"/>
                    </a:cxn>
                    <a:cxn ang="0">
                      <a:pos x="5" y="1"/>
                    </a:cxn>
                    <a:cxn ang="0">
                      <a:pos x="1" y="2"/>
                    </a:cxn>
                    <a:cxn ang="0">
                      <a:pos x="0" y="4"/>
                    </a:cxn>
                    <a:cxn ang="0">
                      <a:pos x="1" y="5"/>
                    </a:cxn>
                    <a:cxn ang="0">
                      <a:pos x="4" y="8"/>
                    </a:cxn>
                    <a:cxn ang="0">
                      <a:pos x="8" y="9"/>
                    </a:cxn>
                    <a:cxn ang="0">
                      <a:pos x="15" y="12"/>
                    </a:cxn>
                    <a:cxn ang="0">
                      <a:pos x="23" y="15"/>
                    </a:cxn>
                    <a:cxn ang="0">
                      <a:pos x="32" y="17"/>
                    </a:cxn>
                    <a:cxn ang="0">
                      <a:pos x="41" y="20"/>
                    </a:cxn>
                    <a:cxn ang="0">
                      <a:pos x="52" y="23"/>
                    </a:cxn>
                    <a:cxn ang="0">
                      <a:pos x="63" y="24"/>
                    </a:cxn>
                    <a:cxn ang="0">
                      <a:pos x="74" y="26"/>
                    </a:cxn>
                    <a:cxn ang="0">
                      <a:pos x="83" y="27"/>
                    </a:cxn>
                    <a:cxn ang="0">
                      <a:pos x="91" y="27"/>
                    </a:cxn>
                    <a:cxn ang="0">
                      <a:pos x="98" y="27"/>
                    </a:cxn>
                    <a:cxn ang="0">
                      <a:pos x="103" y="27"/>
                    </a:cxn>
                    <a:cxn ang="0">
                      <a:pos x="106" y="26"/>
                    </a:cxn>
                    <a:cxn ang="0">
                      <a:pos x="108" y="24"/>
                    </a:cxn>
                    <a:cxn ang="0">
                      <a:pos x="108" y="23"/>
                    </a:cxn>
                    <a:cxn ang="0">
                      <a:pos x="105" y="20"/>
                    </a:cxn>
                    <a:cxn ang="0">
                      <a:pos x="99" y="19"/>
                    </a:cxn>
                    <a:cxn ang="0">
                      <a:pos x="94" y="16"/>
                    </a:cxn>
                    <a:cxn ang="0">
                      <a:pos x="85" y="13"/>
                    </a:cxn>
                    <a:cxn ang="0">
                      <a:pos x="76" y="11"/>
                    </a:cxn>
                    <a:cxn ang="0">
                      <a:pos x="66" y="8"/>
                    </a:cxn>
                    <a:cxn ang="0">
                      <a:pos x="55" y="5"/>
                    </a:cxn>
                  </a:cxnLst>
                  <a:rect l="0" t="0" r="r" b="b"/>
                  <a:pathLst>
                    <a:path w="108" h="27">
                      <a:moveTo>
                        <a:pt x="55" y="5"/>
                      </a:moveTo>
                      <a:lnTo>
                        <a:pt x="44" y="4"/>
                      </a:lnTo>
                      <a:lnTo>
                        <a:pt x="34" y="2"/>
                      </a:lnTo>
                      <a:lnTo>
                        <a:pt x="25" y="1"/>
                      </a:lnTo>
                      <a:lnTo>
                        <a:pt x="18" y="0"/>
                      </a:lnTo>
                      <a:lnTo>
                        <a:pt x="11" y="1"/>
                      </a:lnTo>
                      <a:lnTo>
                        <a:pt x="5" y="1"/>
                      </a:ln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1" y="5"/>
                      </a:lnTo>
                      <a:lnTo>
                        <a:pt x="4" y="8"/>
                      </a:lnTo>
                      <a:lnTo>
                        <a:pt x="8" y="9"/>
                      </a:lnTo>
                      <a:lnTo>
                        <a:pt x="15" y="12"/>
                      </a:lnTo>
                      <a:lnTo>
                        <a:pt x="23" y="15"/>
                      </a:lnTo>
                      <a:lnTo>
                        <a:pt x="32" y="17"/>
                      </a:lnTo>
                      <a:lnTo>
                        <a:pt x="41" y="20"/>
                      </a:lnTo>
                      <a:lnTo>
                        <a:pt x="52" y="23"/>
                      </a:lnTo>
                      <a:lnTo>
                        <a:pt x="63" y="24"/>
                      </a:lnTo>
                      <a:lnTo>
                        <a:pt x="74" y="26"/>
                      </a:lnTo>
                      <a:lnTo>
                        <a:pt x="83" y="27"/>
                      </a:lnTo>
                      <a:lnTo>
                        <a:pt x="91" y="27"/>
                      </a:lnTo>
                      <a:lnTo>
                        <a:pt x="98" y="27"/>
                      </a:lnTo>
                      <a:lnTo>
                        <a:pt x="103" y="27"/>
                      </a:lnTo>
                      <a:lnTo>
                        <a:pt x="106" y="26"/>
                      </a:lnTo>
                      <a:lnTo>
                        <a:pt x="108" y="24"/>
                      </a:lnTo>
                      <a:lnTo>
                        <a:pt x="108" y="23"/>
                      </a:lnTo>
                      <a:lnTo>
                        <a:pt x="105" y="20"/>
                      </a:lnTo>
                      <a:lnTo>
                        <a:pt x="99" y="19"/>
                      </a:lnTo>
                      <a:lnTo>
                        <a:pt x="94" y="16"/>
                      </a:lnTo>
                      <a:lnTo>
                        <a:pt x="85" y="13"/>
                      </a:lnTo>
                      <a:lnTo>
                        <a:pt x="76" y="11"/>
                      </a:lnTo>
                      <a:lnTo>
                        <a:pt x="66" y="8"/>
                      </a:lnTo>
                      <a:lnTo>
                        <a:pt x="55" y="5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Freeform 271"/>
                <p:cNvSpPr>
                  <a:spLocks/>
                </p:cNvSpPr>
                <p:nvPr/>
              </p:nvSpPr>
              <p:spPr bwMode="auto">
                <a:xfrm>
                  <a:off x="10994" y="3677"/>
                  <a:ext cx="29" cy="27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5" y="2"/>
                    </a:cxn>
                    <a:cxn ang="0">
                      <a:pos x="3" y="5"/>
                    </a:cxn>
                    <a:cxn ang="0">
                      <a:pos x="0" y="10"/>
                    </a:cxn>
                    <a:cxn ang="0">
                      <a:pos x="1" y="16"/>
                    </a:cxn>
                    <a:cxn ang="0">
                      <a:pos x="4" y="20"/>
                    </a:cxn>
                    <a:cxn ang="0">
                      <a:pos x="8" y="24"/>
                    </a:cxn>
                    <a:cxn ang="0">
                      <a:pos x="12" y="25"/>
                    </a:cxn>
                    <a:cxn ang="0">
                      <a:pos x="18" y="27"/>
                    </a:cxn>
                    <a:cxn ang="0">
                      <a:pos x="23" y="25"/>
                    </a:cxn>
                    <a:cxn ang="0">
                      <a:pos x="27" y="21"/>
                    </a:cxn>
                    <a:cxn ang="0">
                      <a:pos x="29" y="17"/>
                    </a:cxn>
                    <a:cxn ang="0">
                      <a:pos x="27" y="11"/>
                    </a:cxn>
                    <a:cxn ang="0">
                      <a:pos x="25" y="6"/>
                    </a:cxn>
                    <a:cxn ang="0">
                      <a:pos x="22" y="3"/>
                    </a:cxn>
                    <a:cxn ang="0">
                      <a:pos x="16" y="0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9" h="27">
                      <a:moveTo>
                        <a:pt x="11" y="0"/>
                      </a:moveTo>
                      <a:lnTo>
                        <a:pt x="5" y="2"/>
                      </a:lnTo>
                      <a:lnTo>
                        <a:pt x="3" y="5"/>
                      </a:lnTo>
                      <a:lnTo>
                        <a:pt x="0" y="10"/>
                      </a:lnTo>
                      <a:lnTo>
                        <a:pt x="1" y="16"/>
                      </a:lnTo>
                      <a:lnTo>
                        <a:pt x="4" y="20"/>
                      </a:lnTo>
                      <a:lnTo>
                        <a:pt x="8" y="24"/>
                      </a:lnTo>
                      <a:lnTo>
                        <a:pt x="12" y="25"/>
                      </a:lnTo>
                      <a:lnTo>
                        <a:pt x="18" y="27"/>
                      </a:lnTo>
                      <a:lnTo>
                        <a:pt x="23" y="25"/>
                      </a:lnTo>
                      <a:lnTo>
                        <a:pt x="27" y="21"/>
                      </a:lnTo>
                      <a:lnTo>
                        <a:pt x="29" y="17"/>
                      </a:lnTo>
                      <a:lnTo>
                        <a:pt x="27" y="11"/>
                      </a:lnTo>
                      <a:lnTo>
                        <a:pt x="25" y="6"/>
                      </a:lnTo>
                      <a:lnTo>
                        <a:pt x="22" y="3"/>
                      </a:lnTo>
                      <a:lnTo>
                        <a:pt x="16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Freeform 272"/>
                <p:cNvSpPr>
                  <a:spLocks/>
                </p:cNvSpPr>
                <p:nvPr/>
              </p:nvSpPr>
              <p:spPr bwMode="auto">
                <a:xfrm>
                  <a:off x="10907" y="3650"/>
                  <a:ext cx="47" cy="44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0" y="3"/>
                    </a:cxn>
                    <a:cxn ang="0">
                      <a:pos x="4" y="8"/>
                    </a:cxn>
                    <a:cxn ang="0">
                      <a:pos x="0" y="16"/>
                    </a:cxn>
                    <a:cxn ang="0">
                      <a:pos x="1" y="25"/>
                    </a:cxn>
                    <a:cxn ang="0">
                      <a:pos x="5" y="33"/>
                    </a:cxn>
                    <a:cxn ang="0">
                      <a:pos x="12" y="40"/>
                    </a:cxn>
                    <a:cxn ang="0">
                      <a:pos x="21" y="43"/>
                    </a:cxn>
                    <a:cxn ang="0">
                      <a:pos x="30" y="44"/>
                    </a:cxn>
                    <a:cxn ang="0">
                      <a:pos x="39" y="41"/>
                    </a:cxn>
                    <a:cxn ang="0">
                      <a:pos x="44" y="34"/>
                    </a:cxn>
                    <a:cxn ang="0">
                      <a:pos x="47" y="27"/>
                    </a:cxn>
                    <a:cxn ang="0">
                      <a:pos x="47" y="18"/>
                    </a:cxn>
                    <a:cxn ang="0">
                      <a:pos x="43" y="9"/>
                    </a:cxn>
                    <a:cxn ang="0">
                      <a:pos x="36" y="4"/>
                    </a:cxn>
                    <a:cxn ang="0">
                      <a:pos x="27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7" h="44">
                      <a:moveTo>
                        <a:pt x="18" y="0"/>
                      </a:move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0" y="16"/>
                      </a:lnTo>
                      <a:lnTo>
                        <a:pt x="1" y="25"/>
                      </a:lnTo>
                      <a:lnTo>
                        <a:pt x="5" y="33"/>
                      </a:lnTo>
                      <a:lnTo>
                        <a:pt x="12" y="40"/>
                      </a:lnTo>
                      <a:lnTo>
                        <a:pt x="21" y="43"/>
                      </a:lnTo>
                      <a:lnTo>
                        <a:pt x="30" y="44"/>
                      </a:lnTo>
                      <a:lnTo>
                        <a:pt x="39" y="41"/>
                      </a:lnTo>
                      <a:lnTo>
                        <a:pt x="44" y="34"/>
                      </a:lnTo>
                      <a:lnTo>
                        <a:pt x="47" y="27"/>
                      </a:lnTo>
                      <a:lnTo>
                        <a:pt x="47" y="18"/>
                      </a:lnTo>
                      <a:lnTo>
                        <a:pt x="43" y="9"/>
                      </a:lnTo>
                      <a:lnTo>
                        <a:pt x="36" y="4"/>
                      </a:lnTo>
                      <a:lnTo>
                        <a:pt x="27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Freeform 273"/>
                <p:cNvSpPr>
                  <a:spLocks/>
                </p:cNvSpPr>
                <p:nvPr/>
              </p:nvSpPr>
              <p:spPr bwMode="auto">
                <a:xfrm>
                  <a:off x="10881" y="3770"/>
                  <a:ext cx="47" cy="44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8" y="3"/>
                    </a:cxn>
                    <a:cxn ang="0">
                      <a:pos x="2" y="8"/>
                    </a:cxn>
                    <a:cxn ang="0">
                      <a:pos x="0" y="16"/>
                    </a:cxn>
                    <a:cxn ang="0">
                      <a:pos x="1" y="25"/>
                    </a:cxn>
                    <a:cxn ang="0">
                      <a:pos x="5" y="33"/>
                    </a:cxn>
                    <a:cxn ang="0">
                      <a:pos x="12" y="40"/>
                    </a:cxn>
                    <a:cxn ang="0">
                      <a:pos x="20" y="43"/>
                    </a:cxn>
                    <a:cxn ang="0">
                      <a:pos x="30" y="44"/>
                    </a:cxn>
                    <a:cxn ang="0">
                      <a:pos x="38" y="41"/>
                    </a:cxn>
                    <a:cxn ang="0">
                      <a:pos x="44" y="36"/>
                    </a:cxn>
                    <a:cxn ang="0">
                      <a:pos x="47" y="27"/>
                    </a:cxn>
                    <a:cxn ang="0">
                      <a:pos x="47" y="19"/>
                    </a:cxn>
                    <a:cxn ang="0">
                      <a:pos x="42" y="11"/>
                    </a:cxn>
                    <a:cxn ang="0">
                      <a:pos x="34" y="4"/>
                    </a:cxn>
                    <a:cxn ang="0">
                      <a:pos x="26" y="0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47" h="44">
                      <a:moveTo>
                        <a:pt x="16" y="0"/>
                      </a:moveTo>
                      <a:lnTo>
                        <a:pt x="8" y="3"/>
                      </a:lnTo>
                      <a:lnTo>
                        <a:pt x="2" y="8"/>
                      </a:lnTo>
                      <a:lnTo>
                        <a:pt x="0" y="16"/>
                      </a:lnTo>
                      <a:lnTo>
                        <a:pt x="1" y="25"/>
                      </a:lnTo>
                      <a:lnTo>
                        <a:pt x="5" y="33"/>
                      </a:lnTo>
                      <a:lnTo>
                        <a:pt x="12" y="40"/>
                      </a:lnTo>
                      <a:lnTo>
                        <a:pt x="20" y="43"/>
                      </a:lnTo>
                      <a:lnTo>
                        <a:pt x="30" y="44"/>
                      </a:lnTo>
                      <a:lnTo>
                        <a:pt x="38" y="41"/>
                      </a:lnTo>
                      <a:lnTo>
                        <a:pt x="44" y="36"/>
                      </a:lnTo>
                      <a:lnTo>
                        <a:pt x="47" y="27"/>
                      </a:lnTo>
                      <a:lnTo>
                        <a:pt x="47" y="19"/>
                      </a:lnTo>
                      <a:lnTo>
                        <a:pt x="42" y="11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Freeform 274"/>
                <p:cNvSpPr>
                  <a:spLocks/>
                </p:cNvSpPr>
                <p:nvPr/>
              </p:nvSpPr>
              <p:spPr bwMode="auto">
                <a:xfrm>
                  <a:off x="10616" y="3726"/>
                  <a:ext cx="47" cy="44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9" y="2"/>
                    </a:cxn>
                    <a:cxn ang="0">
                      <a:pos x="4" y="8"/>
                    </a:cxn>
                    <a:cxn ang="0">
                      <a:pos x="0" y="16"/>
                    </a:cxn>
                    <a:cxn ang="0">
                      <a:pos x="1" y="25"/>
                    </a:cxn>
                    <a:cxn ang="0">
                      <a:pos x="5" y="33"/>
                    </a:cxn>
                    <a:cxn ang="0">
                      <a:pos x="12" y="40"/>
                    </a:cxn>
                    <a:cxn ang="0">
                      <a:pos x="20" y="42"/>
                    </a:cxn>
                    <a:cxn ang="0">
                      <a:pos x="30" y="44"/>
                    </a:cxn>
                    <a:cxn ang="0">
                      <a:pos x="38" y="40"/>
                    </a:cxn>
                    <a:cxn ang="0">
                      <a:pos x="44" y="34"/>
                    </a:cxn>
                    <a:cxn ang="0">
                      <a:pos x="47" y="26"/>
                    </a:cxn>
                    <a:cxn ang="0">
                      <a:pos x="47" y="18"/>
                    </a:cxn>
                    <a:cxn ang="0">
                      <a:pos x="42" y="9"/>
                    </a:cxn>
                    <a:cxn ang="0">
                      <a:pos x="35" y="2"/>
                    </a:cxn>
                    <a:cxn ang="0">
                      <a:pos x="27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7" h="44">
                      <a:moveTo>
                        <a:pt x="18" y="0"/>
                      </a:move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0" y="16"/>
                      </a:lnTo>
                      <a:lnTo>
                        <a:pt x="1" y="25"/>
                      </a:lnTo>
                      <a:lnTo>
                        <a:pt x="5" y="33"/>
                      </a:lnTo>
                      <a:lnTo>
                        <a:pt x="12" y="40"/>
                      </a:lnTo>
                      <a:lnTo>
                        <a:pt x="20" y="42"/>
                      </a:lnTo>
                      <a:lnTo>
                        <a:pt x="30" y="44"/>
                      </a:lnTo>
                      <a:lnTo>
                        <a:pt x="38" y="40"/>
                      </a:lnTo>
                      <a:lnTo>
                        <a:pt x="44" y="34"/>
                      </a:lnTo>
                      <a:lnTo>
                        <a:pt x="47" y="26"/>
                      </a:lnTo>
                      <a:lnTo>
                        <a:pt x="47" y="18"/>
                      </a:lnTo>
                      <a:lnTo>
                        <a:pt x="42" y="9"/>
                      </a:lnTo>
                      <a:lnTo>
                        <a:pt x="35" y="2"/>
                      </a:lnTo>
                      <a:lnTo>
                        <a:pt x="27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Freeform 275"/>
                <p:cNvSpPr>
                  <a:spLocks/>
                </p:cNvSpPr>
                <p:nvPr/>
              </p:nvSpPr>
              <p:spPr bwMode="auto">
                <a:xfrm>
                  <a:off x="10609" y="3600"/>
                  <a:ext cx="47" cy="44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8" y="3"/>
                    </a:cxn>
                    <a:cxn ang="0">
                      <a:pos x="2" y="8"/>
                    </a:cxn>
                    <a:cxn ang="0">
                      <a:pos x="0" y="17"/>
                    </a:cxn>
                    <a:cxn ang="0">
                      <a:pos x="0" y="25"/>
                    </a:cxn>
                    <a:cxn ang="0">
                      <a:pos x="4" y="33"/>
                    </a:cxn>
                    <a:cxn ang="0">
                      <a:pos x="12" y="40"/>
                    </a:cxn>
                    <a:cxn ang="0">
                      <a:pos x="20" y="43"/>
                    </a:cxn>
                    <a:cxn ang="0">
                      <a:pos x="30" y="44"/>
                    </a:cxn>
                    <a:cxn ang="0">
                      <a:pos x="38" y="41"/>
                    </a:cxn>
                    <a:cxn ang="0">
                      <a:pos x="44" y="35"/>
                    </a:cxn>
                    <a:cxn ang="0">
                      <a:pos x="47" y="28"/>
                    </a:cxn>
                    <a:cxn ang="0">
                      <a:pos x="45" y="18"/>
                    </a:cxn>
                    <a:cxn ang="0">
                      <a:pos x="41" y="10"/>
                    </a:cxn>
                    <a:cxn ang="0">
                      <a:pos x="34" y="4"/>
                    </a:cxn>
                    <a:cxn ang="0">
                      <a:pos x="26" y="0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47" h="44">
                      <a:moveTo>
                        <a:pt x="16" y="0"/>
                      </a:moveTo>
                      <a:lnTo>
                        <a:pt x="8" y="3"/>
                      </a:lnTo>
                      <a:lnTo>
                        <a:pt x="2" y="8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4" y="33"/>
                      </a:lnTo>
                      <a:lnTo>
                        <a:pt x="12" y="40"/>
                      </a:lnTo>
                      <a:lnTo>
                        <a:pt x="20" y="43"/>
                      </a:lnTo>
                      <a:lnTo>
                        <a:pt x="30" y="44"/>
                      </a:lnTo>
                      <a:lnTo>
                        <a:pt x="38" y="41"/>
                      </a:lnTo>
                      <a:lnTo>
                        <a:pt x="44" y="35"/>
                      </a:lnTo>
                      <a:lnTo>
                        <a:pt x="47" y="28"/>
                      </a:lnTo>
                      <a:lnTo>
                        <a:pt x="45" y="18"/>
                      </a:lnTo>
                      <a:lnTo>
                        <a:pt x="41" y="10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3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Freeform 276"/>
                <p:cNvSpPr>
                  <a:spLocks/>
                </p:cNvSpPr>
                <p:nvPr/>
              </p:nvSpPr>
              <p:spPr bwMode="auto">
                <a:xfrm>
                  <a:off x="10780" y="3592"/>
                  <a:ext cx="130" cy="32"/>
                </a:xfrm>
                <a:custGeom>
                  <a:avLst/>
                  <a:gdLst/>
                  <a:ahLst/>
                  <a:cxnLst>
                    <a:cxn ang="0">
                      <a:pos x="66" y="7"/>
                    </a:cxn>
                    <a:cxn ang="0">
                      <a:pos x="54" y="4"/>
                    </a:cxn>
                    <a:cxn ang="0">
                      <a:pos x="41" y="3"/>
                    </a:cxn>
                    <a:cxn ang="0">
                      <a:pos x="30" y="1"/>
                    </a:cxn>
                    <a:cxn ang="0">
                      <a:pos x="21" y="0"/>
                    </a:cxn>
                    <a:cxn ang="0">
                      <a:pos x="12" y="0"/>
                    </a:cxn>
                    <a:cxn ang="0">
                      <a:pos x="5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1" y="5"/>
                    </a:cxn>
                    <a:cxn ang="0">
                      <a:pos x="4" y="7"/>
                    </a:cxn>
                    <a:cxn ang="0">
                      <a:pos x="10" y="11"/>
                    </a:cxn>
                    <a:cxn ang="0">
                      <a:pos x="18" y="14"/>
                    </a:cxn>
                    <a:cxn ang="0">
                      <a:pos x="27" y="16"/>
                    </a:cxn>
                    <a:cxn ang="0">
                      <a:pos x="39" y="19"/>
                    </a:cxn>
                    <a:cxn ang="0">
                      <a:pos x="51" y="22"/>
                    </a:cxn>
                    <a:cxn ang="0">
                      <a:pos x="63" y="25"/>
                    </a:cxn>
                    <a:cxn ang="0">
                      <a:pos x="77" y="27"/>
                    </a:cxn>
                    <a:cxn ang="0">
                      <a:pos x="88" y="29"/>
                    </a:cxn>
                    <a:cxn ang="0">
                      <a:pos x="101" y="30"/>
                    </a:cxn>
                    <a:cxn ang="0">
                      <a:pos x="110" y="32"/>
                    </a:cxn>
                    <a:cxn ang="0">
                      <a:pos x="119" y="32"/>
                    </a:cxn>
                    <a:cxn ang="0">
                      <a:pos x="124" y="32"/>
                    </a:cxn>
                    <a:cxn ang="0">
                      <a:pos x="128" y="30"/>
                    </a:cxn>
                    <a:cxn ang="0">
                      <a:pos x="130" y="29"/>
                    </a:cxn>
                    <a:cxn ang="0">
                      <a:pos x="128" y="26"/>
                    </a:cxn>
                    <a:cxn ang="0">
                      <a:pos x="125" y="25"/>
                    </a:cxn>
                    <a:cxn ang="0">
                      <a:pos x="120" y="21"/>
                    </a:cxn>
                    <a:cxn ang="0">
                      <a:pos x="112" y="18"/>
                    </a:cxn>
                    <a:cxn ang="0">
                      <a:pos x="102" y="15"/>
                    </a:cxn>
                    <a:cxn ang="0">
                      <a:pos x="91" y="12"/>
                    </a:cxn>
                    <a:cxn ang="0">
                      <a:pos x="79" y="9"/>
                    </a:cxn>
                    <a:cxn ang="0">
                      <a:pos x="66" y="7"/>
                    </a:cxn>
                  </a:cxnLst>
                  <a:rect l="0" t="0" r="r" b="b"/>
                  <a:pathLst>
                    <a:path w="130" h="32">
                      <a:moveTo>
                        <a:pt x="66" y="7"/>
                      </a:moveTo>
                      <a:lnTo>
                        <a:pt x="54" y="4"/>
                      </a:lnTo>
                      <a:lnTo>
                        <a:pt x="41" y="3"/>
                      </a:lnTo>
                      <a:lnTo>
                        <a:pt x="30" y="1"/>
                      </a:lnTo>
                      <a:lnTo>
                        <a:pt x="21" y="0"/>
                      </a:lnTo>
                      <a:lnTo>
                        <a:pt x="12" y="0"/>
                      </a:lnTo>
                      <a:lnTo>
                        <a:pt x="5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4" y="7"/>
                      </a:lnTo>
                      <a:lnTo>
                        <a:pt x="10" y="11"/>
                      </a:lnTo>
                      <a:lnTo>
                        <a:pt x="18" y="14"/>
                      </a:lnTo>
                      <a:lnTo>
                        <a:pt x="27" y="16"/>
                      </a:lnTo>
                      <a:lnTo>
                        <a:pt x="39" y="19"/>
                      </a:lnTo>
                      <a:lnTo>
                        <a:pt x="51" y="22"/>
                      </a:lnTo>
                      <a:lnTo>
                        <a:pt x="63" y="25"/>
                      </a:lnTo>
                      <a:lnTo>
                        <a:pt x="77" y="27"/>
                      </a:lnTo>
                      <a:lnTo>
                        <a:pt x="88" y="29"/>
                      </a:lnTo>
                      <a:lnTo>
                        <a:pt x="101" y="30"/>
                      </a:lnTo>
                      <a:lnTo>
                        <a:pt x="110" y="32"/>
                      </a:lnTo>
                      <a:lnTo>
                        <a:pt x="119" y="32"/>
                      </a:lnTo>
                      <a:lnTo>
                        <a:pt x="124" y="32"/>
                      </a:lnTo>
                      <a:lnTo>
                        <a:pt x="128" y="30"/>
                      </a:lnTo>
                      <a:lnTo>
                        <a:pt x="130" y="29"/>
                      </a:lnTo>
                      <a:lnTo>
                        <a:pt x="128" y="26"/>
                      </a:lnTo>
                      <a:lnTo>
                        <a:pt x="125" y="25"/>
                      </a:lnTo>
                      <a:lnTo>
                        <a:pt x="120" y="21"/>
                      </a:lnTo>
                      <a:lnTo>
                        <a:pt x="112" y="18"/>
                      </a:lnTo>
                      <a:lnTo>
                        <a:pt x="102" y="15"/>
                      </a:lnTo>
                      <a:lnTo>
                        <a:pt x="91" y="12"/>
                      </a:lnTo>
                      <a:lnTo>
                        <a:pt x="79" y="9"/>
                      </a:lnTo>
                      <a:lnTo>
                        <a:pt x="66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Freeform 277"/>
                <p:cNvSpPr>
                  <a:spLocks/>
                </p:cNvSpPr>
                <p:nvPr/>
              </p:nvSpPr>
              <p:spPr bwMode="auto">
                <a:xfrm>
                  <a:off x="10667" y="3572"/>
                  <a:ext cx="89" cy="23"/>
                </a:xfrm>
                <a:custGeom>
                  <a:avLst/>
                  <a:gdLst/>
                  <a:ahLst/>
                  <a:cxnLst>
                    <a:cxn ang="0">
                      <a:pos x="45" y="6"/>
                    </a:cxn>
                    <a:cxn ang="0">
                      <a:pos x="36" y="5"/>
                    </a:cxn>
                    <a:cxn ang="0">
                      <a:pos x="27" y="3"/>
                    </a:cxn>
                    <a:cxn ang="0">
                      <a:pos x="20" y="2"/>
                    </a:cxn>
                    <a:cxn ang="0">
                      <a:pos x="13" y="0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2" y="6"/>
                    </a:cxn>
                    <a:cxn ang="0">
                      <a:pos x="7" y="7"/>
                    </a:cxn>
                    <a:cxn ang="0">
                      <a:pos x="12" y="10"/>
                    </a:cxn>
                    <a:cxn ang="0">
                      <a:pos x="19" y="12"/>
                    </a:cxn>
                    <a:cxn ang="0">
                      <a:pos x="26" y="14"/>
                    </a:cxn>
                    <a:cxn ang="0">
                      <a:pos x="34" y="16"/>
                    </a:cxn>
                    <a:cxn ang="0">
                      <a:pos x="44" y="18"/>
                    </a:cxn>
                    <a:cxn ang="0">
                      <a:pos x="53" y="20"/>
                    </a:cxn>
                    <a:cxn ang="0">
                      <a:pos x="62" y="21"/>
                    </a:cxn>
                    <a:cxn ang="0">
                      <a:pos x="69" y="21"/>
                    </a:cxn>
                    <a:cxn ang="0">
                      <a:pos x="76" y="23"/>
                    </a:cxn>
                    <a:cxn ang="0">
                      <a:pos x="81" y="23"/>
                    </a:cxn>
                    <a:cxn ang="0">
                      <a:pos x="85" y="23"/>
                    </a:cxn>
                    <a:cxn ang="0">
                      <a:pos x="88" y="23"/>
                    </a:cxn>
                    <a:cxn ang="0">
                      <a:pos x="89" y="21"/>
                    </a:cxn>
                    <a:cxn ang="0">
                      <a:pos x="89" y="20"/>
                    </a:cxn>
                    <a:cxn ang="0">
                      <a:pos x="87" y="17"/>
                    </a:cxn>
                    <a:cxn ang="0">
                      <a:pos x="82" y="16"/>
                    </a:cxn>
                    <a:cxn ang="0">
                      <a:pos x="77" y="13"/>
                    </a:cxn>
                    <a:cxn ang="0">
                      <a:pos x="70" y="12"/>
                    </a:cxn>
                    <a:cxn ang="0">
                      <a:pos x="63" y="10"/>
                    </a:cxn>
                    <a:cxn ang="0">
                      <a:pos x="55" y="7"/>
                    </a:cxn>
                    <a:cxn ang="0">
                      <a:pos x="45" y="6"/>
                    </a:cxn>
                  </a:cxnLst>
                  <a:rect l="0" t="0" r="r" b="b"/>
                  <a:pathLst>
                    <a:path w="89" h="23">
                      <a:moveTo>
                        <a:pt x="45" y="6"/>
                      </a:moveTo>
                      <a:lnTo>
                        <a:pt x="36" y="5"/>
                      </a:lnTo>
                      <a:lnTo>
                        <a:pt x="27" y="3"/>
                      </a:lnTo>
                      <a:lnTo>
                        <a:pt x="20" y="2"/>
                      </a:lnTo>
                      <a:lnTo>
                        <a:pt x="13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2" y="6"/>
                      </a:lnTo>
                      <a:lnTo>
                        <a:pt x="7" y="7"/>
                      </a:lnTo>
                      <a:lnTo>
                        <a:pt x="12" y="10"/>
                      </a:lnTo>
                      <a:lnTo>
                        <a:pt x="19" y="12"/>
                      </a:lnTo>
                      <a:lnTo>
                        <a:pt x="26" y="14"/>
                      </a:lnTo>
                      <a:lnTo>
                        <a:pt x="34" y="16"/>
                      </a:lnTo>
                      <a:lnTo>
                        <a:pt x="44" y="18"/>
                      </a:lnTo>
                      <a:lnTo>
                        <a:pt x="53" y="20"/>
                      </a:lnTo>
                      <a:lnTo>
                        <a:pt x="62" y="21"/>
                      </a:lnTo>
                      <a:lnTo>
                        <a:pt x="69" y="21"/>
                      </a:lnTo>
                      <a:lnTo>
                        <a:pt x="76" y="23"/>
                      </a:lnTo>
                      <a:lnTo>
                        <a:pt x="81" y="23"/>
                      </a:lnTo>
                      <a:lnTo>
                        <a:pt x="85" y="23"/>
                      </a:lnTo>
                      <a:lnTo>
                        <a:pt x="88" y="23"/>
                      </a:lnTo>
                      <a:lnTo>
                        <a:pt x="89" y="21"/>
                      </a:lnTo>
                      <a:lnTo>
                        <a:pt x="89" y="20"/>
                      </a:lnTo>
                      <a:lnTo>
                        <a:pt x="87" y="17"/>
                      </a:lnTo>
                      <a:lnTo>
                        <a:pt x="82" y="16"/>
                      </a:lnTo>
                      <a:lnTo>
                        <a:pt x="77" y="13"/>
                      </a:lnTo>
                      <a:lnTo>
                        <a:pt x="70" y="12"/>
                      </a:lnTo>
                      <a:lnTo>
                        <a:pt x="63" y="10"/>
                      </a:lnTo>
                      <a:lnTo>
                        <a:pt x="55" y="7"/>
                      </a:lnTo>
                      <a:lnTo>
                        <a:pt x="45" y="6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Freeform 278"/>
                <p:cNvSpPr>
                  <a:spLocks/>
                </p:cNvSpPr>
                <p:nvPr/>
              </p:nvSpPr>
              <p:spPr bwMode="auto">
                <a:xfrm>
                  <a:off x="10972" y="3626"/>
                  <a:ext cx="91" cy="22"/>
                </a:xfrm>
                <a:custGeom>
                  <a:avLst/>
                  <a:gdLst/>
                  <a:ahLst/>
                  <a:cxnLst>
                    <a:cxn ang="0">
                      <a:pos x="47" y="4"/>
                    </a:cxn>
                    <a:cxn ang="0">
                      <a:pos x="37" y="3"/>
                    </a:cxn>
                    <a:cxn ang="0">
                      <a:pos x="29" y="2"/>
                    </a:cxn>
                    <a:cxn ang="0">
                      <a:pos x="22" y="2"/>
                    </a:cxn>
                    <a:cxn ang="0">
                      <a:pos x="15" y="0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1" y="0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3" y="6"/>
                    </a:cxn>
                    <a:cxn ang="0">
                      <a:pos x="7" y="7"/>
                    </a:cxn>
                    <a:cxn ang="0">
                      <a:pos x="12" y="9"/>
                    </a:cxn>
                    <a:cxn ang="0">
                      <a:pos x="19" y="11"/>
                    </a:cxn>
                    <a:cxn ang="0">
                      <a:pos x="26" y="13"/>
                    </a:cxn>
                    <a:cxn ang="0">
                      <a:pos x="34" y="15"/>
                    </a:cxn>
                    <a:cxn ang="0">
                      <a:pos x="44" y="17"/>
                    </a:cxn>
                    <a:cxn ang="0">
                      <a:pos x="54" y="18"/>
                    </a:cxn>
                    <a:cxn ang="0">
                      <a:pos x="62" y="20"/>
                    </a:cxn>
                    <a:cxn ang="0">
                      <a:pos x="70" y="21"/>
                    </a:cxn>
                    <a:cxn ang="0">
                      <a:pos x="77" y="22"/>
                    </a:cxn>
                    <a:cxn ang="0">
                      <a:pos x="83" y="22"/>
                    </a:cxn>
                    <a:cxn ang="0">
                      <a:pos x="87" y="22"/>
                    </a:cxn>
                    <a:cxn ang="0">
                      <a:pos x="89" y="21"/>
                    </a:cxn>
                    <a:cxn ang="0">
                      <a:pos x="91" y="20"/>
                    </a:cxn>
                    <a:cxn ang="0">
                      <a:pos x="89" y="18"/>
                    </a:cxn>
                    <a:cxn ang="0">
                      <a:pos x="88" y="17"/>
                    </a:cxn>
                    <a:cxn ang="0">
                      <a:pos x="84" y="15"/>
                    </a:cxn>
                    <a:cxn ang="0">
                      <a:pos x="78" y="13"/>
                    </a:cxn>
                    <a:cxn ang="0">
                      <a:pos x="72" y="11"/>
                    </a:cxn>
                    <a:cxn ang="0">
                      <a:pos x="65" y="9"/>
                    </a:cxn>
                    <a:cxn ang="0">
                      <a:pos x="56" y="7"/>
                    </a:cxn>
                    <a:cxn ang="0">
                      <a:pos x="47" y="4"/>
                    </a:cxn>
                  </a:cxnLst>
                  <a:rect l="0" t="0" r="r" b="b"/>
                  <a:pathLst>
                    <a:path w="91" h="22">
                      <a:moveTo>
                        <a:pt x="47" y="4"/>
                      </a:moveTo>
                      <a:lnTo>
                        <a:pt x="37" y="3"/>
                      </a:lnTo>
                      <a:lnTo>
                        <a:pt x="29" y="2"/>
                      </a:lnTo>
                      <a:lnTo>
                        <a:pt x="22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3" y="6"/>
                      </a:lnTo>
                      <a:lnTo>
                        <a:pt x="7" y="7"/>
                      </a:lnTo>
                      <a:lnTo>
                        <a:pt x="12" y="9"/>
                      </a:lnTo>
                      <a:lnTo>
                        <a:pt x="19" y="11"/>
                      </a:lnTo>
                      <a:lnTo>
                        <a:pt x="26" y="13"/>
                      </a:lnTo>
                      <a:lnTo>
                        <a:pt x="34" y="15"/>
                      </a:lnTo>
                      <a:lnTo>
                        <a:pt x="44" y="17"/>
                      </a:lnTo>
                      <a:lnTo>
                        <a:pt x="54" y="18"/>
                      </a:lnTo>
                      <a:lnTo>
                        <a:pt x="62" y="20"/>
                      </a:lnTo>
                      <a:lnTo>
                        <a:pt x="70" y="21"/>
                      </a:lnTo>
                      <a:lnTo>
                        <a:pt x="77" y="22"/>
                      </a:lnTo>
                      <a:lnTo>
                        <a:pt x="83" y="22"/>
                      </a:lnTo>
                      <a:lnTo>
                        <a:pt x="87" y="22"/>
                      </a:lnTo>
                      <a:lnTo>
                        <a:pt x="89" y="21"/>
                      </a:lnTo>
                      <a:lnTo>
                        <a:pt x="91" y="20"/>
                      </a:lnTo>
                      <a:lnTo>
                        <a:pt x="89" y="18"/>
                      </a:lnTo>
                      <a:lnTo>
                        <a:pt x="88" y="17"/>
                      </a:lnTo>
                      <a:lnTo>
                        <a:pt x="84" y="15"/>
                      </a:lnTo>
                      <a:lnTo>
                        <a:pt x="78" y="13"/>
                      </a:lnTo>
                      <a:lnTo>
                        <a:pt x="72" y="11"/>
                      </a:lnTo>
                      <a:lnTo>
                        <a:pt x="65" y="9"/>
                      </a:lnTo>
                      <a:lnTo>
                        <a:pt x="56" y="7"/>
                      </a:lnTo>
                      <a:lnTo>
                        <a:pt x="47" y="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" name="Freeform 279"/>
                <p:cNvSpPr>
                  <a:spLocks/>
                </p:cNvSpPr>
                <p:nvPr/>
              </p:nvSpPr>
              <p:spPr bwMode="auto">
                <a:xfrm>
                  <a:off x="10997" y="3679"/>
                  <a:ext cx="22" cy="20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4" y="1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5" y="18"/>
                    </a:cxn>
                    <a:cxn ang="0">
                      <a:pos x="9" y="20"/>
                    </a:cxn>
                    <a:cxn ang="0">
                      <a:pos x="13" y="20"/>
                    </a:cxn>
                    <a:cxn ang="0">
                      <a:pos x="18" y="19"/>
                    </a:cxn>
                    <a:cxn ang="0">
                      <a:pos x="20" y="16"/>
                    </a:cxn>
                    <a:cxn ang="0">
                      <a:pos x="22" y="12"/>
                    </a:cxn>
                    <a:cxn ang="0">
                      <a:pos x="22" y="8"/>
                    </a:cxn>
                    <a:cxn ang="0">
                      <a:pos x="20" y="4"/>
                    </a:cxn>
                    <a:cxn ang="0">
                      <a:pos x="16" y="1"/>
                    </a:cxn>
                    <a:cxn ang="0">
                      <a:pos x="12" y="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2" h="20">
                      <a:moveTo>
                        <a:pt x="8" y="0"/>
                      </a:moveTo>
                      <a:lnTo>
                        <a:pt x="4" y="1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5" y="18"/>
                      </a:lnTo>
                      <a:lnTo>
                        <a:pt x="9" y="20"/>
                      </a:lnTo>
                      <a:lnTo>
                        <a:pt x="13" y="20"/>
                      </a:lnTo>
                      <a:lnTo>
                        <a:pt x="18" y="19"/>
                      </a:lnTo>
                      <a:lnTo>
                        <a:pt x="20" y="16"/>
                      </a:lnTo>
                      <a:lnTo>
                        <a:pt x="22" y="12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Freeform 280"/>
                <p:cNvSpPr>
                  <a:spLocks/>
                </p:cNvSpPr>
                <p:nvPr/>
              </p:nvSpPr>
              <p:spPr bwMode="auto">
                <a:xfrm>
                  <a:off x="10911" y="3654"/>
                  <a:ext cx="37" cy="33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7" y="3"/>
                    </a:cxn>
                    <a:cxn ang="0">
                      <a:pos x="1" y="7"/>
                    </a:cxn>
                    <a:cxn ang="0">
                      <a:pos x="0" y="12"/>
                    </a:cxn>
                    <a:cxn ang="0">
                      <a:pos x="0" y="19"/>
                    </a:cxn>
                    <a:cxn ang="0">
                      <a:pos x="3" y="25"/>
                    </a:cxn>
                    <a:cxn ang="0">
                      <a:pos x="8" y="30"/>
                    </a:cxn>
                    <a:cxn ang="0">
                      <a:pos x="15" y="33"/>
                    </a:cxn>
                    <a:cxn ang="0">
                      <a:pos x="23" y="33"/>
                    </a:cxn>
                    <a:cxn ang="0">
                      <a:pos x="30" y="30"/>
                    </a:cxn>
                    <a:cxn ang="0">
                      <a:pos x="36" y="26"/>
                    </a:cxn>
                    <a:cxn ang="0">
                      <a:pos x="37" y="21"/>
                    </a:cxn>
                    <a:cxn ang="0">
                      <a:pos x="37" y="14"/>
                    </a:cxn>
                    <a:cxn ang="0">
                      <a:pos x="35" y="7"/>
                    </a:cxn>
                    <a:cxn ang="0">
                      <a:pos x="29" y="3"/>
                    </a:cxn>
                    <a:cxn ang="0">
                      <a:pos x="22" y="0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37" h="33">
                      <a:moveTo>
                        <a:pt x="14" y="0"/>
                      </a:moveTo>
                      <a:lnTo>
                        <a:pt x="7" y="3"/>
                      </a:lnTo>
                      <a:lnTo>
                        <a:pt x="1" y="7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3" y="25"/>
                      </a:lnTo>
                      <a:lnTo>
                        <a:pt x="8" y="30"/>
                      </a:lnTo>
                      <a:lnTo>
                        <a:pt x="15" y="33"/>
                      </a:lnTo>
                      <a:lnTo>
                        <a:pt x="23" y="33"/>
                      </a:lnTo>
                      <a:lnTo>
                        <a:pt x="30" y="30"/>
                      </a:lnTo>
                      <a:lnTo>
                        <a:pt x="36" y="26"/>
                      </a:lnTo>
                      <a:lnTo>
                        <a:pt x="37" y="21"/>
                      </a:lnTo>
                      <a:lnTo>
                        <a:pt x="37" y="14"/>
                      </a:lnTo>
                      <a:lnTo>
                        <a:pt x="35" y="7"/>
                      </a:lnTo>
                      <a:lnTo>
                        <a:pt x="29" y="3"/>
                      </a:lnTo>
                      <a:lnTo>
                        <a:pt x="22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Freeform 281"/>
                <p:cNvSpPr>
                  <a:spLocks/>
                </p:cNvSpPr>
                <p:nvPr/>
              </p:nvSpPr>
              <p:spPr bwMode="auto">
                <a:xfrm>
                  <a:off x="10885" y="3774"/>
                  <a:ext cx="37" cy="33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7" y="3"/>
                    </a:cxn>
                    <a:cxn ang="0">
                      <a:pos x="1" y="7"/>
                    </a:cxn>
                    <a:cxn ang="0">
                      <a:pos x="0" y="12"/>
                    </a:cxn>
                    <a:cxn ang="0">
                      <a:pos x="0" y="19"/>
                    </a:cxn>
                    <a:cxn ang="0">
                      <a:pos x="3" y="25"/>
                    </a:cxn>
                    <a:cxn ang="0">
                      <a:pos x="8" y="30"/>
                    </a:cxn>
                    <a:cxn ang="0">
                      <a:pos x="15" y="33"/>
                    </a:cxn>
                    <a:cxn ang="0">
                      <a:pos x="23" y="33"/>
                    </a:cxn>
                    <a:cxn ang="0">
                      <a:pos x="30" y="30"/>
                    </a:cxn>
                    <a:cxn ang="0">
                      <a:pos x="34" y="26"/>
                    </a:cxn>
                    <a:cxn ang="0">
                      <a:pos x="37" y="21"/>
                    </a:cxn>
                    <a:cxn ang="0">
                      <a:pos x="37" y="14"/>
                    </a:cxn>
                    <a:cxn ang="0">
                      <a:pos x="33" y="7"/>
                    </a:cxn>
                    <a:cxn ang="0">
                      <a:pos x="27" y="3"/>
                    </a:cxn>
                    <a:cxn ang="0">
                      <a:pos x="20" y="0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37" h="33">
                      <a:moveTo>
                        <a:pt x="14" y="0"/>
                      </a:moveTo>
                      <a:lnTo>
                        <a:pt x="7" y="3"/>
                      </a:lnTo>
                      <a:lnTo>
                        <a:pt x="1" y="7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3" y="25"/>
                      </a:lnTo>
                      <a:lnTo>
                        <a:pt x="8" y="30"/>
                      </a:lnTo>
                      <a:lnTo>
                        <a:pt x="15" y="33"/>
                      </a:lnTo>
                      <a:lnTo>
                        <a:pt x="23" y="33"/>
                      </a:lnTo>
                      <a:lnTo>
                        <a:pt x="30" y="30"/>
                      </a:lnTo>
                      <a:lnTo>
                        <a:pt x="34" y="26"/>
                      </a:lnTo>
                      <a:lnTo>
                        <a:pt x="37" y="21"/>
                      </a:lnTo>
                      <a:lnTo>
                        <a:pt x="37" y="14"/>
                      </a:lnTo>
                      <a:lnTo>
                        <a:pt x="33" y="7"/>
                      </a:lnTo>
                      <a:lnTo>
                        <a:pt x="27" y="3"/>
                      </a:lnTo>
                      <a:lnTo>
                        <a:pt x="2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" name="Freeform 282"/>
                <p:cNvSpPr>
                  <a:spLocks/>
                </p:cNvSpPr>
                <p:nvPr/>
              </p:nvSpPr>
              <p:spPr bwMode="auto">
                <a:xfrm>
                  <a:off x="10620" y="3728"/>
                  <a:ext cx="37" cy="35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7" y="3"/>
                    </a:cxn>
                    <a:cxn ang="0">
                      <a:pos x="1" y="7"/>
                    </a:cxn>
                    <a:cxn ang="0">
                      <a:pos x="0" y="13"/>
                    </a:cxn>
                    <a:cxn ang="0">
                      <a:pos x="0" y="20"/>
                    </a:cxn>
                    <a:cxn ang="0">
                      <a:pos x="2" y="27"/>
                    </a:cxn>
                    <a:cxn ang="0">
                      <a:pos x="8" y="31"/>
                    </a:cxn>
                    <a:cxn ang="0">
                      <a:pos x="15" y="35"/>
                    </a:cxn>
                    <a:cxn ang="0">
                      <a:pos x="23" y="35"/>
                    </a:cxn>
                    <a:cxn ang="0">
                      <a:pos x="30" y="32"/>
                    </a:cxn>
                    <a:cxn ang="0">
                      <a:pos x="36" y="28"/>
                    </a:cxn>
                    <a:cxn ang="0">
                      <a:pos x="37" y="23"/>
                    </a:cxn>
                    <a:cxn ang="0">
                      <a:pos x="37" y="16"/>
                    </a:cxn>
                    <a:cxn ang="0">
                      <a:pos x="34" y="9"/>
                    </a:cxn>
                    <a:cxn ang="0">
                      <a:pos x="29" y="3"/>
                    </a:cxn>
                    <a:cxn ang="0">
                      <a:pos x="22" y="0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37" h="35">
                      <a:moveTo>
                        <a:pt x="14" y="0"/>
                      </a:moveTo>
                      <a:lnTo>
                        <a:pt x="7" y="3"/>
                      </a:lnTo>
                      <a:lnTo>
                        <a:pt x="1" y="7"/>
                      </a:lnTo>
                      <a:lnTo>
                        <a:pt x="0" y="13"/>
                      </a:lnTo>
                      <a:lnTo>
                        <a:pt x="0" y="20"/>
                      </a:lnTo>
                      <a:lnTo>
                        <a:pt x="2" y="27"/>
                      </a:lnTo>
                      <a:lnTo>
                        <a:pt x="8" y="31"/>
                      </a:lnTo>
                      <a:lnTo>
                        <a:pt x="15" y="35"/>
                      </a:lnTo>
                      <a:lnTo>
                        <a:pt x="23" y="35"/>
                      </a:lnTo>
                      <a:lnTo>
                        <a:pt x="30" y="32"/>
                      </a:lnTo>
                      <a:lnTo>
                        <a:pt x="36" y="28"/>
                      </a:lnTo>
                      <a:lnTo>
                        <a:pt x="37" y="23"/>
                      </a:lnTo>
                      <a:lnTo>
                        <a:pt x="37" y="16"/>
                      </a:lnTo>
                      <a:lnTo>
                        <a:pt x="34" y="9"/>
                      </a:lnTo>
                      <a:lnTo>
                        <a:pt x="29" y="3"/>
                      </a:lnTo>
                      <a:lnTo>
                        <a:pt x="22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" name="Freeform 283"/>
                <p:cNvSpPr>
                  <a:spLocks/>
                </p:cNvSpPr>
                <p:nvPr/>
              </p:nvSpPr>
              <p:spPr bwMode="auto">
                <a:xfrm>
                  <a:off x="10611" y="3604"/>
                  <a:ext cx="39" cy="33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7" y="3"/>
                    </a:cxn>
                    <a:cxn ang="0">
                      <a:pos x="3" y="7"/>
                    </a:cxn>
                    <a:cxn ang="0">
                      <a:pos x="0" y="13"/>
                    </a:cxn>
                    <a:cxn ang="0">
                      <a:pos x="0" y="20"/>
                    </a:cxn>
                    <a:cxn ang="0">
                      <a:pos x="5" y="25"/>
                    </a:cxn>
                    <a:cxn ang="0">
                      <a:pos x="10" y="31"/>
                    </a:cxn>
                    <a:cxn ang="0">
                      <a:pos x="17" y="33"/>
                    </a:cxn>
                    <a:cxn ang="0">
                      <a:pos x="25" y="33"/>
                    </a:cxn>
                    <a:cxn ang="0">
                      <a:pos x="32" y="31"/>
                    </a:cxn>
                    <a:cxn ang="0">
                      <a:pos x="36" y="26"/>
                    </a:cxn>
                    <a:cxn ang="0">
                      <a:pos x="39" y="21"/>
                    </a:cxn>
                    <a:cxn ang="0">
                      <a:pos x="39" y="14"/>
                    </a:cxn>
                    <a:cxn ang="0">
                      <a:pos x="35" y="7"/>
                    </a:cxn>
                    <a:cxn ang="0">
                      <a:pos x="29" y="3"/>
                    </a:cxn>
                    <a:cxn ang="0">
                      <a:pos x="23" y="0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39" h="33">
                      <a:moveTo>
                        <a:pt x="14" y="0"/>
                      </a:moveTo>
                      <a:lnTo>
                        <a:pt x="7" y="3"/>
                      </a:lnTo>
                      <a:lnTo>
                        <a:pt x="3" y="7"/>
                      </a:lnTo>
                      <a:lnTo>
                        <a:pt x="0" y="13"/>
                      </a:lnTo>
                      <a:lnTo>
                        <a:pt x="0" y="20"/>
                      </a:lnTo>
                      <a:lnTo>
                        <a:pt x="5" y="25"/>
                      </a:lnTo>
                      <a:lnTo>
                        <a:pt x="10" y="31"/>
                      </a:lnTo>
                      <a:lnTo>
                        <a:pt x="17" y="33"/>
                      </a:lnTo>
                      <a:lnTo>
                        <a:pt x="25" y="33"/>
                      </a:lnTo>
                      <a:lnTo>
                        <a:pt x="32" y="31"/>
                      </a:lnTo>
                      <a:lnTo>
                        <a:pt x="36" y="26"/>
                      </a:lnTo>
                      <a:lnTo>
                        <a:pt x="39" y="21"/>
                      </a:lnTo>
                      <a:lnTo>
                        <a:pt x="39" y="14"/>
                      </a:lnTo>
                      <a:lnTo>
                        <a:pt x="35" y="7"/>
                      </a:lnTo>
                      <a:lnTo>
                        <a:pt x="29" y="3"/>
                      </a:lnTo>
                      <a:lnTo>
                        <a:pt x="23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Freeform 284"/>
                <p:cNvSpPr>
                  <a:spLocks/>
                </p:cNvSpPr>
                <p:nvPr/>
              </p:nvSpPr>
              <p:spPr bwMode="auto">
                <a:xfrm>
                  <a:off x="10802" y="3595"/>
                  <a:ext cx="97" cy="23"/>
                </a:xfrm>
                <a:custGeom>
                  <a:avLst/>
                  <a:gdLst/>
                  <a:ahLst/>
                  <a:cxnLst>
                    <a:cxn ang="0">
                      <a:pos x="50" y="5"/>
                    </a:cxn>
                    <a:cxn ang="0">
                      <a:pos x="40" y="4"/>
                    </a:cxn>
                    <a:cxn ang="0">
                      <a:pos x="30" y="2"/>
                    </a:cxn>
                    <a:cxn ang="0">
                      <a:pos x="22" y="1"/>
                    </a:cxn>
                    <a:cxn ang="0">
                      <a:pos x="15" y="0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1" y="1"/>
                    </a:cxn>
                    <a:cxn ang="0">
                      <a:pos x="0" y="2"/>
                    </a:cxn>
                    <a:cxn ang="0">
                      <a:pos x="0" y="4"/>
                    </a:cxn>
                    <a:cxn ang="0">
                      <a:pos x="3" y="5"/>
                    </a:cxn>
                    <a:cxn ang="0">
                      <a:pos x="7" y="8"/>
                    </a:cxn>
                    <a:cxn ang="0">
                      <a:pos x="14" y="9"/>
                    </a:cxn>
                    <a:cxn ang="0">
                      <a:pos x="21" y="12"/>
                    </a:cxn>
                    <a:cxn ang="0">
                      <a:pos x="29" y="15"/>
                    </a:cxn>
                    <a:cxn ang="0">
                      <a:pos x="37" y="16"/>
                    </a:cxn>
                    <a:cxn ang="0">
                      <a:pos x="47" y="19"/>
                    </a:cxn>
                    <a:cxn ang="0">
                      <a:pos x="57" y="20"/>
                    </a:cxn>
                    <a:cxn ang="0">
                      <a:pos x="66" y="22"/>
                    </a:cxn>
                    <a:cxn ang="0">
                      <a:pos x="74" y="22"/>
                    </a:cxn>
                    <a:cxn ang="0">
                      <a:pos x="81" y="23"/>
                    </a:cxn>
                    <a:cxn ang="0">
                      <a:pos x="88" y="23"/>
                    </a:cxn>
                    <a:cxn ang="0">
                      <a:pos x="92" y="23"/>
                    </a:cxn>
                    <a:cxn ang="0">
                      <a:pos x="95" y="23"/>
                    </a:cxn>
                    <a:cxn ang="0">
                      <a:pos x="97" y="22"/>
                    </a:cxn>
                    <a:cxn ang="0">
                      <a:pos x="97" y="20"/>
                    </a:cxn>
                    <a:cxn ang="0">
                      <a:pos x="94" y="18"/>
                    </a:cxn>
                    <a:cxn ang="0">
                      <a:pos x="90" y="16"/>
                    </a:cxn>
                    <a:cxn ang="0">
                      <a:pos x="84" y="13"/>
                    </a:cxn>
                    <a:cxn ang="0">
                      <a:pos x="76" y="12"/>
                    </a:cxn>
                    <a:cxn ang="0">
                      <a:pos x="68" y="9"/>
                    </a:cxn>
                    <a:cxn ang="0">
                      <a:pos x="59" y="8"/>
                    </a:cxn>
                    <a:cxn ang="0">
                      <a:pos x="50" y="5"/>
                    </a:cxn>
                  </a:cxnLst>
                  <a:rect l="0" t="0" r="r" b="b"/>
                  <a:pathLst>
                    <a:path w="97" h="23">
                      <a:moveTo>
                        <a:pt x="50" y="5"/>
                      </a:moveTo>
                      <a:lnTo>
                        <a:pt x="40" y="4"/>
                      </a:lnTo>
                      <a:lnTo>
                        <a:pt x="30" y="2"/>
                      </a:lnTo>
                      <a:lnTo>
                        <a:pt x="22" y="1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3" y="5"/>
                      </a:lnTo>
                      <a:lnTo>
                        <a:pt x="7" y="8"/>
                      </a:lnTo>
                      <a:lnTo>
                        <a:pt x="14" y="9"/>
                      </a:lnTo>
                      <a:lnTo>
                        <a:pt x="21" y="12"/>
                      </a:lnTo>
                      <a:lnTo>
                        <a:pt x="29" y="15"/>
                      </a:lnTo>
                      <a:lnTo>
                        <a:pt x="37" y="16"/>
                      </a:lnTo>
                      <a:lnTo>
                        <a:pt x="47" y="19"/>
                      </a:lnTo>
                      <a:lnTo>
                        <a:pt x="57" y="20"/>
                      </a:lnTo>
                      <a:lnTo>
                        <a:pt x="66" y="22"/>
                      </a:lnTo>
                      <a:lnTo>
                        <a:pt x="74" y="22"/>
                      </a:lnTo>
                      <a:lnTo>
                        <a:pt x="81" y="23"/>
                      </a:lnTo>
                      <a:lnTo>
                        <a:pt x="88" y="23"/>
                      </a:lnTo>
                      <a:lnTo>
                        <a:pt x="92" y="23"/>
                      </a:lnTo>
                      <a:lnTo>
                        <a:pt x="95" y="23"/>
                      </a:lnTo>
                      <a:lnTo>
                        <a:pt x="97" y="22"/>
                      </a:lnTo>
                      <a:lnTo>
                        <a:pt x="97" y="20"/>
                      </a:lnTo>
                      <a:lnTo>
                        <a:pt x="94" y="18"/>
                      </a:lnTo>
                      <a:lnTo>
                        <a:pt x="90" y="16"/>
                      </a:lnTo>
                      <a:lnTo>
                        <a:pt x="84" y="13"/>
                      </a:lnTo>
                      <a:lnTo>
                        <a:pt x="76" y="12"/>
                      </a:lnTo>
                      <a:lnTo>
                        <a:pt x="68" y="9"/>
                      </a:lnTo>
                      <a:lnTo>
                        <a:pt x="59" y="8"/>
                      </a:lnTo>
                      <a:lnTo>
                        <a:pt x="50" y="5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1" name="Freeform 285"/>
                <p:cNvSpPr>
                  <a:spLocks/>
                </p:cNvSpPr>
                <p:nvPr/>
              </p:nvSpPr>
              <p:spPr bwMode="auto">
                <a:xfrm>
                  <a:off x="10682" y="3575"/>
                  <a:ext cx="67" cy="15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21" y="0"/>
                    </a:cxn>
                    <a:cxn ang="0">
                      <a:pos x="9" y="0"/>
                    </a:cxn>
                    <a:cxn ang="0">
                      <a:pos x="3" y="0"/>
                    </a:cxn>
                    <a:cxn ang="0">
                      <a:pos x="0" y="2"/>
                    </a:cxn>
                    <a:cxn ang="0">
                      <a:pos x="1" y="4"/>
                    </a:cxn>
                    <a:cxn ang="0">
                      <a:pos x="8" y="7"/>
                    </a:cxn>
                    <a:cxn ang="0">
                      <a:pos x="19" y="10"/>
                    </a:cxn>
                    <a:cxn ang="0">
                      <a:pos x="32" y="13"/>
                    </a:cxn>
                    <a:cxn ang="0">
                      <a:pos x="45" y="15"/>
                    </a:cxn>
                    <a:cxn ang="0">
                      <a:pos x="56" y="15"/>
                    </a:cxn>
                    <a:cxn ang="0">
                      <a:pos x="63" y="15"/>
                    </a:cxn>
                    <a:cxn ang="0">
                      <a:pos x="67" y="14"/>
                    </a:cxn>
                    <a:cxn ang="0">
                      <a:pos x="65" y="11"/>
                    </a:cxn>
                    <a:cxn ang="0">
                      <a:pos x="58" y="9"/>
                    </a:cxn>
                    <a:cxn ang="0">
                      <a:pos x="47" y="6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67" h="15">
                      <a:moveTo>
                        <a:pt x="34" y="3"/>
                      </a:moveTo>
                      <a:lnTo>
                        <a:pt x="21" y="0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8" y="7"/>
                      </a:lnTo>
                      <a:lnTo>
                        <a:pt x="19" y="10"/>
                      </a:lnTo>
                      <a:lnTo>
                        <a:pt x="32" y="13"/>
                      </a:lnTo>
                      <a:lnTo>
                        <a:pt x="45" y="15"/>
                      </a:lnTo>
                      <a:lnTo>
                        <a:pt x="56" y="15"/>
                      </a:lnTo>
                      <a:lnTo>
                        <a:pt x="63" y="15"/>
                      </a:lnTo>
                      <a:lnTo>
                        <a:pt x="67" y="14"/>
                      </a:lnTo>
                      <a:lnTo>
                        <a:pt x="65" y="11"/>
                      </a:lnTo>
                      <a:lnTo>
                        <a:pt x="58" y="9"/>
                      </a:lnTo>
                      <a:lnTo>
                        <a:pt x="47" y="6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Freeform 286"/>
                <p:cNvSpPr>
                  <a:spLocks/>
                </p:cNvSpPr>
                <p:nvPr/>
              </p:nvSpPr>
              <p:spPr bwMode="auto">
                <a:xfrm>
                  <a:off x="10987" y="3628"/>
                  <a:ext cx="68" cy="16"/>
                </a:xfrm>
                <a:custGeom>
                  <a:avLst/>
                  <a:gdLst/>
                  <a:ahLst/>
                  <a:cxnLst>
                    <a:cxn ang="0">
                      <a:pos x="34" y="4"/>
                    </a:cxn>
                    <a:cxn ang="0">
                      <a:pos x="22" y="1"/>
                    </a:cxn>
                    <a:cxn ang="0">
                      <a:pos x="11" y="0"/>
                    </a:cxn>
                    <a:cxn ang="0">
                      <a:pos x="4" y="0"/>
                    </a:cxn>
                    <a:cxn ang="0">
                      <a:pos x="0" y="1"/>
                    </a:cxn>
                    <a:cxn ang="0">
                      <a:pos x="3" y="4"/>
                    </a:cxn>
                    <a:cxn ang="0">
                      <a:pos x="11" y="7"/>
                    </a:cxn>
                    <a:cxn ang="0">
                      <a:pos x="21" y="9"/>
                    </a:cxn>
                    <a:cxn ang="0">
                      <a:pos x="33" y="12"/>
                    </a:cxn>
                    <a:cxn ang="0">
                      <a:pos x="47" y="15"/>
                    </a:cxn>
                    <a:cxn ang="0">
                      <a:pos x="58" y="16"/>
                    </a:cxn>
                    <a:cxn ang="0">
                      <a:pos x="65" y="16"/>
                    </a:cxn>
                    <a:cxn ang="0">
                      <a:pos x="68" y="15"/>
                    </a:cxn>
                    <a:cxn ang="0">
                      <a:pos x="66" y="12"/>
                    </a:cxn>
                    <a:cxn ang="0">
                      <a:pos x="59" y="9"/>
                    </a:cxn>
                    <a:cxn ang="0">
                      <a:pos x="48" y="7"/>
                    </a:cxn>
                    <a:cxn ang="0">
                      <a:pos x="34" y="4"/>
                    </a:cxn>
                  </a:cxnLst>
                  <a:rect l="0" t="0" r="r" b="b"/>
                  <a:pathLst>
                    <a:path w="68" h="16">
                      <a:moveTo>
                        <a:pt x="34" y="4"/>
                      </a:moveTo>
                      <a:lnTo>
                        <a:pt x="22" y="1"/>
                      </a:lnTo>
                      <a:lnTo>
                        <a:pt x="11" y="0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3" y="4"/>
                      </a:lnTo>
                      <a:lnTo>
                        <a:pt x="11" y="7"/>
                      </a:lnTo>
                      <a:lnTo>
                        <a:pt x="21" y="9"/>
                      </a:lnTo>
                      <a:lnTo>
                        <a:pt x="33" y="12"/>
                      </a:lnTo>
                      <a:lnTo>
                        <a:pt x="47" y="15"/>
                      </a:lnTo>
                      <a:lnTo>
                        <a:pt x="58" y="16"/>
                      </a:lnTo>
                      <a:lnTo>
                        <a:pt x="65" y="16"/>
                      </a:lnTo>
                      <a:lnTo>
                        <a:pt x="68" y="15"/>
                      </a:lnTo>
                      <a:lnTo>
                        <a:pt x="66" y="12"/>
                      </a:lnTo>
                      <a:lnTo>
                        <a:pt x="59" y="9"/>
                      </a:lnTo>
                      <a:lnTo>
                        <a:pt x="48" y="7"/>
                      </a:lnTo>
                      <a:lnTo>
                        <a:pt x="34" y="4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Freeform 287"/>
                <p:cNvSpPr>
                  <a:spLocks/>
                </p:cNvSpPr>
                <p:nvPr/>
              </p:nvSpPr>
              <p:spPr bwMode="auto">
                <a:xfrm>
                  <a:off x="10999" y="3679"/>
                  <a:ext cx="17" cy="15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5" y="1"/>
                    </a:cxn>
                    <a:cxn ang="0">
                      <a:pos x="2" y="4"/>
                    </a:cxn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3" y="11"/>
                    </a:cxn>
                    <a:cxn ang="0">
                      <a:pos x="5" y="14"/>
                    </a:cxn>
                    <a:cxn ang="0">
                      <a:pos x="7" y="15"/>
                    </a:cxn>
                    <a:cxn ang="0">
                      <a:pos x="11" y="15"/>
                    </a:cxn>
                    <a:cxn ang="0">
                      <a:pos x="14" y="14"/>
                    </a:cxn>
                    <a:cxn ang="0">
                      <a:pos x="17" y="12"/>
                    </a:cxn>
                    <a:cxn ang="0">
                      <a:pos x="17" y="9"/>
                    </a:cxn>
                    <a:cxn ang="0">
                      <a:pos x="17" y="7"/>
                    </a:cxn>
                    <a:cxn ang="0">
                      <a:pos x="16" y="4"/>
                    </a:cxn>
                    <a:cxn ang="0">
                      <a:pos x="13" y="1"/>
                    </a:cxn>
                    <a:cxn ang="0">
                      <a:pos x="10" y="0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5" y="1"/>
                      </a:lnTo>
                      <a:lnTo>
                        <a:pt x="2" y="4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3" y="11"/>
                      </a:lnTo>
                      <a:lnTo>
                        <a:pt x="5" y="14"/>
                      </a:lnTo>
                      <a:lnTo>
                        <a:pt x="7" y="15"/>
                      </a:lnTo>
                      <a:lnTo>
                        <a:pt x="11" y="15"/>
                      </a:lnTo>
                      <a:lnTo>
                        <a:pt x="14" y="14"/>
                      </a:lnTo>
                      <a:lnTo>
                        <a:pt x="17" y="12"/>
                      </a:lnTo>
                      <a:lnTo>
                        <a:pt x="17" y="9"/>
                      </a:lnTo>
                      <a:lnTo>
                        <a:pt x="17" y="7"/>
                      </a:lnTo>
                      <a:lnTo>
                        <a:pt x="16" y="4"/>
                      </a:lnTo>
                      <a:lnTo>
                        <a:pt x="13" y="1"/>
                      </a:lnTo>
                      <a:lnTo>
                        <a:pt x="10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" name="Freeform 288"/>
                <p:cNvSpPr>
                  <a:spLocks/>
                </p:cNvSpPr>
                <p:nvPr/>
              </p:nvSpPr>
              <p:spPr bwMode="auto">
                <a:xfrm>
                  <a:off x="10915" y="3653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6" y="1"/>
                    </a:cxn>
                    <a:cxn ang="0">
                      <a:pos x="2" y="5"/>
                    </a:cxn>
                    <a:cxn ang="0">
                      <a:pos x="0" y="9"/>
                    </a:cxn>
                    <a:cxn ang="0">
                      <a:pos x="0" y="15"/>
                    </a:cxn>
                    <a:cxn ang="0">
                      <a:pos x="3" y="19"/>
                    </a:cxn>
                    <a:cxn ang="0">
                      <a:pos x="7" y="23"/>
                    </a:cxn>
                    <a:cxn ang="0">
                      <a:pos x="13" y="24"/>
                    </a:cxn>
                    <a:cxn ang="0">
                      <a:pos x="18" y="24"/>
                    </a:cxn>
                    <a:cxn ang="0">
                      <a:pos x="24" y="23"/>
                    </a:cxn>
                    <a:cxn ang="0">
                      <a:pos x="28" y="20"/>
                    </a:cxn>
                    <a:cxn ang="0">
                      <a:pos x="29" y="16"/>
                    </a:cxn>
                    <a:cxn ang="0">
                      <a:pos x="29" y="11"/>
                    </a:cxn>
                    <a:cxn ang="0">
                      <a:pos x="26" y="6"/>
                    </a:cxn>
                    <a:cxn ang="0">
                      <a:pos x="22" y="2"/>
                    </a:cxn>
                    <a:cxn ang="0">
                      <a:pos x="17" y="1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9" h="24">
                      <a:moveTo>
                        <a:pt x="11" y="0"/>
                      </a:moveTo>
                      <a:lnTo>
                        <a:pt x="6" y="1"/>
                      </a:lnTo>
                      <a:lnTo>
                        <a:pt x="2" y="5"/>
                      </a:lnTo>
                      <a:lnTo>
                        <a:pt x="0" y="9"/>
                      </a:lnTo>
                      <a:lnTo>
                        <a:pt x="0" y="15"/>
                      </a:lnTo>
                      <a:lnTo>
                        <a:pt x="3" y="19"/>
                      </a:lnTo>
                      <a:lnTo>
                        <a:pt x="7" y="23"/>
                      </a:lnTo>
                      <a:lnTo>
                        <a:pt x="13" y="24"/>
                      </a:lnTo>
                      <a:lnTo>
                        <a:pt x="18" y="24"/>
                      </a:lnTo>
                      <a:lnTo>
                        <a:pt x="24" y="23"/>
                      </a:lnTo>
                      <a:lnTo>
                        <a:pt x="28" y="20"/>
                      </a:lnTo>
                      <a:lnTo>
                        <a:pt x="29" y="16"/>
                      </a:lnTo>
                      <a:lnTo>
                        <a:pt x="29" y="11"/>
                      </a:lnTo>
                      <a:lnTo>
                        <a:pt x="26" y="6"/>
                      </a:lnTo>
                      <a:lnTo>
                        <a:pt x="22" y="2"/>
                      </a:lnTo>
                      <a:lnTo>
                        <a:pt x="17" y="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Freeform 289"/>
                <p:cNvSpPr>
                  <a:spLocks/>
                </p:cNvSpPr>
                <p:nvPr/>
              </p:nvSpPr>
              <p:spPr bwMode="auto">
                <a:xfrm>
                  <a:off x="10889" y="3774"/>
                  <a:ext cx="29" cy="25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5" y="1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4"/>
                    </a:cxn>
                    <a:cxn ang="0">
                      <a:pos x="3" y="18"/>
                    </a:cxn>
                    <a:cxn ang="0">
                      <a:pos x="7" y="22"/>
                    </a:cxn>
                    <a:cxn ang="0">
                      <a:pos x="12" y="23"/>
                    </a:cxn>
                    <a:cxn ang="0">
                      <a:pos x="18" y="25"/>
                    </a:cxn>
                    <a:cxn ang="0">
                      <a:pos x="23" y="23"/>
                    </a:cxn>
                    <a:cxn ang="0">
                      <a:pos x="28" y="19"/>
                    </a:cxn>
                    <a:cxn ang="0">
                      <a:pos x="29" y="15"/>
                    </a:cxn>
                    <a:cxn ang="0">
                      <a:pos x="29" y="10"/>
                    </a:cxn>
                    <a:cxn ang="0">
                      <a:pos x="26" y="6"/>
                    </a:cxn>
                    <a:cxn ang="0">
                      <a:pos x="22" y="1"/>
                    </a:cxn>
                    <a:cxn ang="0">
                      <a:pos x="16" y="0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9" h="25">
                      <a:moveTo>
                        <a:pt x="11" y="0"/>
                      </a:moveTo>
                      <a:lnTo>
                        <a:pt x="5" y="1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3" y="18"/>
                      </a:lnTo>
                      <a:lnTo>
                        <a:pt x="7" y="22"/>
                      </a:lnTo>
                      <a:lnTo>
                        <a:pt x="12" y="23"/>
                      </a:lnTo>
                      <a:lnTo>
                        <a:pt x="18" y="25"/>
                      </a:lnTo>
                      <a:lnTo>
                        <a:pt x="23" y="23"/>
                      </a:lnTo>
                      <a:lnTo>
                        <a:pt x="28" y="19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6" y="6"/>
                      </a:lnTo>
                      <a:lnTo>
                        <a:pt x="22" y="1"/>
                      </a:lnTo>
                      <a:lnTo>
                        <a:pt x="16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Freeform 290"/>
                <p:cNvSpPr>
                  <a:spLocks/>
                </p:cNvSpPr>
                <p:nvPr/>
              </p:nvSpPr>
              <p:spPr bwMode="auto">
                <a:xfrm>
                  <a:off x="10624" y="3728"/>
                  <a:ext cx="29" cy="25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5" y="2"/>
                    </a:cxn>
                    <a:cxn ang="0">
                      <a:pos x="1" y="6"/>
                    </a:cxn>
                    <a:cxn ang="0">
                      <a:pos x="0" y="10"/>
                    </a:cxn>
                    <a:cxn ang="0">
                      <a:pos x="0" y="16"/>
                    </a:cxn>
                    <a:cxn ang="0">
                      <a:pos x="3" y="20"/>
                    </a:cxn>
                    <a:cxn ang="0">
                      <a:pos x="7" y="24"/>
                    </a:cxn>
                    <a:cxn ang="0">
                      <a:pos x="12" y="25"/>
                    </a:cxn>
                    <a:cxn ang="0">
                      <a:pos x="18" y="25"/>
                    </a:cxn>
                    <a:cxn ang="0">
                      <a:pos x="23" y="24"/>
                    </a:cxn>
                    <a:cxn ang="0">
                      <a:pos x="27" y="21"/>
                    </a:cxn>
                    <a:cxn ang="0">
                      <a:pos x="29" y="17"/>
                    </a:cxn>
                    <a:cxn ang="0">
                      <a:pos x="29" y="11"/>
                    </a:cxn>
                    <a:cxn ang="0">
                      <a:pos x="26" y="6"/>
                    </a:cxn>
                    <a:cxn ang="0">
                      <a:pos x="22" y="3"/>
                    </a:cxn>
                    <a:cxn ang="0">
                      <a:pos x="16" y="0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9" h="25">
                      <a:moveTo>
                        <a:pt x="11" y="0"/>
                      </a:moveTo>
                      <a:lnTo>
                        <a:pt x="5" y="2"/>
                      </a:lnTo>
                      <a:lnTo>
                        <a:pt x="1" y="6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3" y="20"/>
                      </a:lnTo>
                      <a:lnTo>
                        <a:pt x="7" y="24"/>
                      </a:lnTo>
                      <a:lnTo>
                        <a:pt x="12" y="25"/>
                      </a:lnTo>
                      <a:lnTo>
                        <a:pt x="18" y="25"/>
                      </a:lnTo>
                      <a:lnTo>
                        <a:pt x="23" y="24"/>
                      </a:lnTo>
                      <a:lnTo>
                        <a:pt x="27" y="21"/>
                      </a:lnTo>
                      <a:lnTo>
                        <a:pt x="29" y="17"/>
                      </a:lnTo>
                      <a:lnTo>
                        <a:pt x="29" y="11"/>
                      </a:lnTo>
                      <a:lnTo>
                        <a:pt x="26" y="6"/>
                      </a:lnTo>
                      <a:lnTo>
                        <a:pt x="22" y="3"/>
                      </a:lnTo>
                      <a:lnTo>
                        <a:pt x="16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Freeform 291"/>
                <p:cNvSpPr>
                  <a:spLocks/>
                </p:cNvSpPr>
                <p:nvPr/>
              </p:nvSpPr>
              <p:spPr bwMode="auto">
                <a:xfrm>
                  <a:off x="10617" y="3603"/>
                  <a:ext cx="28" cy="2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5" y="1"/>
                    </a:cxn>
                    <a:cxn ang="0">
                      <a:pos x="1" y="5"/>
                    </a:cxn>
                    <a:cxn ang="0">
                      <a:pos x="0" y="10"/>
                    </a:cxn>
                    <a:cxn ang="0">
                      <a:pos x="0" y="15"/>
                    </a:cxn>
                    <a:cxn ang="0">
                      <a:pos x="3" y="19"/>
                    </a:cxn>
                    <a:cxn ang="0">
                      <a:pos x="7" y="23"/>
                    </a:cxn>
                    <a:cxn ang="0">
                      <a:pos x="12" y="25"/>
                    </a:cxn>
                    <a:cxn ang="0">
                      <a:pos x="18" y="25"/>
                    </a:cxn>
                    <a:cxn ang="0">
                      <a:pos x="22" y="23"/>
                    </a:cxn>
                    <a:cxn ang="0">
                      <a:pos x="26" y="21"/>
                    </a:cxn>
                    <a:cxn ang="0">
                      <a:pos x="28" y="16"/>
                    </a:cxn>
                    <a:cxn ang="0">
                      <a:pos x="28" y="11"/>
                    </a:cxn>
                    <a:cxn ang="0">
                      <a:pos x="25" y="7"/>
                    </a:cxn>
                    <a:cxn ang="0">
                      <a:pos x="21" y="3"/>
                    </a:cxn>
                    <a:cxn ang="0">
                      <a:pos x="15" y="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8" h="25">
                      <a:moveTo>
                        <a:pt x="10" y="0"/>
                      </a:moveTo>
                      <a:lnTo>
                        <a:pt x="5" y="1"/>
                      </a:lnTo>
                      <a:lnTo>
                        <a:pt x="1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3" y="19"/>
                      </a:lnTo>
                      <a:lnTo>
                        <a:pt x="7" y="23"/>
                      </a:lnTo>
                      <a:lnTo>
                        <a:pt x="12" y="25"/>
                      </a:lnTo>
                      <a:lnTo>
                        <a:pt x="18" y="25"/>
                      </a:lnTo>
                      <a:lnTo>
                        <a:pt x="22" y="23"/>
                      </a:lnTo>
                      <a:lnTo>
                        <a:pt x="26" y="21"/>
                      </a:lnTo>
                      <a:lnTo>
                        <a:pt x="28" y="16"/>
                      </a:lnTo>
                      <a:lnTo>
                        <a:pt x="28" y="11"/>
                      </a:lnTo>
                      <a:lnTo>
                        <a:pt x="25" y="7"/>
                      </a:lnTo>
                      <a:lnTo>
                        <a:pt x="21" y="3"/>
                      </a:lnTo>
                      <a:lnTo>
                        <a:pt x="15" y="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Freeform 292"/>
                <p:cNvSpPr>
                  <a:spLocks/>
                </p:cNvSpPr>
                <p:nvPr/>
              </p:nvSpPr>
              <p:spPr bwMode="auto">
                <a:xfrm>
                  <a:off x="10813" y="3596"/>
                  <a:ext cx="80" cy="19"/>
                </a:xfrm>
                <a:custGeom>
                  <a:avLst/>
                  <a:gdLst/>
                  <a:ahLst/>
                  <a:cxnLst>
                    <a:cxn ang="0">
                      <a:pos x="41" y="4"/>
                    </a:cxn>
                    <a:cxn ang="0">
                      <a:pos x="33" y="3"/>
                    </a:cxn>
                    <a:cxn ang="0">
                      <a:pos x="26" y="1"/>
                    </a:cxn>
                    <a:cxn ang="0">
                      <a:pos x="19" y="1"/>
                    </a:cxn>
                    <a:cxn ang="0">
                      <a:pos x="12" y="0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3" y="4"/>
                    </a:cxn>
                    <a:cxn ang="0">
                      <a:pos x="11" y="8"/>
                    </a:cxn>
                    <a:cxn ang="0">
                      <a:pos x="23" y="12"/>
                    </a:cxn>
                    <a:cxn ang="0">
                      <a:pos x="39" y="15"/>
                    </a:cxn>
                    <a:cxn ang="0">
                      <a:pos x="47" y="17"/>
                    </a:cxn>
                    <a:cxn ang="0">
                      <a:pos x="54" y="18"/>
                    </a:cxn>
                    <a:cxn ang="0">
                      <a:pos x="61" y="18"/>
                    </a:cxn>
                    <a:cxn ang="0">
                      <a:pos x="68" y="19"/>
                    </a:cxn>
                    <a:cxn ang="0">
                      <a:pos x="72" y="19"/>
                    </a:cxn>
                    <a:cxn ang="0">
                      <a:pos x="76" y="19"/>
                    </a:cxn>
                    <a:cxn ang="0">
                      <a:pos x="79" y="19"/>
                    </a:cxn>
                    <a:cxn ang="0">
                      <a:pos x="80" y="18"/>
                    </a:cxn>
                    <a:cxn ang="0">
                      <a:pos x="77" y="15"/>
                    </a:cxn>
                    <a:cxn ang="0">
                      <a:pos x="69" y="11"/>
                    </a:cxn>
                    <a:cxn ang="0">
                      <a:pos x="57" y="8"/>
                    </a:cxn>
                    <a:cxn ang="0">
                      <a:pos x="41" y="4"/>
                    </a:cxn>
                  </a:cxnLst>
                  <a:rect l="0" t="0" r="r" b="b"/>
                  <a:pathLst>
                    <a:path w="80" h="19">
                      <a:moveTo>
                        <a:pt x="41" y="4"/>
                      </a:moveTo>
                      <a:lnTo>
                        <a:pt x="33" y="3"/>
                      </a:lnTo>
                      <a:lnTo>
                        <a:pt x="26" y="1"/>
                      </a:lnTo>
                      <a:lnTo>
                        <a:pt x="19" y="1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3" y="4"/>
                      </a:lnTo>
                      <a:lnTo>
                        <a:pt x="11" y="8"/>
                      </a:lnTo>
                      <a:lnTo>
                        <a:pt x="23" y="12"/>
                      </a:lnTo>
                      <a:lnTo>
                        <a:pt x="39" y="15"/>
                      </a:lnTo>
                      <a:lnTo>
                        <a:pt x="47" y="17"/>
                      </a:lnTo>
                      <a:lnTo>
                        <a:pt x="54" y="18"/>
                      </a:lnTo>
                      <a:lnTo>
                        <a:pt x="61" y="18"/>
                      </a:lnTo>
                      <a:lnTo>
                        <a:pt x="68" y="19"/>
                      </a:lnTo>
                      <a:lnTo>
                        <a:pt x="72" y="19"/>
                      </a:lnTo>
                      <a:lnTo>
                        <a:pt x="76" y="19"/>
                      </a:lnTo>
                      <a:lnTo>
                        <a:pt x="79" y="19"/>
                      </a:lnTo>
                      <a:lnTo>
                        <a:pt x="80" y="18"/>
                      </a:lnTo>
                      <a:lnTo>
                        <a:pt x="77" y="15"/>
                      </a:lnTo>
                      <a:lnTo>
                        <a:pt x="69" y="11"/>
                      </a:lnTo>
                      <a:lnTo>
                        <a:pt x="57" y="8"/>
                      </a:lnTo>
                      <a:lnTo>
                        <a:pt x="41" y="4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Freeform 293"/>
                <p:cNvSpPr>
                  <a:spLocks/>
                </p:cNvSpPr>
                <p:nvPr/>
              </p:nvSpPr>
              <p:spPr bwMode="auto">
                <a:xfrm>
                  <a:off x="10690" y="3575"/>
                  <a:ext cx="54" cy="14"/>
                </a:xfrm>
                <a:custGeom>
                  <a:avLst/>
                  <a:gdLst/>
                  <a:ahLst/>
                  <a:cxnLst>
                    <a:cxn ang="0">
                      <a:pos x="28" y="3"/>
                    </a:cxn>
                    <a:cxn ang="0">
                      <a:pos x="17" y="2"/>
                    </a:cxn>
                    <a:cxn ang="0">
                      <a:pos x="8" y="0"/>
                    </a:cxn>
                    <a:cxn ang="0">
                      <a:pos x="3" y="0"/>
                    </a:cxn>
                    <a:cxn ang="0">
                      <a:pos x="0" y="2"/>
                    </a:cxn>
                    <a:cxn ang="0">
                      <a:pos x="1" y="4"/>
                    </a:cxn>
                    <a:cxn ang="0">
                      <a:pos x="7" y="6"/>
                    </a:cxn>
                    <a:cxn ang="0">
                      <a:pos x="15" y="9"/>
                    </a:cxn>
                    <a:cxn ang="0">
                      <a:pos x="26" y="11"/>
                    </a:cxn>
                    <a:cxn ang="0">
                      <a:pos x="37" y="13"/>
                    </a:cxn>
                    <a:cxn ang="0">
                      <a:pos x="46" y="14"/>
                    </a:cxn>
                    <a:cxn ang="0">
                      <a:pos x="51" y="14"/>
                    </a:cxn>
                    <a:cxn ang="0">
                      <a:pos x="54" y="13"/>
                    </a:cxn>
                    <a:cxn ang="0">
                      <a:pos x="53" y="11"/>
                    </a:cxn>
                    <a:cxn ang="0">
                      <a:pos x="47" y="9"/>
                    </a:cxn>
                    <a:cxn ang="0">
                      <a:pos x="39" y="6"/>
                    </a:cxn>
                    <a:cxn ang="0">
                      <a:pos x="28" y="3"/>
                    </a:cxn>
                  </a:cxnLst>
                  <a:rect l="0" t="0" r="r" b="b"/>
                  <a:pathLst>
                    <a:path w="54" h="14">
                      <a:moveTo>
                        <a:pt x="28" y="3"/>
                      </a:moveTo>
                      <a:lnTo>
                        <a:pt x="17" y="2"/>
                      </a:lnTo>
                      <a:lnTo>
                        <a:pt x="8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7" y="6"/>
                      </a:lnTo>
                      <a:lnTo>
                        <a:pt x="15" y="9"/>
                      </a:lnTo>
                      <a:lnTo>
                        <a:pt x="26" y="11"/>
                      </a:lnTo>
                      <a:lnTo>
                        <a:pt x="37" y="13"/>
                      </a:lnTo>
                      <a:lnTo>
                        <a:pt x="46" y="14"/>
                      </a:lnTo>
                      <a:lnTo>
                        <a:pt x="51" y="14"/>
                      </a:lnTo>
                      <a:lnTo>
                        <a:pt x="54" y="13"/>
                      </a:lnTo>
                      <a:lnTo>
                        <a:pt x="53" y="11"/>
                      </a:lnTo>
                      <a:lnTo>
                        <a:pt x="47" y="9"/>
                      </a:lnTo>
                      <a:lnTo>
                        <a:pt x="39" y="6"/>
                      </a:lnTo>
                      <a:lnTo>
                        <a:pt x="28" y="3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Freeform 294"/>
                <p:cNvSpPr>
                  <a:spLocks/>
                </p:cNvSpPr>
                <p:nvPr/>
              </p:nvSpPr>
              <p:spPr bwMode="auto">
                <a:xfrm>
                  <a:off x="10995" y="3629"/>
                  <a:ext cx="55" cy="14"/>
                </a:xfrm>
                <a:custGeom>
                  <a:avLst/>
                  <a:gdLst/>
                  <a:ahLst/>
                  <a:cxnLst>
                    <a:cxn ang="0">
                      <a:pos x="29" y="3"/>
                    </a:cxn>
                    <a:cxn ang="0">
                      <a:pos x="18" y="1"/>
                    </a:cxn>
                    <a:cxn ang="0">
                      <a:pos x="10" y="0"/>
                    </a:cxn>
                    <a:cxn ang="0">
                      <a:pos x="3" y="0"/>
                    </a:cxn>
                    <a:cxn ang="0">
                      <a:pos x="0" y="1"/>
                    </a:cxn>
                    <a:cxn ang="0">
                      <a:pos x="3" y="3"/>
                    </a:cxn>
                    <a:cxn ang="0">
                      <a:pos x="9" y="6"/>
                    </a:cxn>
                    <a:cxn ang="0">
                      <a:pos x="17" y="7"/>
                    </a:cxn>
                    <a:cxn ang="0">
                      <a:pos x="28" y="10"/>
                    </a:cxn>
                    <a:cxn ang="0">
                      <a:pos x="39" y="12"/>
                    </a:cxn>
                    <a:cxn ang="0">
                      <a:pos x="47" y="12"/>
                    </a:cxn>
                    <a:cxn ang="0">
                      <a:pos x="53" y="14"/>
                    </a:cxn>
                    <a:cxn ang="0">
                      <a:pos x="55" y="12"/>
                    </a:cxn>
                    <a:cxn ang="0">
                      <a:pos x="54" y="10"/>
                    </a:cxn>
                    <a:cxn ang="0">
                      <a:pos x="49" y="7"/>
                    </a:cxn>
                    <a:cxn ang="0">
                      <a:pos x="40" y="6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55" h="14">
                      <a:moveTo>
                        <a:pt x="29" y="3"/>
                      </a:moveTo>
                      <a:lnTo>
                        <a:pt x="18" y="1"/>
                      </a:lnTo>
                      <a:lnTo>
                        <a:pt x="10" y="0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3" y="3"/>
                      </a:lnTo>
                      <a:lnTo>
                        <a:pt x="9" y="6"/>
                      </a:lnTo>
                      <a:lnTo>
                        <a:pt x="17" y="7"/>
                      </a:lnTo>
                      <a:lnTo>
                        <a:pt x="28" y="10"/>
                      </a:lnTo>
                      <a:lnTo>
                        <a:pt x="39" y="12"/>
                      </a:lnTo>
                      <a:lnTo>
                        <a:pt x="47" y="12"/>
                      </a:lnTo>
                      <a:lnTo>
                        <a:pt x="53" y="14"/>
                      </a:lnTo>
                      <a:lnTo>
                        <a:pt x="55" y="12"/>
                      </a:lnTo>
                      <a:lnTo>
                        <a:pt x="54" y="10"/>
                      </a:lnTo>
                      <a:lnTo>
                        <a:pt x="49" y="7"/>
                      </a:lnTo>
                      <a:lnTo>
                        <a:pt x="40" y="6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Freeform 295"/>
                <p:cNvSpPr>
                  <a:spLocks/>
                </p:cNvSpPr>
                <p:nvPr/>
              </p:nvSpPr>
              <p:spPr bwMode="auto">
                <a:xfrm>
                  <a:off x="11002" y="3679"/>
                  <a:ext cx="13" cy="12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3" y="1"/>
                    </a:cxn>
                    <a:cxn ang="0">
                      <a:pos x="2" y="3"/>
                    </a:cxn>
                    <a:cxn ang="0">
                      <a:pos x="0" y="5"/>
                    </a:cxn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3" y="11"/>
                    </a:cxn>
                    <a:cxn ang="0">
                      <a:pos x="6" y="12"/>
                    </a:cxn>
                    <a:cxn ang="0">
                      <a:pos x="7" y="12"/>
                    </a:cxn>
                    <a:cxn ang="0">
                      <a:pos x="10" y="11"/>
                    </a:cxn>
                    <a:cxn ang="0">
                      <a:pos x="13" y="9"/>
                    </a:cxn>
                    <a:cxn ang="0">
                      <a:pos x="13" y="8"/>
                    </a:cxn>
                    <a:cxn ang="0">
                      <a:pos x="13" y="5"/>
                    </a:cxn>
                    <a:cxn ang="0">
                      <a:pos x="11" y="4"/>
                    </a:cxn>
                    <a:cxn ang="0">
                      <a:pos x="10" y="1"/>
                    </a:cxn>
                    <a:cxn ang="0">
                      <a:pos x="7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3" h="12">
                      <a:moveTo>
                        <a:pt x="4" y="0"/>
                      </a:moveTo>
                      <a:lnTo>
                        <a:pt x="3" y="1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2" y="9"/>
                      </a:lnTo>
                      <a:lnTo>
                        <a:pt x="3" y="11"/>
                      </a:lnTo>
                      <a:lnTo>
                        <a:pt x="6" y="12"/>
                      </a:lnTo>
                      <a:lnTo>
                        <a:pt x="7" y="12"/>
                      </a:lnTo>
                      <a:lnTo>
                        <a:pt x="10" y="11"/>
                      </a:lnTo>
                      <a:lnTo>
                        <a:pt x="13" y="9"/>
                      </a:lnTo>
                      <a:lnTo>
                        <a:pt x="13" y="8"/>
                      </a:lnTo>
                      <a:lnTo>
                        <a:pt x="13" y="5"/>
                      </a:lnTo>
                      <a:lnTo>
                        <a:pt x="11" y="4"/>
                      </a:lnTo>
                      <a:lnTo>
                        <a:pt x="10" y="1"/>
                      </a:lnTo>
                      <a:lnTo>
                        <a:pt x="7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Freeform 296"/>
                <p:cNvSpPr>
                  <a:spLocks/>
                </p:cNvSpPr>
                <p:nvPr/>
              </p:nvSpPr>
              <p:spPr bwMode="auto">
                <a:xfrm>
                  <a:off x="10918" y="3653"/>
                  <a:ext cx="23" cy="2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5" y="1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2"/>
                    </a:cxn>
                    <a:cxn ang="0">
                      <a:pos x="3" y="16"/>
                    </a:cxn>
                    <a:cxn ang="0">
                      <a:pos x="5" y="19"/>
                    </a:cxn>
                    <a:cxn ang="0">
                      <a:pos x="10" y="20"/>
                    </a:cxn>
                    <a:cxn ang="0">
                      <a:pos x="15" y="20"/>
                    </a:cxn>
                    <a:cxn ang="0">
                      <a:pos x="19" y="19"/>
                    </a:cxn>
                    <a:cxn ang="0">
                      <a:pos x="22" y="16"/>
                    </a:cxn>
                    <a:cxn ang="0">
                      <a:pos x="23" y="13"/>
                    </a:cxn>
                    <a:cxn ang="0">
                      <a:pos x="23" y="9"/>
                    </a:cxn>
                    <a:cxn ang="0">
                      <a:pos x="22" y="5"/>
                    </a:cxn>
                    <a:cxn ang="0">
                      <a:pos x="18" y="2"/>
                    </a:cxn>
                    <a:cxn ang="0">
                      <a:pos x="14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3" h="20">
                      <a:moveTo>
                        <a:pt x="10" y="0"/>
                      </a:moveTo>
                      <a:lnTo>
                        <a:pt x="5" y="1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3" y="16"/>
                      </a:lnTo>
                      <a:lnTo>
                        <a:pt x="5" y="19"/>
                      </a:ln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19" y="19"/>
                      </a:lnTo>
                      <a:lnTo>
                        <a:pt x="22" y="16"/>
                      </a:lnTo>
                      <a:lnTo>
                        <a:pt x="23" y="13"/>
                      </a:lnTo>
                      <a:lnTo>
                        <a:pt x="23" y="9"/>
                      </a:lnTo>
                      <a:lnTo>
                        <a:pt x="22" y="5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Freeform 297"/>
                <p:cNvSpPr>
                  <a:spLocks/>
                </p:cNvSpPr>
                <p:nvPr/>
              </p:nvSpPr>
              <p:spPr bwMode="auto">
                <a:xfrm>
                  <a:off x="10892" y="3773"/>
                  <a:ext cx="23" cy="20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4" y="1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5" y="19"/>
                    </a:cxn>
                    <a:cxn ang="0">
                      <a:pos x="9" y="20"/>
                    </a:cxn>
                    <a:cxn ang="0">
                      <a:pos x="15" y="20"/>
                    </a:cxn>
                    <a:cxn ang="0">
                      <a:pos x="19" y="19"/>
                    </a:cxn>
                    <a:cxn ang="0">
                      <a:pos x="22" y="16"/>
                    </a:cxn>
                    <a:cxn ang="0">
                      <a:pos x="23" y="13"/>
                    </a:cxn>
                    <a:cxn ang="0">
                      <a:pos x="23" y="9"/>
                    </a:cxn>
                    <a:cxn ang="0">
                      <a:pos x="22" y="5"/>
                    </a:cxn>
                    <a:cxn ang="0">
                      <a:pos x="18" y="2"/>
                    </a:cxn>
                    <a:cxn ang="0">
                      <a:pos x="13" y="1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3" h="20">
                      <a:moveTo>
                        <a:pt x="8" y="0"/>
                      </a:moveTo>
                      <a:lnTo>
                        <a:pt x="4" y="1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5" y="19"/>
                      </a:lnTo>
                      <a:lnTo>
                        <a:pt x="9" y="20"/>
                      </a:lnTo>
                      <a:lnTo>
                        <a:pt x="15" y="20"/>
                      </a:lnTo>
                      <a:lnTo>
                        <a:pt x="19" y="19"/>
                      </a:lnTo>
                      <a:lnTo>
                        <a:pt x="22" y="16"/>
                      </a:lnTo>
                      <a:lnTo>
                        <a:pt x="23" y="13"/>
                      </a:lnTo>
                      <a:lnTo>
                        <a:pt x="23" y="9"/>
                      </a:lnTo>
                      <a:lnTo>
                        <a:pt x="22" y="5"/>
                      </a:lnTo>
                      <a:lnTo>
                        <a:pt x="18" y="2"/>
                      </a:lnTo>
                      <a:lnTo>
                        <a:pt x="13" y="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Freeform 298"/>
                <p:cNvSpPr>
                  <a:spLocks/>
                </p:cNvSpPr>
                <p:nvPr/>
              </p:nvSpPr>
              <p:spPr bwMode="auto">
                <a:xfrm>
                  <a:off x="10627" y="3728"/>
                  <a:ext cx="23" cy="21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5" y="2"/>
                    </a:cxn>
                    <a:cxn ang="0">
                      <a:pos x="1" y="5"/>
                    </a:cxn>
                    <a:cxn ang="0">
                      <a:pos x="0" y="9"/>
                    </a:cxn>
                    <a:cxn ang="0">
                      <a:pos x="0" y="13"/>
                    </a:cxn>
                    <a:cxn ang="0">
                      <a:pos x="2" y="17"/>
                    </a:cxn>
                    <a:cxn ang="0">
                      <a:pos x="5" y="18"/>
                    </a:cxn>
                    <a:cxn ang="0">
                      <a:pos x="9" y="21"/>
                    </a:cxn>
                    <a:cxn ang="0">
                      <a:pos x="15" y="21"/>
                    </a:cxn>
                    <a:cxn ang="0">
                      <a:pos x="19" y="20"/>
                    </a:cxn>
                    <a:cxn ang="0">
                      <a:pos x="22" y="17"/>
                    </a:cxn>
                    <a:cxn ang="0">
                      <a:pos x="23" y="13"/>
                    </a:cxn>
                    <a:cxn ang="0">
                      <a:pos x="23" y="9"/>
                    </a:cxn>
                    <a:cxn ang="0">
                      <a:pos x="22" y="5"/>
                    </a:cxn>
                    <a:cxn ang="0">
                      <a:pos x="18" y="2"/>
                    </a:cxn>
                    <a:cxn ang="0">
                      <a:pos x="13" y="0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23" h="21">
                      <a:moveTo>
                        <a:pt x="9" y="0"/>
                      </a:moveTo>
                      <a:lnTo>
                        <a:pt x="5" y="2"/>
                      </a:lnTo>
                      <a:lnTo>
                        <a:pt x="1" y="5"/>
                      </a:lnTo>
                      <a:lnTo>
                        <a:pt x="0" y="9"/>
                      </a:lnTo>
                      <a:lnTo>
                        <a:pt x="0" y="13"/>
                      </a:lnTo>
                      <a:lnTo>
                        <a:pt x="2" y="17"/>
                      </a:lnTo>
                      <a:lnTo>
                        <a:pt x="5" y="18"/>
                      </a:lnTo>
                      <a:lnTo>
                        <a:pt x="9" y="21"/>
                      </a:lnTo>
                      <a:lnTo>
                        <a:pt x="15" y="21"/>
                      </a:lnTo>
                      <a:lnTo>
                        <a:pt x="19" y="20"/>
                      </a:lnTo>
                      <a:lnTo>
                        <a:pt x="22" y="17"/>
                      </a:lnTo>
                      <a:lnTo>
                        <a:pt x="23" y="13"/>
                      </a:lnTo>
                      <a:lnTo>
                        <a:pt x="23" y="9"/>
                      </a:lnTo>
                      <a:lnTo>
                        <a:pt x="22" y="5"/>
                      </a:lnTo>
                      <a:lnTo>
                        <a:pt x="18" y="2"/>
                      </a:lnTo>
                      <a:lnTo>
                        <a:pt x="13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Freeform 299"/>
                <p:cNvSpPr>
                  <a:spLocks/>
                </p:cNvSpPr>
                <p:nvPr/>
              </p:nvSpPr>
              <p:spPr bwMode="auto">
                <a:xfrm>
                  <a:off x="10620" y="3603"/>
                  <a:ext cx="23" cy="21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4" y="1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5" y="19"/>
                    </a:cxn>
                    <a:cxn ang="0">
                      <a:pos x="9" y="21"/>
                    </a:cxn>
                    <a:cxn ang="0">
                      <a:pos x="14" y="21"/>
                    </a:cxn>
                    <a:cxn ang="0">
                      <a:pos x="18" y="19"/>
                    </a:cxn>
                    <a:cxn ang="0">
                      <a:pos x="22" y="16"/>
                    </a:cxn>
                    <a:cxn ang="0">
                      <a:pos x="23" y="14"/>
                    </a:cxn>
                    <a:cxn ang="0">
                      <a:pos x="22" y="10"/>
                    </a:cxn>
                    <a:cxn ang="0">
                      <a:pos x="20" y="5"/>
                    </a:cxn>
                    <a:cxn ang="0">
                      <a:pos x="18" y="3"/>
                    </a:cxn>
                    <a:cxn ang="0">
                      <a:pos x="14" y="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3" h="21">
                      <a:moveTo>
                        <a:pt x="8" y="0"/>
                      </a:moveTo>
                      <a:lnTo>
                        <a:pt x="4" y="1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5" y="19"/>
                      </a:lnTo>
                      <a:lnTo>
                        <a:pt x="9" y="21"/>
                      </a:lnTo>
                      <a:lnTo>
                        <a:pt x="14" y="21"/>
                      </a:lnTo>
                      <a:lnTo>
                        <a:pt x="18" y="19"/>
                      </a:lnTo>
                      <a:lnTo>
                        <a:pt x="22" y="16"/>
                      </a:lnTo>
                      <a:lnTo>
                        <a:pt x="23" y="14"/>
                      </a:lnTo>
                      <a:lnTo>
                        <a:pt x="22" y="10"/>
                      </a:lnTo>
                      <a:lnTo>
                        <a:pt x="20" y="5"/>
                      </a:lnTo>
                      <a:lnTo>
                        <a:pt x="18" y="3"/>
                      </a:lnTo>
                      <a:lnTo>
                        <a:pt x="1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D18E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Freeform 300"/>
                <p:cNvSpPr>
                  <a:spLocks/>
                </p:cNvSpPr>
                <p:nvPr/>
              </p:nvSpPr>
              <p:spPr bwMode="auto">
                <a:xfrm>
                  <a:off x="10814" y="3595"/>
                  <a:ext cx="79" cy="16"/>
                </a:xfrm>
                <a:custGeom>
                  <a:avLst/>
                  <a:gdLst/>
                  <a:ahLst/>
                  <a:cxnLst>
                    <a:cxn ang="0">
                      <a:pos x="40" y="5"/>
                    </a:cxn>
                    <a:cxn ang="0">
                      <a:pos x="25" y="2"/>
                    </a:cxn>
                    <a:cxn ang="0">
                      <a:pos x="13" y="1"/>
                    </a:cxn>
                    <a:cxn ang="0">
                      <a:pos x="3" y="0"/>
                    </a:cxn>
                    <a:cxn ang="0">
                      <a:pos x="0" y="1"/>
                    </a:cxn>
                    <a:cxn ang="0">
                      <a:pos x="3" y="2"/>
                    </a:cxn>
                    <a:cxn ang="0">
                      <a:pos x="11" y="5"/>
                    </a:cxn>
                    <a:cxn ang="0">
                      <a:pos x="24" y="9"/>
                    </a:cxn>
                    <a:cxn ang="0">
                      <a:pos x="39" y="12"/>
                    </a:cxn>
                    <a:cxn ang="0">
                      <a:pos x="54" y="15"/>
                    </a:cxn>
                    <a:cxn ang="0">
                      <a:pos x="68" y="16"/>
                    </a:cxn>
                    <a:cxn ang="0">
                      <a:pos x="76" y="16"/>
                    </a:cxn>
                    <a:cxn ang="0">
                      <a:pos x="79" y="16"/>
                    </a:cxn>
                    <a:cxn ang="0">
                      <a:pos x="76" y="15"/>
                    </a:cxn>
                    <a:cxn ang="0">
                      <a:pos x="68" y="12"/>
                    </a:cxn>
                    <a:cxn ang="0">
                      <a:pos x="56" y="8"/>
                    </a:cxn>
                    <a:cxn ang="0">
                      <a:pos x="40" y="5"/>
                    </a:cxn>
                  </a:cxnLst>
                  <a:rect l="0" t="0" r="r" b="b"/>
                  <a:pathLst>
                    <a:path w="79" h="16">
                      <a:moveTo>
                        <a:pt x="40" y="5"/>
                      </a:moveTo>
                      <a:lnTo>
                        <a:pt x="25" y="2"/>
                      </a:lnTo>
                      <a:lnTo>
                        <a:pt x="13" y="1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3" y="2"/>
                      </a:lnTo>
                      <a:lnTo>
                        <a:pt x="11" y="5"/>
                      </a:lnTo>
                      <a:lnTo>
                        <a:pt x="24" y="9"/>
                      </a:lnTo>
                      <a:lnTo>
                        <a:pt x="39" y="12"/>
                      </a:lnTo>
                      <a:lnTo>
                        <a:pt x="54" y="15"/>
                      </a:lnTo>
                      <a:lnTo>
                        <a:pt x="68" y="16"/>
                      </a:lnTo>
                      <a:lnTo>
                        <a:pt x="76" y="16"/>
                      </a:lnTo>
                      <a:lnTo>
                        <a:pt x="79" y="16"/>
                      </a:lnTo>
                      <a:lnTo>
                        <a:pt x="76" y="15"/>
                      </a:lnTo>
                      <a:lnTo>
                        <a:pt x="68" y="12"/>
                      </a:lnTo>
                      <a:lnTo>
                        <a:pt x="56" y="8"/>
                      </a:lnTo>
                      <a:lnTo>
                        <a:pt x="40" y="5"/>
                      </a:lnTo>
                      <a:close/>
                    </a:path>
                  </a:pathLst>
                </a:custGeom>
                <a:solidFill>
                  <a:srgbClr val="FFC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Freeform 301"/>
                <p:cNvSpPr>
                  <a:spLocks/>
                </p:cNvSpPr>
                <p:nvPr/>
              </p:nvSpPr>
              <p:spPr bwMode="auto">
                <a:xfrm>
                  <a:off x="10690" y="3575"/>
                  <a:ext cx="55" cy="11"/>
                </a:xfrm>
                <a:custGeom>
                  <a:avLst/>
                  <a:gdLst/>
                  <a:ahLst/>
                  <a:cxnLst>
                    <a:cxn ang="0">
                      <a:pos x="28" y="3"/>
                    </a:cxn>
                    <a:cxn ang="0">
                      <a:pos x="17" y="2"/>
                    </a:cxn>
                    <a:cxn ang="0">
                      <a:pos x="8" y="0"/>
                    </a:cxn>
                    <a:cxn ang="0">
                      <a:pos x="3" y="0"/>
                    </a:cxn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8" y="3"/>
                    </a:cxn>
                    <a:cxn ang="0">
                      <a:pos x="17" y="6"/>
                    </a:cxn>
                    <a:cxn ang="0">
                      <a:pos x="28" y="9"/>
                    </a:cxn>
                    <a:cxn ang="0">
                      <a:pos x="37" y="10"/>
                    </a:cxn>
                    <a:cxn ang="0">
                      <a:pos x="46" y="11"/>
                    </a:cxn>
                    <a:cxn ang="0">
                      <a:pos x="53" y="11"/>
                    </a:cxn>
                    <a:cxn ang="0">
                      <a:pos x="55" y="11"/>
                    </a:cxn>
                    <a:cxn ang="0">
                      <a:pos x="53" y="10"/>
                    </a:cxn>
                    <a:cxn ang="0">
                      <a:pos x="47" y="9"/>
                    </a:cxn>
                    <a:cxn ang="0">
                      <a:pos x="39" y="6"/>
                    </a:cxn>
                    <a:cxn ang="0">
                      <a:pos x="28" y="3"/>
                    </a:cxn>
                  </a:cxnLst>
                  <a:rect l="0" t="0" r="r" b="b"/>
                  <a:pathLst>
                    <a:path w="55" h="11">
                      <a:moveTo>
                        <a:pt x="28" y="3"/>
                      </a:moveTo>
                      <a:lnTo>
                        <a:pt x="17" y="2"/>
                      </a:lnTo>
                      <a:lnTo>
                        <a:pt x="8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8" y="3"/>
                      </a:lnTo>
                      <a:lnTo>
                        <a:pt x="17" y="6"/>
                      </a:lnTo>
                      <a:lnTo>
                        <a:pt x="28" y="9"/>
                      </a:lnTo>
                      <a:lnTo>
                        <a:pt x="37" y="10"/>
                      </a:lnTo>
                      <a:lnTo>
                        <a:pt x="46" y="11"/>
                      </a:lnTo>
                      <a:lnTo>
                        <a:pt x="53" y="11"/>
                      </a:lnTo>
                      <a:lnTo>
                        <a:pt x="55" y="11"/>
                      </a:lnTo>
                      <a:lnTo>
                        <a:pt x="53" y="10"/>
                      </a:lnTo>
                      <a:lnTo>
                        <a:pt x="47" y="9"/>
                      </a:lnTo>
                      <a:lnTo>
                        <a:pt x="39" y="6"/>
                      </a:lnTo>
                      <a:lnTo>
                        <a:pt x="28" y="3"/>
                      </a:lnTo>
                      <a:close/>
                    </a:path>
                  </a:pathLst>
                </a:custGeom>
                <a:solidFill>
                  <a:srgbClr val="FFC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Freeform 302"/>
                <p:cNvSpPr>
                  <a:spLocks/>
                </p:cNvSpPr>
                <p:nvPr/>
              </p:nvSpPr>
              <p:spPr bwMode="auto">
                <a:xfrm>
                  <a:off x="10997" y="3629"/>
                  <a:ext cx="53" cy="10"/>
                </a:xfrm>
                <a:custGeom>
                  <a:avLst/>
                  <a:gdLst/>
                  <a:ahLst/>
                  <a:cxnLst>
                    <a:cxn ang="0">
                      <a:pos x="27" y="3"/>
                    </a:cxn>
                    <a:cxn ang="0">
                      <a:pos x="16" y="1"/>
                    </a:cxn>
                    <a:cxn ang="0">
                      <a:pos x="8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7" y="3"/>
                    </a:cxn>
                    <a:cxn ang="0">
                      <a:pos x="15" y="6"/>
                    </a:cxn>
                    <a:cxn ang="0">
                      <a:pos x="26" y="7"/>
                    </a:cxn>
                    <a:cxn ang="0">
                      <a:pos x="37" y="8"/>
                    </a:cxn>
                    <a:cxn ang="0">
                      <a:pos x="45" y="10"/>
                    </a:cxn>
                    <a:cxn ang="0">
                      <a:pos x="51" y="10"/>
                    </a:cxn>
                    <a:cxn ang="0">
                      <a:pos x="53" y="10"/>
                    </a:cxn>
                    <a:cxn ang="0">
                      <a:pos x="52" y="8"/>
                    </a:cxn>
                    <a:cxn ang="0">
                      <a:pos x="47" y="7"/>
                    </a:cxn>
                    <a:cxn ang="0">
                      <a:pos x="38" y="6"/>
                    </a:cxn>
                    <a:cxn ang="0">
                      <a:pos x="27" y="3"/>
                    </a:cxn>
                  </a:cxnLst>
                  <a:rect l="0" t="0" r="r" b="b"/>
                  <a:pathLst>
                    <a:path w="53" h="10">
                      <a:moveTo>
                        <a:pt x="27" y="3"/>
                      </a:moveTo>
                      <a:lnTo>
                        <a:pt x="16" y="1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7" y="3"/>
                      </a:lnTo>
                      <a:lnTo>
                        <a:pt x="15" y="6"/>
                      </a:lnTo>
                      <a:lnTo>
                        <a:pt x="26" y="7"/>
                      </a:lnTo>
                      <a:lnTo>
                        <a:pt x="37" y="8"/>
                      </a:lnTo>
                      <a:lnTo>
                        <a:pt x="45" y="10"/>
                      </a:lnTo>
                      <a:lnTo>
                        <a:pt x="51" y="10"/>
                      </a:lnTo>
                      <a:lnTo>
                        <a:pt x="53" y="10"/>
                      </a:lnTo>
                      <a:lnTo>
                        <a:pt x="52" y="8"/>
                      </a:lnTo>
                      <a:lnTo>
                        <a:pt x="47" y="7"/>
                      </a:lnTo>
                      <a:lnTo>
                        <a:pt x="38" y="6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FFC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Freeform 303"/>
                <p:cNvSpPr>
                  <a:spLocks/>
                </p:cNvSpPr>
                <p:nvPr/>
              </p:nvSpPr>
              <p:spPr bwMode="auto">
                <a:xfrm>
                  <a:off x="11001" y="3679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1" y="4"/>
                    </a:cxn>
                    <a:cxn ang="0">
                      <a:pos x="1" y="5"/>
                    </a:cxn>
                    <a:cxn ang="0">
                      <a:pos x="3" y="7"/>
                    </a:cxn>
                    <a:cxn ang="0">
                      <a:pos x="5" y="7"/>
                    </a:cxn>
                    <a:cxn ang="0">
                      <a:pos x="7" y="7"/>
                    </a:cxn>
                    <a:cxn ang="0">
                      <a:pos x="9" y="7"/>
                    </a:cxn>
                    <a:cxn ang="0">
                      <a:pos x="12" y="5"/>
                    </a:cxn>
                    <a:cxn ang="0">
                      <a:pos x="14" y="4"/>
                    </a:cxn>
                    <a:cxn ang="0">
                      <a:pos x="14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8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4" h="7">
                      <a:moveTo>
                        <a:pt x="5" y="0"/>
                      </a:move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3" y="7"/>
                      </a:lnTo>
                      <a:lnTo>
                        <a:pt x="5" y="7"/>
                      </a:lnTo>
                      <a:lnTo>
                        <a:pt x="7" y="7"/>
                      </a:lnTo>
                      <a:lnTo>
                        <a:pt x="9" y="7"/>
                      </a:lnTo>
                      <a:lnTo>
                        <a:pt x="12" y="5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8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C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Freeform 304"/>
                <p:cNvSpPr>
                  <a:spLocks/>
                </p:cNvSpPr>
                <p:nvPr/>
              </p:nvSpPr>
              <p:spPr bwMode="auto">
                <a:xfrm>
                  <a:off x="10917" y="3653"/>
                  <a:ext cx="23" cy="12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6" y="1"/>
                    </a:cxn>
                    <a:cxn ang="0">
                      <a:pos x="2" y="2"/>
                    </a:cxn>
                    <a:cxn ang="0">
                      <a:pos x="1" y="5"/>
                    </a:cxn>
                    <a:cxn ang="0">
                      <a:pos x="0" y="8"/>
                    </a:cxn>
                    <a:cxn ang="0">
                      <a:pos x="1" y="9"/>
                    </a:cxn>
                    <a:cxn ang="0">
                      <a:pos x="5" y="12"/>
                    </a:cxn>
                    <a:cxn ang="0">
                      <a:pos x="8" y="12"/>
                    </a:cxn>
                    <a:cxn ang="0">
                      <a:pos x="13" y="12"/>
                    </a:cxn>
                    <a:cxn ang="0">
                      <a:pos x="17" y="11"/>
                    </a:cxn>
                    <a:cxn ang="0">
                      <a:pos x="22" y="9"/>
                    </a:cxn>
                    <a:cxn ang="0">
                      <a:pos x="23" y="6"/>
                    </a:cxn>
                    <a:cxn ang="0">
                      <a:pos x="23" y="4"/>
                    </a:cxn>
                    <a:cxn ang="0">
                      <a:pos x="22" y="2"/>
                    </a:cxn>
                    <a:cxn ang="0">
                      <a:pos x="19" y="1"/>
                    </a:cxn>
                    <a:cxn ang="0">
                      <a:pos x="15" y="0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3" h="12">
                      <a:moveTo>
                        <a:pt x="11" y="0"/>
                      </a:moveTo>
                      <a:lnTo>
                        <a:pt x="6" y="1"/>
                      </a:lnTo>
                      <a:lnTo>
                        <a:pt x="2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5" y="12"/>
                      </a:lnTo>
                      <a:lnTo>
                        <a:pt x="8" y="12"/>
                      </a:lnTo>
                      <a:lnTo>
                        <a:pt x="13" y="12"/>
                      </a:lnTo>
                      <a:lnTo>
                        <a:pt x="17" y="11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3" y="4"/>
                      </a:lnTo>
                      <a:lnTo>
                        <a:pt x="22" y="2"/>
                      </a:lnTo>
                      <a:lnTo>
                        <a:pt x="19" y="1"/>
                      </a:lnTo>
                      <a:lnTo>
                        <a:pt x="15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C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Freeform 305"/>
                <p:cNvSpPr>
                  <a:spLocks/>
                </p:cNvSpPr>
                <p:nvPr/>
              </p:nvSpPr>
              <p:spPr bwMode="auto">
                <a:xfrm>
                  <a:off x="10890" y="3773"/>
                  <a:ext cx="24" cy="12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6" y="1"/>
                    </a:cxn>
                    <a:cxn ang="0">
                      <a:pos x="3" y="4"/>
                    </a:cxn>
                    <a:cxn ang="0">
                      <a:pos x="2" y="5"/>
                    </a:cxn>
                    <a:cxn ang="0">
                      <a:pos x="0" y="8"/>
                    </a:cxn>
                    <a:cxn ang="0">
                      <a:pos x="2" y="9"/>
                    </a:cxn>
                    <a:cxn ang="0">
                      <a:pos x="6" y="12"/>
                    </a:cxn>
                    <a:cxn ang="0">
                      <a:pos x="9" y="12"/>
                    </a:cxn>
                    <a:cxn ang="0">
                      <a:pos x="14" y="12"/>
                    </a:cxn>
                    <a:cxn ang="0">
                      <a:pos x="18" y="11"/>
                    </a:cxn>
                    <a:cxn ang="0">
                      <a:pos x="21" y="9"/>
                    </a:cxn>
                    <a:cxn ang="0">
                      <a:pos x="24" y="7"/>
                    </a:cxn>
                    <a:cxn ang="0">
                      <a:pos x="24" y="5"/>
                    </a:cxn>
                    <a:cxn ang="0">
                      <a:pos x="22" y="2"/>
                    </a:cxn>
                    <a:cxn ang="0">
                      <a:pos x="20" y="1"/>
                    </a:cxn>
                    <a:cxn ang="0">
                      <a:pos x="15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4" h="12">
                      <a:moveTo>
                        <a:pt x="10" y="0"/>
                      </a:moveTo>
                      <a:lnTo>
                        <a:pt x="6" y="1"/>
                      </a:lnTo>
                      <a:lnTo>
                        <a:pt x="3" y="4"/>
                      </a:lnTo>
                      <a:lnTo>
                        <a:pt x="2" y="5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6" y="12"/>
                      </a:lnTo>
                      <a:lnTo>
                        <a:pt x="9" y="12"/>
                      </a:lnTo>
                      <a:lnTo>
                        <a:pt x="14" y="12"/>
                      </a:lnTo>
                      <a:lnTo>
                        <a:pt x="18" y="11"/>
                      </a:lnTo>
                      <a:lnTo>
                        <a:pt x="21" y="9"/>
                      </a:lnTo>
                      <a:lnTo>
                        <a:pt x="24" y="7"/>
                      </a:lnTo>
                      <a:lnTo>
                        <a:pt x="24" y="5"/>
                      </a:lnTo>
                      <a:lnTo>
                        <a:pt x="22" y="2"/>
                      </a:lnTo>
                      <a:lnTo>
                        <a:pt x="20" y="1"/>
                      </a:lnTo>
                      <a:lnTo>
                        <a:pt x="15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C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" name="Freeform 306"/>
                <p:cNvSpPr>
                  <a:spLocks/>
                </p:cNvSpPr>
                <p:nvPr/>
              </p:nvSpPr>
              <p:spPr bwMode="auto">
                <a:xfrm>
                  <a:off x="10625" y="3728"/>
                  <a:ext cx="24" cy="13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7" y="2"/>
                    </a:cxn>
                    <a:cxn ang="0">
                      <a:pos x="3" y="3"/>
                    </a:cxn>
                    <a:cxn ang="0">
                      <a:pos x="2" y="6"/>
                    </a:cxn>
                    <a:cxn ang="0">
                      <a:pos x="0" y="9"/>
                    </a:cxn>
                    <a:cxn ang="0">
                      <a:pos x="2" y="10"/>
                    </a:cxn>
                    <a:cxn ang="0">
                      <a:pos x="6" y="11"/>
                    </a:cxn>
                    <a:cxn ang="0">
                      <a:pos x="9" y="13"/>
                    </a:cxn>
                    <a:cxn ang="0">
                      <a:pos x="14" y="13"/>
                    </a:cxn>
                    <a:cxn ang="0">
                      <a:pos x="18" y="11"/>
                    </a:cxn>
                    <a:cxn ang="0">
                      <a:pos x="22" y="10"/>
                    </a:cxn>
                    <a:cxn ang="0">
                      <a:pos x="24" y="7"/>
                    </a:cxn>
                    <a:cxn ang="0">
                      <a:pos x="24" y="5"/>
                    </a:cxn>
                    <a:cxn ang="0">
                      <a:pos x="22" y="3"/>
                    </a:cxn>
                    <a:cxn ang="0">
                      <a:pos x="20" y="2"/>
                    </a:cxn>
                    <a:cxn ang="0">
                      <a:pos x="15" y="0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4" h="13">
                      <a:moveTo>
                        <a:pt x="11" y="0"/>
                      </a:moveTo>
                      <a:lnTo>
                        <a:pt x="7" y="2"/>
                      </a:lnTo>
                      <a:lnTo>
                        <a:pt x="3" y="3"/>
                      </a:lnTo>
                      <a:lnTo>
                        <a:pt x="2" y="6"/>
                      </a:lnTo>
                      <a:lnTo>
                        <a:pt x="0" y="9"/>
                      </a:lnTo>
                      <a:lnTo>
                        <a:pt x="2" y="10"/>
                      </a:lnTo>
                      <a:lnTo>
                        <a:pt x="6" y="11"/>
                      </a:lnTo>
                      <a:lnTo>
                        <a:pt x="9" y="13"/>
                      </a:lnTo>
                      <a:lnTo>
                        <a:pt x="14" y="13"/>
                      </a:lnTo>
                      <a:lnTo>
                        <a:pt x="18" y="11"/>
                      </a:lnTo>
                      <a:lnTo>
                        <a:pt x="22" y="10"/>
                      </a:lnTo>
                      <a:lnTo>
                        <a:pt x="24" y="7"/>
                      </a:lnTo>
                      <a:lnTo>
                        <a:pt x="24" y="5"/>
                      </a:lnTo>
                      <a:lnTo>
                        <a:pt x="22" y="3"/>
                      </a:ln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C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Freeform 307"/>
                <p:cNvSpPr>
                  <a:spLocks/>
                </p:cNvSpPr>
                <p:nvPr/>
              </p:nvSpPr>
              <p:spPr bwMode="auto">
                <a:xfrm>
                  <a:off x="10618" y="3603"/>
                  <a:ext cx="24" cy="12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6" y="1"/>
                    </a:cxn>
                    <a:cxn ang="0">
                      <a:pos x="2" y="3"/>
                    </a:cxn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2" y="10"/>
                    </a:cxn>
                    <a:cxn ang="0">
                      <a:pos x="6" y="12"/>
                    </a:cxn>
                    <a:cxn ang="0">
                      <a:pos x="9" y="12"/>
                    </a:cxn>
                    <a:cxn ang="0">
                      <a:pos x="14" y="12"/>
                    </a:cxn>
                    <a:cxn ang="0">
                      <a:pos x="18" y="11"/>
                    </a:cxn>
                    <a:cxn ang="0">
                      <a:pos x="21" y="10"/>
                    </a:cxn>
                    <a:cxn ang="0">
                      <a:pos x="22" y="7"/>
                    </a:cxn>
                    <a:cxn ang="0">
                      <a:pos x="24" y="4"/>
                    </a:cxn>
                    <a:cxn ang="0">
                      <a:pos x="22" y="3"/>
                    </a:cxn>
                    <a:cxn ang="0">
                      <a:pos x="20" y="1"/>
                    </a:cxn>
                    <a:cxn ang="0">
                      <a:pos x="16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4" h="12">
                      <a:moveTo>
                        <a:pt x="10" y="0"/>
                      </a:moveTo>
                      <a:lnTo>
                        <a:pt x="6" y="1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2" y="10"/>
                      </a:lnTo>
                      <a:lnTo>
                        <a:pt x="6" y="12"/>
                      </a:lnTo>
                      <a:lnTo>
                        <a:pt x="9" y="12"/>
                      </a:lnTo>
                      <a:lnTo>
                        <a:pt x="14" y="12"/>
                      </a:lnTo>
                      <a:lnTo>
                        <a:pt x="18" y="11"/>
                      </a:lnTo>
                      <a:lnTo>
                        <a:pt x="21" y="10"/>
                      </a:lnTo>
                      <a:lnTo>
                        <a:pt x="22" y="7"/>
                      </a:lnTo>
                      <a:lnTo>
                        <a:pt x="24" y="4"/>
                      </a:lnTo>
                      <a:lnTo>
                        <a:pt x="22" y="3"/>
                      </a:lnTo>
                      <a:lnTo>
                        <a:pt x="20" y="1"/>
                      </a:lnTo>
                      <a:lnTo>
                        <a:pt x="16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C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Freeform 308"/>
                <p:cNvSpPr>
                  <a:spLocks/>
                </p:cNvSpPr>
                <p:nvPr/>
              </p:nvSpPr>
              <p:spPr bwMode="auto">
                <a:xfrm>
                  <a:off x="10796" y="3515"/>
                  <a:ext cx="329" cy="95"/>
                </a:xfrm>
                <a:custGeom>
                  <a:avLst/>
                  <a:gdLst/>
                  <a:ahLst/>
                  <a:cxnLst>
                    <a:cxn ang="0">
                      <a:pos x="319" y="44"/>
                    </a:cxn>
                    <a:cxn ang="0">
                      <a:pos x="329" y="74"/>
                    </a:cxn>
                    <a:cxn ang="0">
                      <a:pos x="326" y="95"/>
                    </a:cxn>
                    <a:cxn ang="0">
                      <a:pos x="224" y="88"/>
                    </a:cxn>
                    <a:cxn ang="0">
                      <a:pos x="68" y="60"/>
                    </a:cxn>
                    <a:cxn ang="0">
                      <a:pos x="0" y="46"/>
                    </a:cxn>
                    <a:cxn ang="0">
                      <a:pos x="34" y="13"/>
                    </a:cxn>
                    <a:cxn ang="0">
                      <a:pos x="61" y="0"/>
                    </a:cxn>
                    <a:cxn ang="0">
                      <a:pos x="203" y="26"/>
                    </a:cxn>
                    <a:cxn ang="0">
                      <a:pos x="319" y="44"/>
                    </a:cxn>
                  </a:cxnLst>
                  <a:rect l="0" t="0" r="r" b="b"/>
                  <a:pathLst>
                    <a:path w="329" h="95">
                      <a:moveTo>
                        <a:pt x="319" y="44"/>
                      </a:moveTo>
                      <a:lnTo>
                        <a:pt x="329" y="74"/>
                      </a:lnTo>
                      <a:lnTo>
                        <a:pt x="326" y="95"/>
                      </a:lnTo>
                      <a:lnTo>
                        <a:pt x="224" y="88"/>
                      </a:lnTo>
                      <a:lnTo>
                        <a:pt x="68" y="60"/>
                      </a:lnTo>
                      <a:lnTo>
                        <a:pt x="0" y="46"/>
                      </a:lnTo>
                      <a:lnTo>
                        <a:pt x="34" y="13"/>
                      </a:lnTo>
                      <a:lnTo>
                        <a:pt x="61" y="0"/>
                      </a:lnTo>
                      <a:lnTo>
                        <a:pt x="203" y="26"/>
                      </a:lnTo>
                      <a:lnTo>
                        <a:pt x="319" y="4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" name="Freeform 309"/>
                <p:cNvSpPr>
                  <a:spLocks/>
                </p:cNvSpPr>
                <p:nvPr/>
              </p:nvSpPr>
              <p:spPr bwMode="auto">
                <a:xfrm>
                  <a:off x="10704" y="3494"/>
                  <a:ext cx="130" cy="67"/>
                </a:xfrm>
                <a:custGeom>
                  <a:avLst/>
                  <a:gdLst/>
                  <a:ahLst/>
                  <a:cxnLst>
                    <a:cxn ang="0">
                      <a:pos x="130" y="16"/>
                    </a:cxn>
                    <a:cxn ang="0">
                      <a:pos x="95" y="37"/>
                    </a:cxn>
                    <a:cxn ang="0">
                      <a:pos x="74" y="67"/>
                    </a:cxn>
                    <a:cxn ang="0">
                      <a:pos x="0" y="51"/>
                    </a:cxn>
                    <a:cxn ang="0">
                      <a:pos x="21" y="14"/>
                    </a:cxn>
                    <a:cxn ang="0">
                      <a:pos x="58" y="0"/>
                    </a:cxn>
                    <a:cxn ang="0">
                      <a:pos x="130" y="16"/>
                    </a:cxn>
                  </a:cxnLst>
                  <a:rect l="0" t="0" r="r" b="b"/>
                  <a:pathLst>
                    <a:path w="130" h="67">
                      <a:moveTo>
                        <a:pt x="130" y="16"/>
                      </a:moveTo>
                      <a:lnTo>
                        <a:pt x="95" y="37"/>
                      </a:lnTo>
                      <a:lnTo>
                        <a:pt x="74" y="67"/>
                      </a:lnTo>
                      <a:lnTo>
                        <a:pt x="0" y="51"/>
                      </a:lnTo>
                      <a:lnTo>
                        <a:pt x="21" y="14"/>
                      </a:lnTo>
                      <a:lnTo>
                        <a:pt x="58" y="0"/>
                      </a:lnTo>
                      <a:lnTo>
                        <a:pt x="130" y="16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" name="Freeform 310"/>
                <p:cNvSpPr>
                  <a:spLocks/>
                </p:cNvSpPr>
                <p:nvPr/>
              </p:nvSpPr>
              <p:spPr bwMode="auto">
                <a:xfrm>
                  <a:off x="10802" y="3541"/>
                  <a:ext cx="320" cy="69"/>
                </a:xfrm>
                <a:custGeom>
                  <a:avLst/>
                  <a:gdLst/>
                  <a:ahLst/>
                  <a:cxnLst>
                    <a:cxn ang="0">
                      <a:pos x="320" y="52"/>
                    </a:cxn>
                    <a:cxn ang="0">
                      <a:pos x="300" y="51"/>
                    </a:cxn>
                    <a:cxn ang="0">
                      <a:pos x="279" y="48"/>
                    </a:cxn>
                    <a:cxn ang="0">
                      <a:pos x="259" y="47"/>
                    </a:cxn>
                    <a:cxn ang="0">
                      <a:pos x="240" y="44"/>
                    </a:cxn>
                    <a:cxn ang="0">
                      <a:pos x="221" y="41"/>
                    </a:cxn>
                    <a:cxn ang="0">
                      <a:pos x="203" y="38"/>
                    </a:cxn>
                    <a:cxn ang="0">
                      <a:pos x="184" y="36"/>
                    </a:cxn>
                    <a:cxn ang="0">
                      <a:pos x="166" y="33"/>
                    </a:cxn>
                    <a:cxn ang="0">
                      <a:pos x="148" y="30"/>
                    </a:cxn>
                    <a:cxn ang="0">
                      <a:pos x="128" y="26"/>
                    </a:cxn>
                    <a:cxn ang="0">
                      <a:pos x="110" y="23"/>
                    </a:cxn>
                    <a:cxn ang="0">
                      <a:pos x="91" y="19"/>
                    </a:cxn>
                    <a:cxn ang="0">
                      <a:pos x="73" y="15"/>
                    </a:cxn>
                    <a:cxn ang="0">
                      <a:pos x="54" y="9"/>
                    </a:cxn>
                    <a:cxn ang="0">
                      <a:pos x="33" y="5"/>
                    </a:cxn>
                    <a:cxn ang="0">
                      <a:pos x="14" y="0"/>
                    </a:cxn>
                    <a:cxn ang="0">
                      <a:pos x="0" y="27"/>
                    </a:cxn>
                    <a:cxn ang="0">
                      <a:pos x="19" y="30"/>
                    </a:cxn>
                    <a:cxn ang="0">
                      <a:pos x="39" y="33"/>
                    </a:cxn>
                    <a:cxn ang="0">
                      <a:pos x="58" y="37"/>
                    </a:cxn>
                    <a:cxn ang="0">
                      <a:pos x="77" y="40"/>
                    </a:cxn>
                    <a:cxn ang="0">
                      <a:pos x="97" y="43"/>
                    </a:cxn>
                    <a:cxn ang="0">
                      <a:pos x="115" y="45"/>
                    </a:cxn>
                    <a:cxn ang="0">
                      <a:pos x="134" y="48"/>
                    </a:cxn>
                    <a:cxn ang="0">
                      <a:pos x="153" y="51"/>
                    </a:cxn>
                    <a:cxn ang="0">
                      <a:pos x="173" y="54"/>
                    </a:cxn>
                    <a:cxn ang="0">
                      <a:pos x="192" y="56"/>
                    </a:cxn>
                    <a:cxn ang="0">
                      <a:pos x="210" y="58"/>
                    </a:cxn>
                    <a:cxn ang="0">
                      <a:pos x="229" y="60"/>
                    </a:cxn>
                    <a:cxn ang="0">
                      <a:pos x="248" y="63"/>
                    </a:cxn>
                    <a:cxn ang="0">
                      <a:pos x="268" y="65"/>
                    </a:cxn>
                    <a:cxn ang="0">
                      <a:pos x="287" y="67"/>
                    </a:cxn>
                    <a:cxn ang="0">
                      <a:pos x="306" y="69"/>
                    </a:cxn>
                    <a:cxn ang="0">
                      <a:pos x="320" y="52"/>
                    </a:cxn>
                  </a:cxnLst>
                  <a:rect l="0" t="0" r="r" b="b"/>
                  <a:pathLst>
                    <a:path w="320" h="69">
                      <a:moveTo>
                        <a:pt x="320" y="52"/>
                      </a:moveTo>
                      <a:lnTo>
                        <a:pt x="300" y="51"/>
                      </a:lnTo>
                      <a:lnTo>
                        <a:pt x="279" y="48"/>
                      </a:lnTo>
                      <a:lnTo>
                        <a:pt x="259" y="47"/>
                      </a:lnTo>
                      <a:lnTo>
                        <a:pt x="240" y="44"/>
                      </a:lnTo>
                      <a:lnTo>
                        <a:pt x="221" y="41"/>
                      </a:lnTo>
                      <a:lnTo>
                        <a:pt x="203" y="38"/>
                      </a:lnTo>
                      <a:lnTo>
                        <a:pt x="184" y="36"/>
                      </a:lnTo>
                      <a:lnTo>
                        <a:pt x="166" y="33"/>
                      </a:lnTo>
                      <a:lnTo>
                        <a:pt x="148" y="30"/>
                      </a:lnTo>
                      <a:lnTo>
                        <a:pt x="128" y="26"/>
                      </a:lnTo>
                      <a:lnTo>
                        <a:pt x="110" y="23"/>
                      </a:lnTo>
                      <a:lnTo>
                        <a:pt x="91" y="19"/>
                      </a:lnTo>
                      <a:lnTo>
                        <a:pt x="73" y="15"/>
                      </a:lnTo>
                      <a:lnTo>
                        <a:pt x="54" y="9"/>
                      </a:lnTo>
                      <a:lnTo>
                        <a:pt x="33" y="5"/>
                      </a:lnTo>
                      <a:lnTo>
                        <a:pt x="14" y="0"/>
                      </a:lnTo>
                      <a:lnTo>
                        <a:pt x="0" y="27"/>
                      </a:lnTo>
                      <a:lnTo>
                        <a:pt x="19" y="30"/>
                      </a:lnTo>
                      <a:lnTo>
                        <a:pt x="39" y="33"/>
                      </a:lnTo>
                      <a:lnTo>
                        <a:pt x="58" y="37"/>
                      </a:lnTo>
                      <a:lnTo>
                        <a:pt x="77" y="40"/>
                      </a:lnTo>
                      <a:lnTo>
                        <a:pt x="97" y="43"/>
                      </a:lnTo>
                      <a:lnTo>
                        <a:pt x="115" y="45"/>
                      </a:lnTo>
                      <a:lnTo>
                        <a:pt x="134" y="48"/>
                      </a:lnTo>
                      <a:lnTo>
                        <a:pt x="153" y="51"/>
                      </a:lnTo>
                      <a:lnTo>
                        <a:pt x="173" y="54"/>
                      </a:lnTo>
                      <a:lnTo>
                        <a:pt x="192" y="56"/>
                      </a:lnTo>
                      <a:lnTo>
                        <a:pt x="210" y="58"/>
                      </a:lnTo>
                      <a:lnTo>
                        <a:pt x="229" y="60"/>
                      </a:lnTo>
                      <a:lnTo>
                        <a:pt x="248" y="63"/>
                      </a:lnTo>
                      <a:lnTo>
                        <a:pt x="268" y="65"/>
                      </a:lnTo>
                      <a:lnTo>
                        <a:pt x="287" y="67"/>
                      </a:lnTo>
                      <a:lnTo>
                        <a:pt x="306" y="69"/>
                      </a:lnTo>
                      <a:lnTo>
                        <a:pt x="320" y="52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" name="Freeform 311"/>
                <p:cNvSpPr>
                  <a:spLocks/>
                </p:cNvSpPr>
                <p:nvPr/>
              </p:nvSpPr>
              <p:spPr bwMode="auto">
                <a:xfrm>
                  <a:off x="10708" y="3521"/>
                  <a:ext cx="79" cy="40"/>
                </a:xfrm>
                <a:custGeom>
                  <a:avLst/>
                  <a:gdLst/>
                  <a:ahLst/>
                  <a:cxnLst>
                    <a:cxn ang="0">
                      <a:pos x="77" y="20"/>
                    </a:cxn>
                    <a:cxn ang="0">
                      <a:pos x="10" y="0"/>
                    </a:cxn>
                    <a:cxn ang="0">
                      <a:pos x="0" y="20"/>
                    </a:cxn>
                    <a:cxn ang="0">
                      <a:pos x="70" y="40"/>
                    </a:cxn>
                    <a:cxn ang="0">
                      <a:pos x="72" y="38"/>
                    </a:cxn>
                    <a:cxn ang="0">
                      <a:pos x="76" y="32"/>
                    </a:cxn>
                    <a:cxn ang="0">
                      <a:pos x="79" y="25"/>
                    </a:cxn>
                    <a:cxn ang="0">
                      <a:pos x="77" y="20"/>
                    </a:cxn>
                  </a:cxnLst>
                  <a:rect l="0" t="0" r="r" b="b"/>
                  <a:pathLst>
                    <a:path w="79" h="40">
                      <a:moveTo>
                        <a:pt x="77" y="20"/>
                      </a:moveTo>
                      <a:lnTo>
                        <a:pt x="10" y="0"/>
                      </a:lnTo>
                      <a:lnTo>
                        <a:pt x="0" y="20"/>
                      </a:lnTo>
                      <a:lnTo>
                        <a:pt x="70" y="40"/>
                      </a:lnTo>
                      <a:lnTo>
                        <a:pt x="72" y="38"/>
                      </a:lnTo>
                      <a:lnTo>
                        <a:pt x="76" y="32"/>
                      </a:lnTo>
                      <a:lnTo>
                        <a:pt x="79" y="25"/>
                      </a:lnTo>
                      <a:lnTo>
                        <a:pt x="77" y="20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" name="Freeform 312"/>
                <p:cNvSpPr>
                  <a:spLocks/>
                </p:cNvSpPr>
                <p:nvPr/>
              </p:nvSpPr>
              <p:spPr bwMode="auto">
                <a:xfrm>
                  <a:off x="10776" y="3367"/>
                  <a:ext cx="429" cy="174"/>
                </a:xfrm>
                <a:custGeom>
                  <a:avLst/>
                  <a:gdLst/>
                  <a:ahLst/>
                  <a:cxnLst>
                    <a:cxn ang="0">
                      <a:pos x="429" y="55"/>
                    </a:cxn>
                    <a:cxn ang="0">
                      <a:pos x="356" y="174"/>
                    </a:cxn>
                    <a:cxn ang="0">
                      <a:pos x="230" y="159"/>
                    </a:cxn>
                    <a:cxn ang="0">
                      <a:pos x="125" y="134"/>
                    </a:cxn>
                    <a:cxn ang="0">
                      <a:pos x="0" y="106"/>
                    </a:cxn>
                    <a:cxn ang="0">
                      <a:pos x="92" y="0"/>
                    </a:cxn>
                    <a:cxn ang="0">
                      <a:pos x="429" y="55"/>
                    </a:cxn>
                  </a:cxnLst>
                  <a:rect l="0" t="0" r="r" b="b"/>
                  <a:pathLst>
                    <a:path w="429" h="174">
                      <a:moveTo>
                        <a:pt x="429" y="55"/>
                      </a:moveTo>
                      <a:lnTo>
                        <a:pt x="356" y="174"/>
                      </a:lnTo>
                      <a:lnTo>
                        <a:pt x="230" y="159"/>
                      </a:lnTo>
                      <a:lnTo>
                        <a:pt x="125" y="134"/>
                      </a:lnTo>
                      <a:lnTo>
                        <a:pt x="0" y="106"/>
                      </a:lnTo>
                      <a:lnTo>
                        <a:pt x="92" y="0"/>
                      </a:lnTo>
                      <a:lnTo>
                        <a:pt x="429" y="55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Freeform 313"/>
                <p:cNvSpPr>
                  <a:spLocks/>
                </p:cNvSpPr>
                <p:nvPr/>
              </p:nvSpPr>
              <p:spPr bwMode="auto">
                <a:xfrm>
                  <a:off x="10962" y="3280"/>
                  <a:ext cx="424" cy="88"/>
                </a:xfrm>
                <a:custGeom>
                  <a:avLst/>
                  <a:gdLst/>
                  <a:ahLst/>
                  <a:cxnLst>
                    <a:cxn ang="0">
                      <a:pos x="424" y="62"/>
                    </a:cxn>
                    <a:cxn ang="0">
                      <a:pos x="40" y="0"/>
                    </a:cxn>
                    <a:cxn ang="0">
                      <a:pos x="0" y="26"/>
                    </a:cxn>
                    <a:cxn ang="0">
                      <a:pos x="424" y="88"/>
                    </a:cxn>
                    <a:cxn ang="0">
                      <a:pos x="424" y="62"/>
                    </a:cxn>
                  </a:cxnLst>
                  <a:rect l="0" t="0" r="r" b="b"/>
                  <a:pathLst>
                    <a:path w="424" h="88">
                      <a:moveTo>
                        <a:pt x="424" y="62"/>
                      </a:moveTo>
                      <a:lnTo>
                        <a:pt x="40" y="0"/>
                      </a:lnTo>
                      <a:lnTo>
                        <a:pt x="0" y="26"/>
                      </a:lnTo>
                      <a:lnTo>
                        <a:pt x="424" y="88"/>
                      </a:lnTo>
                      <a:lnTo>
                        <a:pt x="424" y="62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Freeform 314"/>
                <p:cNvSpPr>
                  <a:spLocks/>
                </p:cNvSpPr>
                <p:nvPr/>
              </p:nvSpPr>
              <p:spPr bwMode="auto">
                <a:xfrm>
                  <a:off x="11516" y="3377"/>
                  <a:ext cx="95" cy="38"/>
                </a:xfrm>
                <a:custGeom>
                  <a:avLst/>
                  <a:gdLst/>
                  <a:ahLst/>
                  <a:cxnLst>
                    <a:cxn ang="0">
                      <a:pos x="85" y="8"/>
                    </a:cxn>
                    <a:cxn ang="0">
                      <a:pos x="95" y="38"/>
                    </a:cxn>
                    <a:cxn ang="0">
                      <a:pos x="0" y="26"/>
                    </a:cxn>
                    <a:cxn ang="0">
                      <a:pos x="26" y="0"/>
                    </a:cxn>
                    <a:cxn ang="0">
                      <a:pos x="85" y="8"/>
                    </a:cxn>
                  </a:cxnLst>
                  <a:rect l="0" t="0" r="r" b="b"/>
                  <a:pathLst>
                    <a:path w="95" h="38">
                      <a:moveTo>
                        <a:pt x="85" y="8"/>
                      </a:moveTo>
                      <a:lnTo>
                        <a:pt x="95" y="38"/>
                      </a:lnTo>
                      <a:lnTo>
                        <a:pt x="0" y="26"/>
                      </a:lnTo>
                      <a:lnTo>
                        <a:pt x="26" y="0"/>
                      </a:lnTo>
                      <a:lnTo>
                        <a:pt x="85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" name="Freeform 315"/>
                <p:cNvSpPr>
                  <a:spLocks/>
                </p:cNvSpPr>
                <p:nvPr/>
              </p:nvSpPr>
              <p:spPr bwMode="auto">
                <a:xfrm>
                  <a:off x="11637" y="3403"/>
                  <a:ext cx="86" cy="38"/>
                </a:xfrm>
                <a:custGeom>
                  <a:avLst/>
                  <a:gdLst/>
                  <a:ahLst/>
                  <a:cxnLst>
                    <a:cxn ang="0">
                      <a:pos x="69" y="4"/>
                    </a:cxn>
                    <a:cxn ang="0">
                      <a:pos x="86" y="38"/>
                    </a:cxn>
                    <a:cxn ang="0">
                      <a:pos x="0" y="22"/>
                    </a:cxn>
                    <a:cxn ang="0">
                      <a:pos x="21" y="0"/>
                    </a:cxn>
                    <a:cxn ang="0">
                      <a:pos x="69" y="4"/>
                    </a:cxn>
                  </a:cxnLst>
                  <a:rect l="0" t="0" r="r" b="b"/>
                  <a:pathLst>
                    <a:path w="86" h="38">
                      <a:moveTo>
                        <a:pt x="69" y="4"/>
                      </a:moveTo>
                      <a:lnTo>
                        <a:pt x="86" y="38"/>
                      </a:lnTo>
                      <a:lnTo>
                        <a:pt x="0" y="22"/>
                      </a:lnTo>
                      <a:lnTo>
                        <a:pt x="21" y="0"/>
                      </a:lnTo>
                      <a:lnTo>
                        <a:pt x="69" y="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" name="Freeform 316"/>
                <p:cNvSpPr>
                  <a:spLocks/>
                </p:cNvSpPr>
                <p:nvPr/>
              </p:nvSpPr>
              <p:spPr bwMode="auto">
                <a:xfrm>
                  <a:off x="11883" y="3433"/>
                  <a:ext cx="92" cy="44"/>
                </a:xfrm>
                <a:custGeom>
                  <a:avLst/>
                  <a:gdLst/>
                  <a:ahLst/>
                  <a:cxnLst>
                    <a:cxn ang="0">
                      <a:pos x="80" y="14"/>
                    </a:cxn>
                    <a:cxn ang="0">
                      <a:pos x="92" y="44"/>
                    </a:cxn>
                    <a:cxn ang="0">
                      <a:pos x="0" y="22"/>
                    </a:cxn>
                    <a:cxn ang="0">
                      <a:pos x="22" y="0"/>
                    </a:cxn>
                    <a:cxn ang="0">
                      <a:pos x="80" y="14"/>
                    </a:cxn>
                  </a:cxnLst>
                  <a:rect l="0" t="0" r="r" b="b"/>
                  <a:pathLst>
                    <a:path w="92" h="44">
                      <a:moveTo>
                        <a:pt x="80" y="14"/>
                      </a:moveTo>
                      <a:lnTo>
                        <a:pt x="92" y="44"/>
                      </a:lnTo>
                      <a:lnTo>
                        <a:pt x="0" y="22"/>
                      </a:lnTo>
                      <a:lnTo>
                        <a:pt x="22" y="0"/>
                      </a:lnTo>
                      <a:lnTo>
                        <a:pt x="80" y="1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Freeform 317"/>
                <p:cNvSpPr>
                  <a:spLocks/>
                </p:cNvSpPr>
                <p:nvPr/>
              </p:nvSpPr>
              <p:spPr bwMode="auto">
                <a:xfrm>
                  <a:off x="11761" y="3411"/>
                  <a:ext cx="83" cy="44"/>
                </a:xfrm>
                <a:custGeom>
                  <a:avLst/>
                  <a:gdLst/>
                  <a:ahLst/>
                  <a:cxnLst>
                    <a:cxn ang="0">
                      <a:pos x="76" y="14"/>
                    </a:cxn>
                    <a:cxn ang="0">
                      <a:pos x="83" y="44"/>
                    </a:cxn>
                    <a:cxn ang="0">
                      <a:pos x="0" y="30"/>
                    </a:cxn>
                    <a:cxn ang="0">
                      <a:pos x="20" y="0"/>
                    </a:cxn>
                    <a:cxn ang="0">
                      <a:pos x="76" y="14"/>
                    </a:cxn>
                  </a:cxnLst>
                  <a:rect l="0" t="0" r="r" b="b"/>
                  <a:pathLst>
                    <a:path w="83" h="44">
                      <a:moveTo>
                        <a:pt x="76" y="14"/>
                      </a:moveTo>
                      <a:lnTo>
                        <a:pt x="83" y="44"/>
                      </a:lnTo>
                      <a:lnTo>
                        <a:pt x="0" y="30"/>
                      </a:lnTo>
                      <a:lnTo>
                        <a:pt x="20" y="0"/>
                      </a:lnTo>
                      <a:lnTo>
                        <a:pt x="76" y="1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4" name="Freeform 318"/>
                <p:cNvSpPr>
                  <a:spLocks/>
                </p:cNvSpPr>
                <p:nvPr/>
              </p:nvSpPr>
              <p:spPr bwMode="auto">
                <a:xfrm>
                  <a:off x="11420" y="3363"/>
                  <a:ext cx="74" cy="40"/>
                </a:xfrm>
                <a:custGeom>
                  <a:avLst/>
                  <a:gdLst/>
                  <a:ahLst/>
                  <a:cxnLst>
                    <a:cxn ang="0">
                      <a:pos x="69" y="9"/>
                    </a:cxn>
                    <a:cxn ang="0">
                      <a:pos x="74" y="40"/>
                    </a:cxn>
                    <a:cxn ang="0">
                      <a:pos x="0" y="26"/>
                    </a:cxn>
                    <a:cxn ang="0">
                      <a:pos x="13" y="0"/>
                    </a:cxn>
                    <a:cxn ang="0">
                      <a:pos x="69" y="9"/>
                    </a:cxn>
                  </a:cxnLst>
                  <a:rect l="0" t="0" r="r" b="b"/>
                  <a:pathLst>
                    <a:path w="74" h="40">
                      <a:moveTo>
                        <a:pt x="69" y="9"/>
                      </a:moveTo>
                      <a:lnTo>
                        <a:pt x="74" y="40"/>
                      </a:lnTo>
                      <a:lnTo>
                        <a:pt x="0" y="26"/>
                      </a:lnTo>
                      <a:lnTo>
                        <a:pt x="13" y="0"/>
                      </a:lnTo>
                      <a:lnTo>
                        <a:pt x="69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Freeform 319"/>
                <p:cNvSpPr>
                  <a:spLocks/>
                </p:cNvSpPr>
                <p:nvPr/>
              </p:nvSpPr>
              <p:spPr bwMode="auto">
                <a:xfrm>
                  <a:off x="10857" y="3272"/>
                  <a:ext cx="83" cy="34"/>
                </a:xfrm>
                <a:custGeom>
                  <a:avLst/>
                  <a:gdLst/>
                  <a:ahLst/>
                  <a:cxnLst>
                    <a:cxn ang="0">
                      <a:pos x="75" y="16"/>
                    </a:cxn>
                    <a:cxn ang="0">
                      <a:pos x="83" y="34"/>
                    </a:cxn>
                    <a:cxn ang="0">
                      <a:pos x="0" y="22"/>
                    </a:cxn>
                    <a:cxn ang="0">
                      <a:pos x="8" y="0"/>
                    </a:cxn>
                    <a:cxn ang="0">
                      <a:pos x="11" y="0"/>
                    </a:cxn>
                    <a:cxn ang="0">
                      <a:pos x="19" y="1"/>
                    </a:cxn>
                    <a:cxn ang="0">
                      <a:pos x="29" y="2"/>
                    </a:cxn>
                    <a:cxn ang="0">
                      <a:pos x="42" y="5"/>
                    </a:cxn>
                    <a:cxn ang="0">
                      <a:pos x="54" y="8"/>
                    </a:cxn>
                    <a:cxn ang="0">
                      <a:pos x="65" y="11"/>
                    </a:cxn>
                    <a:cxn ang="0">
                      <a:pos x="72" y="13"/>
                    </a:cxn>
                    <a:cxn ang="0">
                      <a:pos x="75" y="16"/>
                    </a:cxn>
                  </a:cxnLst>
                  <a:rect l="0" t="0" r="r" b="b"/>
                  <a:pathLst>
                    <a:path w="83" h="34">
                      <a:moveTo>
                        <a:pt x="75" y="16"/>
                      </a:moveTo>
                      <a:lnTo>
                        <a:pt x="83" y="34"/>
                      </a:lnTo>
                      <a:lnTo>
                        <a:pt x="0" y="22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9" y="1"/>
                      </a:lnTo>
                      <a:lnTo>
                        <a:pt x="29" y="2"/>
                      </a:lnTo>
                      <a:lnTo>
                        <a:pt x="42" y="5"/>
                      </a:lnTo>
                      <a:lnTo>
                        <a:pt x="54" y="8"/>
                      </a:lnTo>
                      <a:lnTo>
                        <a:pt x="65" y="11"/>
                      </a:lnTo>
                      <a:lnTo>
                        <a:pt x="72" y="13"/>
                      </a:lnTo>
                      <a:lnTo>
                        <a:pt x="75" y="16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Freeform 320"/>
                <p:cNvSpPr>
                  <a:spLocks/>
                </p:cNvSpPr>
                <p:nvPr/>
              </p:nvSpPr>
              <p:spPr bwMode="auto">
                <a:xfrm>
                  <a:off x="10744" y="3254"/>
                  <a:ext cx="83" cy="37"/>
                </a:xfrm>
                <a:custGeom>
                  <a:avLst/>
                  <a:gdLst/>
                  <a:ahLst/>
                  <a:cxnLst>
                    <a:cxn ang="0">
                      <a:pos x="79" y="7"/>
                    </a:cxn>
                    <a:cxn ang="0">
                      <a:pos x="83" y="37"/>
                    </a:cxn>
                    <a:cxn ang="0">
                      <a:pos x="0" y="25"/>
                    </a:cxn>
                    <a:cxn ang="0">
                      <a:pos x="25" y="0"/>
                    </a:cxn>
                    <a:cxn ang="0">
                      <a:pos x="79" y="7"/>
                    </a:cxn>
                  </a:cxnLst>
                  <a:rect l="0" t="0" r="r" b="b"/>
                  <a:pathLst>
                    <a:path w="83" h="37">
                      <a:moveTo>
                        <a:pt x="79" y="7"/>
                      </a:moveTo>
                      <a:lnTo>
                        <a:pt x="83" y="37"/>
                      </a:lnTo>
                      <a:lnTo>
                        <a:pt x="0" y="25"/>
                      </a:lnTo>
                      <a:lnTo>
                        <a:pt x="25" y="0"/>
                      </a:lnTo>
                      <a:lnTo>
                        <a:pt x="79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Freeform 321"/>
                <p:cNvSpPr>
                  <a:spLocks/>
                </p:cNvSpPr>
                <p:nvPr/>
              </p:nvSpPr>
              <p:spPr bwMode="auto">
                <a:xfrm>
                  <a:off x="10658" y="3244"/>
                  <a:ext cx="69" cy="33"/>
                </a:xfrm>
                <a:custGeom>
                  <a:avLst/>
                  <a:gdLst/>
                  <a:ahLst/>
                  <a:cxnLst>
                    <a:cxn ang="0">
                      <a:pos x="65" y="10"/>
                    </a:cxn>
                    <a:cxn ang="0">
                      <a:pos x="69" y="33"/>
                    </a:cxn>
                    <a:cxn ang="0">
                      <a:pos x="0" y="23"/>
                    </a:cxn>
                    <a:cxn ang="0">
                      <a:pos x="18" y="0"/>
                    </a:cxn>
                    <a:cxn ang="0">
                      <a:pos x="65" y="10"/>
                    </a:cxn>
                  </a:cxnLst>
                  <a:rect l="0" t="0" r="r" b="b"/>
                  <a:pathLst>
                    <a:path w="69" h="33">
                      <a:moveTo>
                        <a:pt x="65" y="10"/>
                      </a:moveTo>
                      <a:lnTo>
                        <a:pt x="69" y="33"/>
                      </a:lnTo>
                      <a:lnTo>
                        <a:pt x="0" y="23"/>
                      </a:lnTo>
                      <a:lnTo>
                        <a:pt x="18" y="0"/>
                      </a:lnTo>
                      <a:lnTo>
                        <a:pt x="65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Freeform 322"/>
                <p:cNvSpPr>
                  <a:spLocks/>
                </p:cNvSpPr>
                <p:nvPr/>
              </p:nvSpPr>
              <p:spPr bwMode="auto">
                <a:xfrm>
                  <a:off x="10573" y="3232"/>
                  <a:ext cx="72" cy="30"/>
                </a:xfrm>
                <a:custGeom>
                  <a:avLst/>
                  <a:gdLst/>
                  <a:ahLst/>
                  <a:cxnLst>
                    <a:cxn ang="0">
                      <a:pos x="69" y="8"/>
                    </a:cxn>
                    <a:cxn ang="0">
                      <a:pos x="72" y="30"/>
                    </a:cxn>
                    <a:cxn ang="0">
                      <a:pos x="0" y="23"/>
                    </a:cxn>
                    <a:cxn ang="0">
                      <a:pos x="14" y="0"/>
                    </a:cxn>
                    <a:cxn ang="0">
                      <a:pos x="69" y="8"/>
                    </a:cxn>
                  </a:cxnLst>
                  <a:rect l="0" t="0" r="r" b="b"/>
                  <a:pathLst>
                    <a:path w="72" h="30">
                      <a:moveTo>
                        <a:pt x="69" y="8"/>
                      </a:moveTo>
                      <a:lnTo>
                        <a:pt x="72" y="30"/>
                      </a:lnTo>
                      <a:lnTo>
                        <a:pt x="0" y="23"/>
                      </a:lnTo>
                      <a:lnTo>
                        <a:pt x="14" y="0"/>
                      </a:lnTo>
                      <a:lnTo>
                        <a:pt x="69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Freeform 323"/>
                <p:cNvSpPr>
                  <a:spLocks/>
                </p:cNvSpPr>
                <p:nvPr/>
              </p:nvSpPr>
              <p:spPr bwMode="auto">
                <a:xfrm>
                  <a:off x="10464" y="3234"/>
                  <a:ext cx="65" cy="33"/>
                </a:xfrm>
                <a:custGeom>
                  <a:avLst/>
                  <a:gdLst/>
                  <a:ahLst/>
                  <a:cxnLst>
                    <a:cxn ang="0">
                      <a:pos x="63" y="10"/>
                    </a:cxn>
                    <a:cxn ang="0">
                      <a:pos x="65" y="33"/>
                    </a:cxn>
                    <a:cxn ang="0">
                      <a:pos x="0" y="27"/>
                    </a:cxn>
                    <a:cxn ang="0">
                      <a:pos x="7" y="0"/>
                    </a:cxn>
                    <a:cxn ang="0">
                      <a:pos x="63" y="10"/>
                    </a:cxn>
                  </a:cxnLst>
                  <a:rect l="0" t="0" r="r" b="b"/>
                  <a:pathLst>
                    <a:path w="65" h="33">
                      <a:moveTo>
                        <a:pt x="63" y="10"/>
                      </a:moveTo>
                      <a:lnTo>
                        <a:pt x="65" y="33"/>
                      </a:lnTo>
                      <a:lnTo>
                        <a:pt x="0" y="27"/>
                      </a:lnTo>
                      <a:lnTo>
                        <a:pt x="7" y="0"/>
                      </a:lnTo>
                      <a:lnTo>
                        <a:pt x="63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Freeform 324"/>
                <p:cNvSpPr>
                  <a:spLocks/>
                </p:cNvSpPr>
                <p:nvPr/>
              </p:nvSpPr>
              <p:spPr bwMode="auto">
                <a:xfrm>
                  <a:off x="10371" y="3223"/>
                  <a:ext cx="68" cy="31"/>
                </a:xfrm>
                <a:custGeom>
                  <a:avLst/>
                  <a:gdLst/>
                  <a:ahLst/>
                  <a:cxnLst>
                    <a:cxn ang="0">
                      <a:pos x="68" y="9"/>
                    </a:cxn>
                    <a:cxn ang="0">
                      <a:pos x="68" y="31"/>
                    </a:cxn>
                    <a:cxn ang="0">
                      <a:pos x="0" y="21"/>
                    </a:cxn>
                    <a:cxn ang="0">
                      <a:pos x="14" y="0"/>
                    </a:cxn>
                    <a:cxn ang="0">
                      <a:pos x="68" y="9"/>
                    </a:cxn>
                  </a:cxnLst>
                  <a:rect l="0" t="0" r="r" b="b"/>
                  <a:pathLst>
                    <a:path w="68" h="31">
                      <a:moveTo>
                        <a:pt x="68" y="9"/>
                      </a:moveTo>
                      <a:lnTo>
                        <a:pt x="68" y="31"/>
                      </a:lnTo>
                      <a:lnTo>
                        <a:pt x="0" y="21"/>
                      </a:lnTo>
                      <a:lnTo>
                        <a:pt x="14" y="0"/>
                      </a:lnTo>
                      <a:lnTo>
                        <a:pt x="68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Freeform 325"/>
                <p:cNvSpPr>
                  <a:spLocks/>
                </p:cNvSpPr>
                <p:nvPr/>
              </p:nvSpPr>
              <p:spPr bwMode="auto">
                <a:xfrm>
                  <a:off x="10298" y="3210"/>
                  <a:ext cx="59" cy="24"/>
                </a:xfrm>
                <a:custGeom>
                  <a:avLst/>
                  <a:gdLst/>
                  <a:ahLst/>
                  <a:cxnLst>
                    <a:cxn ang="0">
                      <a:pos x="59" y="4"/>
                    </a:cxn>
                    <a:cxn ang="0">
                      <a:pos x="59" y="24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59" y="4"/>
                    </a:cxn>
                  </a:cxnLst>
                  <a:rect l="0" t="0" r="r" b="b"/>
                  <a:pathLst>
                    <a:path w="59" h="24">
                      <a:moveTo>
                        <a:pt x="59" y="4"/>
                      </a:moveTo>
                      <a:lnTo>
                        <a:pt x="59" y="24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Freeform 326"/>
                <p:cNvSpPr>
                  <a:spLocks/>
                </p:cNvSpPr>
                <p:nvPr/>
              </p:nvSpPr>
              <p:spPr bwMode="auto">
                <a:xfrm>
                  <a:off x="10374" y="3149"/>
                  <a:ext cx="69" cy="30"/>
                </a:xfrm>
                <a:custGeom>
                  <a:avLst/>
                  <a:gdLst/>
                  <a:ahLst/>
                  <a:cxnLst>
                    <a:cxn ang="0">
                      <a:pos x="68" y="8"/>
                    </a:cxn>
                    <a:cxn ang="0">
                      <a:pos x="69" y="30"/>
                    </a:cxn>
                    <a:cxn ang="0">
                      <a:pos x="0" y="18"/>
                    </a:cxn>
                    <a:cxn ang="0">
                      <a:pos x="12" y="0"/>
                    </a:cxn>
                    <a:cxn ang="0">
                      <a:pos x="68" y="8"/>
                    </a:cxn>
                  </a:cxnLst>
                  <a:rect l="0" t="0" r="r" b="b"/>
                  <a:pathLst>
                    <a:path w="69" h="30">
                      <a:moveTo>
                        <a:pt x="68" y="8"/>
                      </a:moveTo>
                      <a:lnTo>
                        <a:pt x="69" y="30"/>
                      </a:lnTo>
                      <a:lnTo>
                        <a:pt x="0" y="18"/>
                      </a:lnTo>
                      <a:lnTo>
                        <a:pt x="12" y="0"/>
                      </a:lnTo>
                      <a:lnTo>
                        <a:pt x="68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Freeform 327"/>
                <p:cNvSpPr>
                  <a:spLocks/>
                </p:cNvSpPr>
                <p:nvPr/>
              </p:nvSpPr>
              <p:spPr bwMode="auto">
                <a:xfrm>
                  <a:off x="10444" y="3088"/>
                  <a:ext cx="75" cy="29"/>
                </a:xfrm>
                <a:custGeom>
                  <a:avLst/>
                  <a:gdLst/>
                  <a:ahLst/>
                  <a:cxnLst>
                    <a:cxn ang="0">
                      <a:pos x="71" y="11"/>
                    </a:cxn>
                    <a:cxn ang="0">
                      <a:pos x="75" y="29"/>
                    </a:cxn>
                    <a:cxn ang="0">
                      <a:pos x="0" y="17"/>
                    </a:cxn>
                    <a:cxn ang="0">
                      <a:pos x="16" y="0"/>
                    </a:cxn>
                    <a:cxn ang="0">
                      <a:pos x="71" y="11"/>
                    </a:cxn>
                  </a:cxnLst>
                  <a:rect l="0" t="0" r="r" b="b"/>
                  <a:pathLst>
                    <a:path w="75" h="29">
                      <a:moveTo>
                        <a:pt x="71" y="11"/>
                      </a:moveTo>
                      <a:lnTo>
                        <a:pt x="75" y="29"/>
                      </a:lnTo>
                      <a:lnTo>
                        <a:pt x="0" y="17"/>
                      </a:lnTo>
                      <a:lnTo>
                        <a:pt x="16" y="0"/>
                      </a:lnTo>
                      <a:lnTo>
                        <a:pt x="71" y="1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Freeform 328"/>
                <p:cNvSpPr>
                  <a:spLocks/>
                </p:cNvSpPr>
                <p:nvPr/>
              </p:nvSpPr>
              <p:spPr bwMode="auto">
                <a:xfrm>
                  <a:off x="10502" y="3048"/>
                  <a:ext cx="64" cy="26"/>
                </a:xfrm>
                <a:custGeom>
                  <a:avLst/>
                  <a:gdLst/>
                  <a:ahLst/>
                  <a:cxnLst>
                    <a:cxn ang="0">
                      <a:pos x="64" y="8"/>
                    </a:cxn>
                    <a:cxn ang="0">
                      <a:pos x="64" y="26"/>
                    </a:cxn>
                    <a:cxn ang="0">
                      <a:pos x="0" y="17"/>
                    </a:cxn>
                    <a:cxn ang="0">
                      <a:pos x="10" y="0"/>
                    </a:cxn>
                    <a:cxn ang="0">
                      <a:pos x="64" y="8"/>
                    </a:cxn>
                  </a:cxnLst>
                  <a:rect l="0" t="0" r="r" b="b"/>
                  <a:pathLst>
                    <a:path w="64" h="26">
                      <a:moveTo>
                        <a:pt x="64" y="8"/>
                      </a:moveTo>
                      <a:lnTo>
                        <a:pt x="64" y="26"/>
                      </a:lnTo>
                      <a:lnTo>
                        <a:pt x="0" y="17"/>
                      </a:lnTo>
                      <a:lnTo>
                        <a:pt x="10" y="0"/>
                      </a:lnTo>
                      <a:lnTo>
                        <a:pt x="64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Freeform 329"/>
                <p:cNvSpPr>
                  <a:spLocks/>
                </p:cNvSpPr>
                <p:nvPr/>
              </p:nvSpPr>
              <p:spPr bwMode="auto">
                <a:xfrm>
                  <a:off x="10555" y="3009"/>
                  <a:ext cx="63" cy="27"/>
                </a:xfrm>
                <a:custGeom>
                  <a:avLst/>
                  <a:gdLst/>
                  <a:ahLst/>
                  <a:cxnLst>
                    <a:cxn ang="0">
                      <a:pos x="63" y="9"/>
                    </a:cxn>
                    <a:cxn ang="0">
                      <a:pos x="63" y="27"/>
                    </a:cxn>
                    <a:cxn ang="0">
                      <a:pos x="0" y="16"/>
                    </a:cxn>
                    <a:cxn ang="0">
                      <a:pos x="9" y="0"/>
                    </a:cxn>
                    <a:cxn ang="0">
                      <a:pos x="63" y="9"/>
                    </a:cxn>
                  </a:cxnLst>
                  <a:rect l="0" t="0" r="r" b="b"/>
                  <a:pathLst>
                    <a:path w="63" h="27">
                      <a:moveTo>
                        <a:pt x="63" y="9"/>
                      </a:moveTo>
                      <a:lnTo>
                        <a:pt x="63" y="27"/>
                      </a:lnTo>
                      <a:lnTo>
                        <a:pt x="0" y="16"/>
                      </a:lnTo>
                      <a:lnTo>
                        <a:pt x="9" y="0"/>
                      </a:lnTo>
                      <a:lnTo>
                        <a:pt x="63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Freeform 330"/>
                <p:cNvSpPr>
                  <a:spLocks/>
                </p:cNvSpPr>
                <p:nvPr/>
              </p:nvSpPr>
              <p:spPr bwMode="auto">
                <a:xfrm>
                  <a:off x="10529" y="3174"/>
                  <a:ext cx="124" cy="33"/>
                </a:xfrm>
                <a:custGeom>
                  <a:avLst/>
                  <a:gdLst/>
                  <a:ahLst/>
                  <a:cxnLst>
                    <a:cxn ang="0">
                      <a:pos x="110" y="12"/>
                    </a:cxn>
                    <a:cxn ang="0">
                      <a:pos x="0" y="0"/>
                    </a:cxn>
                    <a:cxn ang="0">
                      <a:pos x="0" y="19"/>
                    </a:cxn>
                    <a:cxn ang="0">
                      <a:pos x="76" y="30"/>
                    </a:cxn>
                    <a:cxn ang="0">
                      <a:pos x="124" y="33"/>
                    </a:cxn>
                    <a:cxn ang="0">
                      <a:pos x="110" y="12"/>
                    </a:cxn>
                  </a:cxnLst>
                  <a:rect l="0" t="0" r="r" b="b"/>
                  <a:pathLst>
                    <a:path w="124" h="33">
                      <a:moveTo>
                        <a:pt x="110" y="12"/>
                      </a:move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76" y="30"/>
                      </a:lnTo>
                      <a:lnTo>
                        <a:pt x="124" y="33"/>
                      </a:lnTo>
                      <a:lnTo>
                        <a:pt x="110" y="12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Freeform 331"/>
                <p:cNvSpPr>
                  <a:spLocks/>
                </p:cNvSpPr>
                <p:nvPr/>
              </p:nvSpPr>
              <p:spPr bwMode="auto">
                <a:xfrm>
                  <a:off x="10486" y="3123"/>
                  <a:ext cx="124" cy="31"/>
                </a:xfrm>
                <a:custGeom>
                  <a:avLst/>
                  <a:gdLst/>
                  <a:ahLst/>
                  <a:cxnLst>
                    <a:cxn ang="0">
                      <a:pos x="110" y="12"/>
                    </a:cxn>
                    <a:cxn ang="0">
                      <a:pos x="0" y="0"/>
                    </a:cxn>
                    <a:cxn ang="0">
                      <a:pos x="0" y="19"/>
                    </a:cxn>
                    <a:cxn ang="0">
                      <a:pos x="77" y="30"/>
                    </a:cxn>
                    <a:cxn ang="0">
                      <a:pos x="124" y="31"/>
                    </a:cxn>
                    <a:cxn ang="0">
                      <a:pos x="110" y="12"/>
                    </a:cxn>
                  </a:cxnLst>
                  <a:rect l="0" t="0" r="r" b="b"/>
                  <a:pathLst>
                    <a:path w="124" h="31">
                      <a:moveTo>
                        <a:pt x="110" y="12"/>
                      </a:move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77" y="30"/>
                      </a:lnTo>
                      <a:lnTo>
                        <a:pt x="124" y="31"/>
                      </a:lnTo>
                      <a:lnTo>
                        <a:pt x="110" y="12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Freeform 332"/>
                <p:cNvSpPr>
                  <a:spLocks/>
                </p:cNvSpPr>
                <p:nvPr/>
              </p:nvSpPr>
              <p:spPr bwMode="auto">
                <a:xfrm>
                  <a:off x="10559" y="3088"/>
                  <a:ext cx="124" cy="33"/>
                </a:xfrm>
                <a:custGeom>
                  <a:avLst/>
                  <a:gdLst/>
                  <a:ahLst/>
                  <a:cxnLst>
                    <a:cxn ang="0">
                      <a:pos x="109" y="12"/>
                    </a:cxn>
                    <a:cxn ang="0">
                      <a:pos x="0" y="0"/>
                    </a:cxn>
                    <a:cxn ang="0">
                      <a:pos x="0" y="19"/>
                    </a:cxn>
                    <a:cxn ang="0">
                      <a:pos x="76" y="30"/>
                    </a:cxn>
                    <a:cxn ang="0">
                      <a:pos x="124" y="33"/>
                    </a:cxn>
                    <a:cxn ang="0">
                      <a:pos x="109" y="12"/>
                    </a:cxn>
                  </a:cxnLst>
                  <a:rect l="0" t="0" r="r" b="b"/>
                  <a:pathLst>
                    <a:path w="124" h="33">
                      <a:moveTo>
                        <a:pt x="109" y="12"/>
                      </a:move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76" y="30"/>
                      </a:lnTo>
                      <a:lnTo>
                        <a:pt x="124" y="33"/>
                      </a:lnTo>
                      <a:lnTo>
                        <a:pt x="109" y="12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Freeform 333"/>
                <p:cNvSpPr>
                  <a:spLocks/>
                </p:cNvSpPr>
                <p:nvPr/>
              </p:nvSpPr>
              <p:spPr bwMode="auto">
                <a:xfrm>
                  <a:off x="11819" y="3247"/>
                  <a:ext cx="125" cy="32"/>
                </a:xfrm>
                <a:custGeom>
                  <a:avLst/>
                  <a:gdLst/>
                  <a:ahLst/>
                  <a:cxnLst>
                    <a:cxn ang="0">
                      <a:pos x="111" y="12"/>
                    </a:cxn>
                    <a:cxn ang="0">
                      <a:pos x="0" y="0"/>
                    </a:cxn>
                    <a:cxn ang="0">
                      <a:pos x="0" y="19"/>
                    </a:cxn>
                    <a:cxn ang="0">
                      <a:pos x="76" y="30"/>
                    </a:cxn>
                    <a:cxn ang="0">
                      <a:pos x="125" y="32"/>
                    </a:cxn>
                    <a:cxn ang="0">
                      <a:pos x="111" y="12"/>
                    </a:cxn>
                  </a:cxnLst>
                  <a:rect l="0" t="0" r="r" b="b"/>
                  <a:pathLst>
                    <a:path w="125" h="32">
                      <a:moveTo>
                        <a:pt x="111" y="12"/>
                      </a:move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76" y="30"/>
                      </a:lnTo>
                      <a:lnTo>
                        <a:pt x="125" y="32"/>
                      </a:lnTo>
                      <a:lnTo>
                        <a:pt x="111" y="12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Freeform 334"/>
                <p:cNvSpPr>
                  <a:spLocks/>
                </p:cNvSpPr>
                <p:nvPr/>
              </p:nvSpPr>
              <p:spPr bwMode="auto">
                <a:xfrm>
                  <a:off x="11982" y="3207"/>
                  <a:ext cx="125" cy="33"/>
                </a:xfrm>
                <a:custGeom>
                  <a:avLst/>
                  <a:gdLst/>
                  <a:ahLst/>
                  <a:cxnLst>
                    <a:cxn ang="0">
                      <a:pos x="111" y="14"/>
                    </a:cxn>
                    <a:cxn ang="0">
                      <a:pos x="0" y="0"/>
                    </a:cxn>
                    <a:cxn ang="0">
                      <a:pos x="0" y="20"/>
                    </a:cxn>
                    <a:cxn ang="0">
                      <a:pos x="76" y="30"/>
                    </a:cxn>
                    <a:cxn ang="0">
                      <a:pos x="125" y="33"/>
                    </a:cxn>
                    <a:cxn ang="0">
                      <a:pos x="111" y="14"/>
                    </a:cxn>
                  </a:cxnLst>
                  <a:rect l="0" t="0" r="r" b="b"/>
                  <a:pathLst>
                    <a:path w="125" h="33">
                      <a:moveTo>
                        <a:pt x="111" y="14"/>
                      </a:moveTo>
                      <a:lnTo>
                        <a:pt x="0" y="0"/>
                      </a:lnTo>
                      <a:lnTo>
                        <a:pt x="0" y="20"/>
                      </a:lnTo>
                      <a:lnTo>
                        <a:pt x="76" y="30"/>
                      </a:lnTo>
                      <a:lnTo>
                        <a:pt x="125" y="33"/>
                      </a:lnTo>
                      <a:lnTo>
                        <a:pt x="111" y="1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1" name="Freeform 335"/>
                <p:cNvSpPr>
                  <a:spLocks/>
                </p:cNvSpPr>
                <p:nvPr/>
              </p:nvSpPr>
              <p:spPr bwMode="auto">
                <a:xfrm>
                  <a:off x="11941" y="3274"/>
                  <a:ext cx="121" cy="32"/>
                </a:xfrm>
                <a:custGeom>
                  <a:avLst/>
                  <a:gdLst/>
                  <a:ahLst/>
                  <a:cxnLst>
                    <a:cxn ang="0">
                      <a:pos x="108" y="13"/>
                    </a:cxn>
                    <a:cxn ang="0">
                      <a:pos x="0" y="0"/>
                    </a:cxn>
                    <a:cxn ang="0">
                      <a:pos x="0" y="20"/>
                    </a:cxn>
                    <a:cxn ang="0">
                      <a:pos x="73" y="31"/>
                    </a:cxn>
                    <a:cxn ang="0">
                      <a:pos x="121" y="32"/>
                    </a:cxn>
                    <a:cxn ang="0">
                      <a:pos x="108" y="13"/>
                    </a:cxn>
                  </a:cxnLst>
                  <a:rect l="0" t="0" r="r" b="b"/>
                  <a:pathLst>
                    <a:path w="121" h="32">
                      <a:moveTo>
                        <a:pt x="108" y="13"/>
                      </a:moveTo>
                      <a:lnTo>
                        <a:pt x="0" y="0"/>
                      </a:lnTo>
                      <a:lnTo>
                        <a:pt x="0" y="20"/>
                      </a:lnTo>
                      <a:lnTo>
                        <a:pt x="73" y="31"/>
                      </a:lnTo>
                      <a:lnTo>
                        <a:pt x="121" y="32"/>
                      </a:lnTo>
                      <a:lnTo>
                        <a:pt x="108" y="13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Freeform 336"/>
                <p:cNvSpPr>
                  <a:spLocks/>
                </p:cNvSpPr>
                <p:nvPr/>
              </p:nvSpPr>
              <p:spPr bwMode="auto">
                <a:xfrm>
                  <a:off x="10657" y="3023"/>
                  <a:ext cx="124" cy="33"/>
                </a:xfrm>
                <a:custGeom>
                  <a:avLst/>
                  <a:gdLst/>
                  <a:ahLst/>
                  <a:cxnLst>
                    <a:cxn ang="0">
                      <a:pos x="110" y="13"/>
                    </a:cxn>
                    <a:cxn ang="0">
                      <a:pos x="0" y="0"/>
                    </a:cxn>
                    <a:cxn ang="0">
                      <a:pos x="0" y="20"/>
                    </a:cxn>
                    <a:cxn ang="0">
                      <a:pos x="76" y="31"/>
                    </a:cxn>
                    <a:cxn ang="0">
                      <a:pos x="124" y="33"/>
                    </a:cxn>
                    <a:cxn ang="0">
                      <a:pos x="110" y="13"/>
                    </a:cxn>
                  </a:cxnLst>
                  <a:rect l="0" t="0" r="r" b="b"/>
                  <a:pathLst>
                    <a:path w="124" h="33">
                      <a:moveTo>
                        <a:pt x="110" y="13"/>
                      </a:moveTo>
                      <a:lnTo>
                        <a:pt x="0" y="0"/>
                      </a:lnTo>
                      <a:lnTo>
                        <a:pt x="0" y="20"/>
                      </a:lnTo>
                      <a:lnTo>
                        <a:pt x="76" y="31"/>
                      </a:lnTo>
                      <a:lnTo>
                        <a:pt x="124" y="33"/>
                      </a:lnTo>
                      <a:lnTo>
                        <a:pt x="110" y="13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Freeform 337"/>
                <p:cNvSpPr>
                  <a:spLocks/>
                </p:cNvSpPr>
                <p:nvPr/>
              </p:nvSpPr>
              <p:spPr bwMode="auto">
                <a:xfrm>
                  <a:off x="10783" y="3211"/>
                  <a:ext cx="81" cy="37"/>
                </a:xfrm>
                <a:custGeom>
                  <a:avLst/>
                  <a:gdLst/>
                  <a:ahLst/>
                  <a:cxnLst>
                    <a:cxn ang="0">
                      <a:pos x="70" y="10"/>
                    </a:cxn>
                    <a:cxn ang="0">
                      <a:pos x="12" y="0"/>
                    </a:cxn>
                    <a:cxn ang="0">
                      <a:pos x="0" y="19"/>
                    </a:cxn>
                    <a:cxn ang="0">
                      <a:pos x="22" y="14"/>
                    </a:cxn>
                    <a:cxn ang="0">
                      <a:pos x="56" y="19"/>
                    </a:cxn>
                    <a:cxn ang="0">
                      <a:pos x="67" y="37"/>
                    </a:cxn>
                    <a:cxn ang="0">
                      <a:pos x="81" y="37"/>
                    </a:cxn>
                    <a:cxn ang="0">
                      <a:pos x="70" y="10"/>
                    </a:cxn>
                  </a:cxnLst>
                  <a:rect l="0" t="0" r="r" b="b"/>
                  <a:pathLst>
                    <a:path w="81" h="37">
                      <a:moveTo>
                        <a:pt x="70" y="10"/>
                      </a:moveTo>
                      <a:lnTo>
                        <a:pt x="12" y="0"/>
                      </a:lnTo>
                      <a:lnTo>
                        <a:pt x="0" y="19"/>
                      </a:lnTo>
                      <a:lnTo>
                        <a:pt x="22" y="14"/>
                      </a:lnTo>
                      <a:lnTo>
                        <a:pt x="56" y="19"/>
                      </a:lnTo>
                      <a:lnTo>
                        <a:pt x="67" y="37"/>
                      </a:lnTo>
                      <a:lnTo>
                        <a:pt x="81" y="37"/>
                      </a:lnTo>
                      <a:lnTo>
                        <a:pt x="70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Freeform 338"/>
                <p:cNvSpPr>
                  <a:spLocks/>
                </p:cNvSpPr>
                <p:nvPr/>
              </p:nvSpPr>
              <p:spPr bwMode="auto">
                <a:xfrm>
                  <a:off x="10741" y="3160"/>
                  <a:ext cx="80" cy="37"/>
                </a:xfrm>
                <a:custGeom>
                  <a:avLst/>
                  <a:gdLst/>
                  <a:ahLst/>
                  <a:cxnLst>
                    <a:cxn ang="0">
                      <a:pos x="69" y="9"/>
                    </a:cxn>
                    <a:cxn ang="0">
                      <a:pos x="11" y="0"/>
                    </a:cxn>
                    <a:cxn ang="0">
                      <a:pos x="0" y="18"/>
                    </a:cxn>
                    <a:cxn ang="0">
                      <a:pos x="21" y="14"/>
                    </a:cxn>
                    <a:cxn ang="0">
                      <a:pos x="55" y="18"/>
                    </a:cxn>
                    <a:cxn ang="0">
                      <a:pos x="66" y="37"/>
                    </a:cxn>
                    <a:cxn ang="0">
                      <a:pos x="80" y="37"/>
                    </a:cxn>
                    <a:cxn ang="0">
                      <a:pos x="69" y="9"/>
                    </a:cxn>
                  </a:cxnLst>
                  <a:rect l="0" t="0" r="r" b="b"/>
                  <a:pathLst>
                    <a:path w="80" h="37">
                      <a:moveTo>
                        <a:pt x="69" y="9"/>
                      </a:moveTo>
                      <a:lnTo>
                        <a:pt x="11" y="0"/>
                      </a:lnTo>
                      <a:lnTo>
                        <a:pt x="0" y="18"/>
                      </a:lnTo>
                      <a:lnTo>
                        <a:pt x="21" y="14"/>
                      </a:lnTo>
                      <a:lnTo>
                        <a:pt x="55" y="18"/>
                      </a:lnTo>
                      <a:lnTo>
                        <a:pt x="66" y="37"/>
                      </a:lnTo>
                      <a:lnTo>
                        <a:pt x="80" y="37"/>
                      </a:lnTo>
                      <a:lnTo>
                        <a:pt x="69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" name="Freeform 339"/>
                <p:cNvSpPr>
                  <a:spLocks/>
                </p:cNvSpPr>
                <p:nvPr/>
              </p:nvSpPr>
              <p:spPr bwMode="auto">
                <a:xfrm>
                  <a:off x="10813" y="3125"/>
                  <a:ext cx="81" cy="38"/>
                </a:xfrm>
                <a:custGeom>
                  <a:avLst/>
                  <a:gdLst/>
                  <a:ahLst/>
                  <a:cxnLst>
                    <a:cxn ang="0">
                      <a:pos x="69" y="10"/>
                    </a:cxn>
                    <a:cxn ang="0">
                      <a:pos x="12" y="0"/>
                    </a:cxn>
                    <a:cxn ang="0">
                      <a:pos x="0" y="18"/>
                    </a:cxn>
                    <a:cxn ang="0">
                      <a:pos x="21" y="14"/>
                    </a:cxn>
                    <a:cxn ang="0">
                      <a:pos x="55" y="18"/>
                    </a:cxn>
                    <a:cxn ang="0">
                      <a:pos x="68" y="38"/>
                    </a:cxn>
                    <a:cxn ang="0">
                      <a:pos x="81" y="38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81" h="38">
                      <a:moveTo>
                        <a:pt x="69" y="10"/>
                      </a:moveTo>
                      <a:lnTo>
                        <a:pt x="12" y="0"/>
                      </a:lnTo>
                      <a:lnTo>
                        <a:pt x="0" y="18"/>
                      </a:lnTo>
                      <a:lnTo>
                        <a:pt x="21" y="14"/>
                      </a:lnTo>
                      <a:lnTo>
                        <a:pt x="55" y="18"/>
                      </a:lnTo>
                      <a:lnTo>
                        <a:pt x="68" y="38"/>
                      </a:lnTo>
                      <a:lnTo>
                        <a:pt x="81" y="38"/>
                      </a:lnTo>
                      <a:lnTo>
                        <a:pt x="69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Freeform 340"/>
                <p:cNvSpPr>
                  <a:spLocks/>
                </p:cNvSpPr>
                <p:nvPr/>
              </p:nvSpPr>
              <p:spPr bwMode="auto">
                <a:xfrm>
                  <a:off x="10783" y="3078"/>
                  <a:ext cx="81" cy="38"/>
                </a:xfrm>
                <a:custGeom>
                  <a:avLst/>
                  <a:gdLst/>
                  <a:ahLst/>
                  <a:cxnLst>
                    <a:cxn ang="0">
                      <a:pos x="70" y="9"/>
                    </a:cxn>
                    <a:cxn ang="0">
                      <a:pos x="12" y="0"/>
                    </a:cxn>
                    <a:cxn ang="0">
                      <a:pos x="0" y="18"/>
                    </a:cxn>
                    <a:cxn ang="0">
                      <a:pos x="22" y="14"/>
                    </a:cxn>
                    <a:cxn ang="0">
                      <a:pos x="56" y="18"/>
                    </a:cxn>
                    <a:cxn ang="0">
                      <a:pos x="67" y="38"/>
                    </a:cxn>
                    <a:cxn ang="0">
                      <a:pos x="81" y="38"/>
                    </a:cxn>
                    <a:cxn ang="0">
                      <a:pos x="70" y="9"/>
                    </a:cxn>
                  </a:cxnLst>
                  <a:rect l="0" t="0" r="r" b="b"/>
                  <a:pathLst>
                    <a:path w="81" h="38">
                      <a:moveTo>
                        <a:pt x="70" y="9"/>
                      </a:moveTo>
                      <a:lnTo>
                        <a:pt x="12" y="0"/>
                      </a:lnTo>
                      <a:lnTo>
                        <a:pt x="0" y="18"/>
                      </a:lnTo>
                      <a:lnTo>
                        <a:pt x="22" y="14"/>
                      </a:lnTo>
                      <a:lnTo>
                        <a:pt x="56" y="18"/>
                      </a:lnTo>
                      <a:lnTo>
                        <a:pt x="67" y="38"/>
                      </a:lnTo>
                      <a:lnTo>
                        <a:pt x="81" y="38"/>
                      </a:lnTo>
                      <a:lnTo>
                        <a:pt x="70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Freeform 341"/>
                <p:cNvSpPr>
                  <a:spLocks/>
                </p:cNvSpPr>
                <p:nvPr/>
              </p:nvSpPr>
              <p:spPr bwMode="auto">
                <a:xfrm>
                  <a:off x="10911" y="3060"/>
                  <a:ext cx="81" cy="38"/>
                </a:xfrm>
                <a:custGeom>
                  <a:avLst/>
                  <a:gdLst/>
                  <a:ahLst/>
                  <a:cxnLst>
                    <a:cxn ang="0">
                      <a:pos x="69" y="10"/>
                    </a:cxn>
                    <a:cxn ang="0">
                      <a:pos x="12" y="0"/>
                    </a:cxn>
                    <a:cxn ang="0">
                      <a:pos x="0" y="20"/>
                    </a:cxn>
                    <a:cxn ang="0">
                      <a:pos x="21" y="14"/>
                    </a:cxn>
                    <a:cxn ang="0">
                      <a:pos x="55" y="20"/>
                    </a:cxn>
                    <a:cxn ang="0">
                      <a:pos x="68" y="38"/>
                    </a:cxn>
                    <a:cxn ang="0">
                      <a:pos x="81" y="38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81" h="38">
                      <a:moveTo>
                        <a:pt x="69" y="10"/>
                      </a:moveTo>
                      <a:lnTo>
                        <a:pt x="12" y="0"/>
                      </a:lnTo>
                      <a:lnTo>
                        <a:pt x="0" y="20"/>
                      </a:lnTo>
                      <a:lnTo>
                        <a:pt x="21" y="14"/>
                      </a:lnTo>
                      <a:lnTo>
                        <a:pt x="55" y="20"/>
                      </a:lnTo>
                      <a:lnTo>
                        <a:pt x="68" y="38"/>
                      </a:lnTo>
                      <a:lnTo>
                        <a:pt x="81" y="38"/>
                      </a:lnTo>
                      <a:lnTo>
                        <a:pt x="69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" name="Freeform 342"/>
                <p:cNvSpPr>
                  <a:spLocks/>
                </p:cNvSpPr>
                <p:nvPr/>
              </p:nvSpPr>
              <p:spPr bwMode="auto">
                <a:xfrm>
                  <a:off x="9913" y="3226"/>
                  <a:ext cx="2127" cy="628"/>
                </a:xfrm>
                <a:custGeom>
                  <a:avLst/>
                  <a:gdLst/>
                  <a:ahLst/>
                  <a:cxnLst>
                    <a:cxn ang="0">
                      <a:pos x="1230" y="334"/>
                    </a:cxn>
                    <a:cxn ang="0">
                      <a:pos x="1231" y="442"/>
                    </a:cxn>
                    <a:cxn ang="0">
                      <a:pos x="1200" y="520"/>
                    </a:cxn>
                    <a:cxn ang="0">
                      <a:pos x="1978" y="417"/>
                    </a:cxn>
                    <a:cxn ang="0">
                      <a:pos x="1880" y="617"/>
                    </a:cxn>
                    <a:cxn ang="0">
                      <a:pos x="2127" y="342"/>
                    </a:cxn>
                    <a:cxn ang="0">
                      <a:pos x="2053" y="284"/>
                    </a:cxn>
                    <a:cxn ang="0">
                      <a:pos x="607" y="64"/>
                    </a:cxn>
                    <a:cxn ang="0">
                      <a:pos x="275" y="15"/>
                    </a:cxn>
                    <a:cxn ang="0">
                      <a:pos x="235" y="47"/>
                    </a:cxn>
                    <a:cxn ang="0">
                      <a:pos x="196" y="79"/>
                    </a:cxn>
                    <a:cxn ang="0">
                      <a:pos x="160" y="110"/>
                    </a:cxn>
                    <a:cxn ang="0">
                      <a:pos x="124" y="144"/>
                    </a:cxn>
                    <a:cxn ang="0">
                      <a:pos x="90" y="178"/>
                    </a:cxn>
                    <a:cxn ang="0">
                      <a:pos x="55" y="213"/>
                    </a:cxn>
                    <a:cxn ang="0">
                      <a:pos x="19" y="250"/>
                    </a:cxn>
                    <a:cxn ang="0">
                      <a:pos x="36" y="279"/>
                    </a:cxn>
                    <a:cxn ang="0">
                      <a:pos x="236" y="95"/>
                    </a:cxn>
                    <a:cxn ang="0">
                      <a:pos x="66" y="290"/>
                    </a:cxn>
                    <a:cxn ang="0">
                      <a:pos x="98" y="309"/>
                    </a:cxn>
                    <a:cxn ang="0">
                      <a:pos x="142" y="327"/>
                    </a:cxn>
                    <a:cxn ang="0">
                      <a:pos x="197" y="342"/>
                    </a:cxn>
                    <a:cxn ang="0">
                      <a:pos x="265" y="358"/>
                    </a:cxn>
                    <a:cxn ang="0">
                      <a:pos x="344" y="371"/>
                    </a:cxn>
                    <a:cxn ang="0">
                      <a:pos x="436" y="384"/>
                    </a:cxn>
                    <a:cxn ang="0">
                      <a:pos x="540" y="396"/>
                    </a:cxn>
                    <a:cxn ang="0">
                      <a:pos x="618" y="378"/>
                    </a:cxn>
                    <a:cxn ang="0">
                      <a:pos x="657" y="337"/>
                    </a:cxn>
                    <a:cxn ang="0">
                      <a:pos x="696" y="305"/>
                    </a:cxn>
                    <a:cxn ang="0">
                      <a:pos x="745" y="282"/>
                    </a:cxn>
                    <a:cxn ang="0">
                      <a:pos x="825" y="255"/>
                    </a:cxn>
                    <a:cxn ang="0">
                      <a:pos x="1320" y="184"/>
                    </a:cxn>
                  </a:cxnLst>
                  <a:rect l="0" t="0" r="r" b="b"/>
                  <a:pathLst>
                    <a:path w="2127" h="628">
                      <a:moveTo>
                        <a:pt x="1320" y="184"/>
                      </a:moveTo>
                      <a:lnTo>
                        <a:pt x="1230" y="334"/>
                      </a:lnTo>
                      <a:lnTo>
                        <a:pt x="1233" y="399"/>
                      </a:lnTo>
                      <a:lnTo>
                        <a:pt x="1231" y="442"/>
                      </a:lnTo>
                      <a:lnTo>
                        <a:pt x="1222" y="476"/>
                      </a:lnTo>
                      <a:lnTo>
                        <a:pt x="1200" y="520"/>
                      </a:lnTo>
                      <a:lnTo>
                        <a:pt x="1851" y="627"/>
                      </a:lnTo>
                      <a:lnTo>
                        <a:pt x="1978" y="417"/>
                      </a:lnTo>
                      <a:lnTo>
                        <a:pt x="2003" y="420"/>
                      </a:lnTo>
                      <a:lnTo>
                        <a:pt x="1880" y="617"/>
                      </a:lnTo>
                      <a:lnTo>
                        <a:pt x="1946" y="628"/>
                      </a:lnTo>
                      <a:lnTo>
                        <a:pt x="2127" y="342"/>
                      </a:lnTo>
                      <a:lnTo>
                        <a:pt x="2098" y="315"/>
                      </a:lnTo>
                      <a:lnTo>
                        <a:pt x="2053" y="284"/>
                      </a:lnTo>
                      <a:lnTo>
                        <a:pt x="649" y="39"/>
                      </a:lnTo>
                      <a:lnTo>
                        <a:pt x="607" y="64"/>
                      </a:lnTo>
                      <a:lnTo>
                        <a:pt x="297" y="0"/>
                      </a:lnTo>
                      <a:lnTo>
                        <a:pt x="275" y="15"/>
                      </a:lnTo>
                      <a:lnTo>
                        <a:pt x="254" y="32"/>
                      </a:lnTo>
                      <a:lnTo>
                        <a:pt x="235" y="47"/>
                      </a:lnTo>
                      <a:lnTo>
                        <a:pt x="215" y="64"/>
                      </a:lnTo>
                      <a:lnTo>
                        <a:pt x="196" y="79"/>
                      </a:lnTo>
                      <a:lnTo>
                        <a:pt x="178" y="95"/>
                      </a:lnTo>
                      <a:lnTo>
                        <a:pt x="160" y="110"/>
                      </a:lnTo>
                      <a:lnTo>
                        <a:pt x="142" y="127"/>
                      </a:lnTo>
                      <a:lnTo>
                        <a:pt x="124" y="144"/>
                      </a:lnTo>
                      <a:lnTo>
                        <a:pt x="108" y="160"/>
                      </a:lnTo>
                      <a:lnTo>
                        <a:pt x="90" y="178"/>
                      </a:lnTo>
                      <a:lnTo>
                        <a:pt x="73" y="195"/>
                      </a:lnTo>
                      <a:lnTo>
                        <a:pt x="55" y="213"/>
                      </a:lnTo>
                      <a:lnTo>
                        <a:pt x="37" y="232"/>
                      </a:lnTo>
                      <a:lnTo>
                        <a:pt x="19" y="250"/>
                      </a:lnTo>
                      <a:lnTo>
                        <a:pt x="0" y="269"/>
                      </a:lnTo>
                      <a:lnTo>
                        <a:pt x="36" y="279"/>
                      </a:lnTo>
                      <a:lnTo>
                        <a:pt x="222" y="90"/>
                      </a:lnTo>
                      <a:lnTo>
                        <a:pt x="236" y="95"/>
                      </a:lnTo>
                      <a:lnTo>
                        <a:pt x="54" y="280"/>
                      </a:lnTo>
                      <a:lnTo>
                        <a:pt x="66" y="290"/>
                      </a:lnTo>
                      <a:lnTo>
                        <a:pt x="81" y="300"/>
                      </a:lnTo>
                      <a:lnTo>
                        <a:pt x="98" y="309"/>
                      </a:lnTo>
                      <a:lnTo>
                        <a:pt x="119" y="318"/>
                      </a:lnTo>
                      <a:lnTo>
                        <a:pt x="142" y="327"/>
                      </a:lnTo>
                      <a:lnTo>
                        <a:pt x="168" y="334"/>
                      </a:lnTo>
                      <a:lnTo>
                        <a:pt x="197" y="342"/>
                      </a:lnTo>
                      <a:lnTo>
                        <a:pt x="229" y="349"/>
                      </a:lnTo>
                      <a:lnTo>
                        <a:pt x="265" y="358"/>
                      </a:lnTo>
                      <a:lnTo>
                        <a:pt x="302" y="364"/>
                      </a:lnTo>
                      <a:lnTo>
                        <a:pt x="344" y="371"/>
                      </a:lnTo>
                      <a:lnTo>
                        <a:pt x="388" y="378"/>
                      </a:lnTo>
                      <a:lnTo>
                        <a:pt x="436" y="384"/>
                      </a:lnTo>
                      <a:lnTo>
                        <a:pt x="486" y="391"/>
                      </a:lnTo>
                      <a:lnTo>
                        <a:pt x="540" y="396"/>
                      </a:lnTo>
                      <a:lnTo>
                        <a:pt x="598" y="403"/>
                      </a:lnTo>
                      <a:lnTo>
                        <a:pt x="618" y="378"/>
                      </a:lnTo>
                      <a:lnTo>
                        <a:pt x="638" y="356"/>
                      </a:lnTo>
                      <a:lnTo>
                        <a:pt x="657" y="337"/>
                      </a:lnTo>
                      <a:lnTo>
                        <a:pt x="675" y="319"/>
                      </a:lnTo>
                      <a:lnTo>
                        <a:pt x="696" y="305"/>
                      </a:lnTo>
                      <a:lnTo>
                        <a:pt x="719" y="293"/>
                      </a:lnTo>
                      <a:lnTo>
                        <a:pt x="745" y="282"/>
                      </a:lnTo>
                      <a:lnTo>
                        <a:pt x="777" y="272"/>
                      </a:lnTo>
                      <a:lnTo>
                        <a:pt x="825" y="255"/>
                      </a:lnTo>
                      <a:lnTo>
                        <a:pt x="941" y="123"/>
                      </a:lnTo>
                      <a:lnTo>
                        <a:pt x="1320" y="18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9" name="Freeform 343"/>
                <p:cNvSpPr>
                  <a:spLocks/>
                </p:cNvSpPr>
                <p:nvPr/>
              </p:nvSpPr>
              <p:spPr bwMode="auto">
                <a:xfrm>
                  <a:off x="12002" y="3178"/>
                  <a:ext cx="222" cy="379"/>
                </a:xfrm>
                <a:custGeom>
                  <a:avLst/>
                  <a:gdLst/>
                  <a:ahLst/>
                  <a:cxnLst>
                    <a:cxn ang="0">
                      <a:pos x="222" y="0"/>
                    </a:cxn>
                    <a:cxn ang="0">
                      <a:pos x="198" y="43"/>
                    </a:cxn>
                    <a:cxn ang="0">
                      <a:pos x="178" y="85"/>
                    </a:cxn>
                    <a:cxn ang="0">
                      <a:pos x="157" y="128"/>
                    </a:cxn>
                    <a:cxn ang="0">
                      <a:pos x="136" y="170"/>
                    </a:cxn>
                    <a:cxn ang="0">
                      <a:pos x="118" y="212"/>
                    </a:cxn>
                    <a:cxn ang="0">
                      <a:pos x="100" y="255"/>
                    </a:cxn>
                    <a:cxn ang="0">
                      <a:pos x="84" y="299"/>
                    </a:cxn>
                    <a:cxn ang="0">
                      <a:pos x="67" y="346"/>
                    </a:cxn>
                    <a:cxn ang="0">
                      <a:pos x="51" y="379"/>
                    </a:cxn>
                    <a:cxn ang="0">
                      <a:pos x="0" y="312"/>
                    </a:cxn>
                    <a:cxn ang="0">
                      <a:pos x="145" y="38"/>
                    </a:cxn>
                    <a:cxn ang="0">
                      <a:pos x="179" y="27"/>
                    </a:cxn>
                    <a:cxn ang="0">
                      <a:pos x="222" y="0"/>
                    </a:cxn>
                  </a:cxnLst>
                  <a:rect l="0" t="0" r="r" b="b"/>
                  <a:pathLst>
                    <a:path w="222" h="379">
                      <a:moveTo>
                        <a:pt x="222" y="0"/>
                      </a:moveTo>
                      <a:lnTo>
                        <a:pt x="198" y="43"/>
                      </a:lnTo>
                      <a:lnTo>
                        <a:pt x="178" y="85"/>
                      </a:lnTo>
                      <a:lnTo>
                        <a:pt x="157" y="128"/>
                      </a:lnTo>
                      <a:lnTo>
                        <a:pt x="136" y="170"/>
                      </a:lnTo>
                      <a:lnTo>
                        <a:pt x="118" y="212"/>
                      </a:lnTo>
                      <a:lnTo>
                        <a:pt x="100" y="255"/>
                      </a:lnTo>
                      <a:lnTo>
                        <a:pt x="84" y="299"/>
                      </a:lnTo>
                      <a:lnTo>
                        <a:pt x="67" y="346"/>
                      </a:lnTo>
                      <a:lnTo>
                        <a:pt x="51" y="379"/>
                      </a:lnTo>
                      <a:lnTo>
                        <a:pt x="0" y="312"/>
                      </a:lnTo>
                      <a:lnTo>
                        <a:pt x="145" y="38"/>
                      </a:lnTo>
                      <a:lnTo>
                        <a:pt x="179" y="27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" name="Freeform 344"/>
                <p:cNvSpPr>
                  <a:spLocks/>
                </p:cNvSpPr>
                <p:nvPr/>
              </p:nvSpPr>
              <p:spPr bwMode="auto">
                <a:xfrm>
                  <a:off x="10226" y="2976"/>
                  <a:ext cx="377" cy="243"/>
                </a:xfrm>
                <a:custGeom>
                  <a:avLst/>
                  <a:gdLst/>
                  <a:ahLst/>
                  <a:cxnLst>
                    <a:cxn ang="0">
                      <a:pos x="44" y="240"/>
                    </a:cxn>
                    <a:cxn ang="0">
                      <a:pos x="377" y="0"/>
                    </a:cxn>
                    <a:cxn ang="0">
                      <a:pos x="343" y="0"/>
                    </a:cxn>
                    <a:cxn ang="0">
                      <a:pos x="105" y="162"/>
                    </a:cxn>
                    <a:cxn ang="0">
                      <a:pos x="0" y="243"/>
                    </a:cxn>
                    <a:cxn ang="0">
                      <a:pos x="44" y="240"/>
                    </a:cxn>
                  </a:cxnLst>
                  <a:rect l="0" t="0" r="r" b="b"/>
                  <a:pathLst>
                    <a:path w="377" h="243">
                      <a:moveTo>
                        <a:pt x="44" y="240"/>
                      </a:moveTo>
                      <a:lnTo>
                        <a:pt x="377" y="0"/>
                      </a:lnTo>
                      <a:lnTo>
                        <a:pt x="343" y="0"/>
                      </a:lnTo>
                      <a:lnTo>
                        <a:pt x="105" y="162"/>
                      </a:lnTo>
                      <a:lnTo>
                        <a:pt x="0" y="243"/>
                      </a:lnTo>
                      <a:lnTo>
                        <a:pt x="44" y="24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" name="Freeform 345"/>
                <p:cNvSpPr>
                  <a:spLocks/>
                </p:cNvSpPr>
                <p:nvPr/>
              </p:nvSpPr>
              <p:spPr bwMode="auto">
                <a:xfrm>
                  <a:off x="11875" y="3330"/>
                  <a:ext cx="154" cy="45"/>
                </a:xfrm>
                <a:custGeom>
                  <a:avLst/>
                  <a:gdLst/>
                  <a:ahLst/>
                  <a:cxnLst>
                    <a:cxn ang="0">
                      <a:pos x="154" y="45"/>
                    </a:cxn>
                    <a:cxn ang="0">
                      <a:pos x="152" y="27"/>
                    </a:cxn>
                    <a:cxn ang="0">
                      <a:pos x="136" y="18"/>
                    </a:cxn>
                    <a:cxn ang="0">
                      <a:pos x="9" y="0"/>
                    </a:cxn>
                    <a:cxn ang="0">
                      <a:pos x="0" y="18"/>
                    </a:cxn>
                    <a:cxn ang="0">
                      <a:pos x="33" y="22"/>
                    </a:cxn>
                    <a:cxn ang="0">
                      <a:pos x="51" y="33"/>
                    </a:cxn>
                    <a:cxn ang="0">
                      <a:pos x="69" y="22"/>
                    </a:cxn>
                    <a:cxn ang="0">
                      <a:pos x="139" y="33"/>
                    </a:cxn>
                    <a:cxn ang="0">
                      <a:pos x="154" y="45"/>
                    </a:cxn>
                  </a:cxnLst>
                  <a:rect l="0" t="0" r="r" b="b"/>
                  <a:pathLst>
                    <a:path w="154" h="45">
                      <a:moveTo>
                        <a:pt x="154" y="45"/>
                      </a:moveTo>
                      <a:lnTo>
                        <a:pt x="152" y="27"/>
                      </a:lnTo>
                      <a:lnTo>
                        <a:pt x="136" y="18"/>
                      </a:lnTo>
                      <a:lnTo>
                        <a:pt x="9" y="0"/>
                      </a:lnTo>
                      <a:lnTo>
                        <a:pt x="0" y="18"/>
                      </a:lnTo>
                      <a:lnTo>
                        <a:pt x="33" y="22"/>
                      </a:lnTo>
                      <a:lnTo>
                        <a:pt x="51" y="33"/>
                      </a:lnTo>
                      <a:lnTo>
                        <a:pt x="69" y="22"/>
                      </a:lnTo>
                      <a:lnTo>
                        <a:pt x="139" y="33"/>
                      </a:lnTo>
                      <a:lnTo>
                        <a:pt x="154" y="45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" name="Freeform 346"/>
                <p:cNvSpPr>
                  <a:spLocks/>
                </p:cNvSpPr>
                <p:nvPr/>
              </p:nvSpPr>
              <p:spPr bwMode="auto">
                <a:xfrm>
                  <a:off x="11778" y="3365"/>
                  <a:ext cx="231" cy="69"/>
                </a:xfrm>
                <a:custGeom>
                  <a:avLst/>
                  <a:gdLst/>
                  <a:ahLst/>
                  <a:cxnLst>
                    <a:cxn ang="0">
                      <a:pos x="213" y="36"/>
                    </a:cxn>
                    <a:cxn ang="0">
                      <a:pos x="226" y="46"/>
                    </a:cxn>
                    <a:cxn ang="0">
                      <a:pos x="231" y="54"/>
                    </a:cxn>
                    <a:cxn ang="0">
                      <a:pos x="224" y="69"/>
                    </a:cxn>
                    <a:cxn ang="0">
                      <a:pos x="206" y="46"/>
                    </a:cxn>
                    <a:cxn ang="0">
                      <a:pos x="133" y="34"/>
                    </a:cxn>
                    <a:cxn ang="0">
                      <a:pos x="106" y="52"/>
                    </a:cxn>
                    <a:cxn ang="0">
                      <a:pos x="94" y="28"/>
                    </a:cxn>
                    <a:cxn ang="0">
                      <a:pos x="28" y="13"/>
                    </a:cxn>
                    <a:cxn ang="0">
                      <a:pos x="0" y="28"/>
                    </a:cxn>
                    <a:cxn ang="0">
                      <a:pos x="12" y="0"/>
                    </a:cxn>
                    <a:cxn ang="0">
                      <a:pos x="213" y="36"/>
                    </a:cxn>
                  </a:cxnLst>
                  <a:rect l="0" t="0" r="r" b="b"/>
                  <a:pathLst>
                    <a:path w="231" h="69">
                      <a:moveTo>
                        <a:pt x="213" y="36"/>
                      </a:moveTo>
                      <a:lnTo>
                        <a:pt x="226" y="46"/>
                      </a:lnTo>
                      <a:lnTo>
                        <a:pt x="231" y="54"/>
                      </a:lnTo>
                      <a:lnTo>
                        <a:pt x="224" y="69"/>
                      </a:lnTo>
                      <a:lnTo>
                        <a:pt x="206" y="46"/>
                      </a:lnTo>
                      <a:lnTo>
                        <a:pt x="133" y="34"/>
                      </a:lnTo>
                      <a:lnTo>
                        <a:pt x="106" y="52"/>
                      </a:lnTo>
                      <a:lnTo>
                        <a:pt x="94" y="28"/>
                      </a:lnTo>
                      <a:lnTo>
                        <a:pt x="28" y="13"/>
                      </a:lnTo>
                      <a:lnTo>
                        <a:pt x="0" y="28"/>
                      </a:lnTo>
                      <a:lnTo>
                        <a:pt x="12" y="0"/>
                      </a:lnTo>
                      <a:lnTo>
                        <a:pt x="213" y="36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" name="Freeform 347"/>
                <p:cNvSpPr>
                  <a:spLocks/>
                </p:cNvSpPr>
                <p:nvPr/>
              </p:nvSpPr>
              <p:spPr bwMode="auto">
                <a:xfrm>
                  <a:off x="11661" y="3349"/>
                  <a:ext cx="102" cy="39"/>
                </a:xfrm>
                <a:custGeom>
                  <a:avLst/>
                  <a:gdLst/>
                  <a:ahLst/>
                  <a:cxnLst>
                    <a:cxn ang="0">
                      <a:pos x="102" y="39"/>
                    </a:cxn>
                    <a:cxn ang="0">
                      <a:pos x="99" y="18"/>
                    </a:cxn>
                    <a:cxn ang="0">
                      <a:pos x="87" y="14"/>
                    </a:cxn>
                    <a:cxn ang="0">
                      <a:pos x="13" y="0"/>
                    </a:cxn>
                    <a:cxn ang="0">
                      <a:pos x="0" y="23"/>
                    </a:cxn>
                    <a:cxn ang="0">
                      <a:pos x="15" y="16"/>
                    </a:cxn>
                    <a:cxn ang="0">
                      <a:pos x="78" y="29"/>
                    </a:cxn>
                    <a:cxn ang="0">
                      <a:pos x="102" y="39"/>
                    </a:cxn>
                  </a:cxnLst>
                  <a:rect l="0" t="0" r="r" b="b"/>
                  <a:pathLst>
                    <a:path w="102" h="39">
                      <a:moveTo>
                        <a:pt x="102" y="39"/>
                      </a:moveTo>
                      <a:lnTo>
                        <a:pt x="99" y="18"/>
                      </a:lnTo>
                      <a:lnTo>
                        <a:pt x="87" y="14"/>
                      </a:lnTo>
                      <a:lnTo>
                        <a:pt x="13" y="0"/>
                      </a:lnTo>
                      <a:lnTo>
                        <a:pt x="0" y="23"/>
                      </a:lnTo>
                      <a:lnTo>
                        <a:pt x="15" y="16"/>
                      </a:lnTo>
                      <a:lnTo>
                        <a:pt x="78" y="29"/>
                      </a:lnTo>
                      <a:lnTo>
                        <a:pt x="102" y="3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" name="Freeform 348"/>
                <p:cNvSpPr>
                  <a:spLocks/>
                </p:cNvSpPr>
                <p:nvPr/>
              </p:nvSpPr>
              <p:spPr bwMode="auto">
                <a:xfrm>
                  <a:off x="11619" y="3298"/>
                  <a:ext cx="102" cy="38"/>
                </a:xfrm>
                <a:custGeom>
                  <a:avLst/>
                  <a:gdLst/>
                  <a:ahLst/>
                  <a:cxnLst>
                    <a:cxn ang="0">
                      <a:pos x="102" y="38"/>
                    </a:cxn>
                    <a:cxn ang="0">
                      <a:pos x="98" y="18"/>
                    </a:cxn>
                    <a:cxn ang="0">
                      <a:pos x="86" y="12"/>
                    </a:cxn>
                    <a:cxn ang="0">
                      <a:pos x="13" y="0"/>
                    </a:cxn>
                    <a:cxn ang="0">
                      <a:pos x="0" y="23"/>
                    </a:cxn>
                    <a:cxn ang="0">
                      <a:pos x="17" y="15"/>
                    </a:cxn>
                    <a:cxn ang="0">
                      <a:pos x="79" y="27"/>
                    </a:cxn>
                    <a:cxn ang="0">
                      <a:pos x="102" y="38"/>
                    </a:cxn>
                  </a:cxnLst>
                  <a:rect l="0" t="0" r="r" b="b"/>
                  <a:pathLst>
                    <a:path w="102" h="38">
                      <a:moveTo>
                        <a:pt x="102" y="38"/>
                      </a:moveTo>
                      <a:lnTo>
                        <a:pt x="98" y="18"/>
                      </a:lnTo>
                      <a:lnTo>
                        <a:pt x="86" y="12"/>
                      </a:lnTo>
                      <a:lnTo>
                        <a:pt x="13" y="0"/>
                      </a:lnTo>
                      <a:lnTo>
                        <a:pt x="0" y="23"/>
                      </a:lnTo>
                      <a:lnTo>
                        <a:pt x="17" y="15"/>
                      </a:lnTo>
                      <a:lnTo>
                        <a:pt x="79" y="27"/>
                      </a:lnTo>
                      <a:lnTo>
                        <a:pt x="102" y="3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Freeform 349"/>
                <p:cNvSpPr>
                  <a:spLocks/>
                </p:cNvSpPr>
                <p:nvPr/>
              </p:nvSpPr>
              <p:spPr bwMode="auto">
                <a:xfrm>
                  <a:off x="11692" y="3263"/>
                  <a:ext cx="101" cy="39"/>
                </a:xfrm>
                <a:custGeom>
                  <a:avLst/>
                  <a:gdLst/>
                  <a:ahLst/>
                  <a:cxnLst>
                    <a:cxn ang="0">
                      <a:pos x="101" y="39"/>
                    </a:cxn>
                    <a:cxn ang="0">
                      <a:pos x="98" y="18"/>
                    </a:cxn>
                    <a:cxn ang="0">
                      <a:pos x="86" y="13"/>
                    </a:cxn>
                    <a:cxn ang="0">
                      <a:pos x="11" y="0"/>
                    </a:cxn>
                    <a:cxn ang="0">
                      <a:pos x="0" y="24"/>
                    </a:cxn>
                    <a:cxn ang="0">
                      <a:pos x="14" y="16"/>
                    </a:cxn>
                    <a:cxn ang="0">
                      <a:pos x="78" y="29"/>
                    </a:cxn>
                    <a:cxn ang="0">
                      <a:pos x="101" y="39"/>
                    </a:cxn>
                  </a:cxnLst>
                  <a:rect l="0" t="0" r="r" b="b"/>
                  <a:pathLst>
                    <a:path w="101" h="39">
                      <a:moveTo>
                        <a:pt x="101" y="39"/>
                      </a:moveTo>
                      <a:lnTo>
                        <a:pt x="98" y="18"/>
                      </a:lnTo>
                      <a:lnTo>
                        <a:pt x="86" y="13"/>
                      </a:lnTo>
                      <a:lnTo>
                        <a:pt x="11" y="0"/>
                      </a:lnTo>
                      <a:lnTo>
                        <a:pt x="0" y="24"/>
                      </a:lnTo>
                      <a:lnTo>
                        <a:pt x="14" y="16"/>
                      </a:lnTo>
                      <a:lnTo>
                        <a:pt x="78" y="29"/>
                      </a:lnTo>
                      <a:lnTo>
                        <a:pt x="101" y="3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Freeform 350"/>
                <p:cNvSpPr>
                  <a:spLocks/>
                </p:cNvSpPr>
                <p:nvPr/>
              </p:nvSpPr>
              <p:spPr bwMode="auto">
                <a:xfrm>
                  <a:off x="11661" y="3216"/>
                  <a:ext cx="102" cy="39"/>
                </a:xfrm>
                <a:custGeom>
                  <a:avLst/>
                  <a:gdLst/>
                  <a:ahLst/>
                  <a:cxnLst>
                    <a:cxn ang="0">
                      <a:pos x="102" y="39"/>
                    </a:cxn>
                    <a:cxn ang="0">
                      <a:pos x="99" y="18"/>
                    </a:cxn>
                    <a:cxn ang="0">
                      <a:pos x="87" y="13"/>
                    </a:cxn>
                    <a:cxn ang="0">
                      <a:pos x="13" y="0"/>
                    </a:cxn>
                    <a:cxn ang="0">
                      <a:pos x="0" y="22"/>
                    </a:cxn>
                    <a:cxn ang="0">
                      <a:pos x="15" y="16"/>
                    </a:cxn>
                    <a:cxn ang="0">
                      <a:pos x="78" y="28"/>
                    </a:cxn>
                    <a:cxn ang="0">
                      <a:pos x="102" y="39"/>
                    </a:cxn>
                  </a:cxnLst>
                  <a:rect l="0" t="0" r="r" b="b"/>
                  <a:pathLst>
                    <a:path w="102" h="39">
                      <a:moveTo>
                        <a:pt x="102" y="39"/>
                      </a:moveTo>
                      <a:lnTo>
                        <a:pt x="99" y="18"/>
                      </a:lnTo>
                      <a:lnTo>
                        <a:pt x="87" y="13"/>
                      </a:lnTo>
                      <a:lnTo>
                        <a:pt x="13" y="0"/>
                      </a:lnTo>
                      <a:lnTo>
                        <a:pt x="0" y="22"/>
                      </a:lnTo>
                      <a:lnTo>
                        <a:pt x="15" y="16"/>
                      </a:lnTo>
                      <a:lnTo>
                        <a:pt x="78" y="28"/>
                      </a:lnTo>
                      <a:lnTo>
                        <a:pt x="102" y="3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" name="Freeform 351"/>
                <p:cNvSpPr>
                  <a:spLocks/>
                </p:cNvSpPr>
                <p:nvPr/>
              </p:nvSpPr>
              <p:spPr bwMode="auto">
                <a:xfrm>
                  <a:off x="11789" y="3198"/>
                  <a:ext cx="102" cy="39"/>
                </a:xfrm>
                <a:custGeom>
                  <a:avLst/>
                  <a:gdLst/>
                  <a:ahLst/>
                  <a:cxnLst>
                    <a:cxn ang="0">
                      <a:pos x="102" y="39"/>
                    </a:cxn>
                    <a:cxn ang="0">
                      <a:pos x="99" y="18"/>
                    </a:cxn>
                    <a:cxn ang="0">
                      <a:pos x="87" y="14"/>
                    </a:cxn>
                    <a:cxn ang="0">
                      <a:pos x="12" y="0"/>
                    </a:cxn>
                    <a:cxn ang="0">
                      <a:pos x="0" y="24"/>
                    </a:cxn>
                    <a:cxn ang="0">
                      <a:pos x="15" y="16"/>
                    </a:cxn>
                    <a:cxn ang="0">
                      <a:pos x="79" y="29"/>
                    </a:cxn>
                    <a:cxn ang="0">
                      <a:pos x="102" y="39"/>
                    </a:cxn>
                  </a:cxnLst>
                  <a:rect l="0" t="0" r="r" b="b"/>
                  <a:pathLst>
                    <a:path w="102" h="39">
                      <a:moveTo>
                        <a:pt x="102" y="39"/>
                      </a:moveTo>
                      <a:lnTo>
                        <a:pt x="99" y="18"/>
                      </a:lnTo>
                      <a:lnTo>
                        <a:pt x="87" y="14"/>
                      </a:lnTo>
                      <a:lnTo>
                        <a:pt x="12" y="0"/>
                      </a:lnTo>
                      <a:lnTo>
                        <a:pt x="0" y="24"/>
                      </a:lnTo>
                      <a:lnTo>
                        <a:pt x="15" y="16"/>
                      </a:lnTo>
                      <a:lnTo>
                        <a:pt x="79" y="29"/>
                      </a:lnTo>
                      <a:lnTo>
                        <a:pt x="102" y="3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" name="Freeform 352"/>
                <p:cNvSpPr>
                  <a:spLocks/>
                </p:cNvSpPr>
                <p:nvPr/>
              </p:nvSpPr>
              <p:spPr bwMode="auto">
                <a:xfrm>
                  <a:off x="11542" y="3331"/>
                  <a:ext cx="102" cy="50"/>
                </a:xfrm>
                <a:custGeom>
                  <a:avLst/>
                  <a:gdLst/>
                  <a:ahLst/>
                  <a:cxnLst>
                    <a:cxn ang="0">
                      <a:pos x="97" y="11"/>
                    </a:cxn>
                    <a:cxn ang="0">
                      <a:pos x="102" y="32"/>
                    </a:cxn>
                    <a:cxn ang="0">
                      <a:pos x="97" y="50"/>
                    </a:cxn>
                    <a:cxn ang="0">
                      <a:pos x="84" y="26"/>
                    </a:cxn>
                    <a:cxn ang="0">
                      <a:pos x="21" y="17"/>
                    </a:cxn>
                    <a:cxn ang="0">
                      <a:pos x="0" y="26"/>
                    </a:cxn>
                    <a:cxn ang="0">
                      <a:pos x="10" y="0"/>
                    </a:cxn>
                    <a:cxn ang="0">
                      <a:pos x="97" y="11"/>
                    </a:cxn>
                  </a:cxnLst>
                  <a:rect l="0" t="0" r="r" b="b"/>
                  <a:pathLst>
                    <a:path w="102" h="50">
                      <a:moveTo>
                        <a:pt x="97" y="11"/>
                      </a:moveTo>
                      <a:lnTo>
                        <a:pt x="102" y="32"/>
                      </a:lnTo>
                      <a:lnTo>
                        <a:pt x="97" y="50"/>
                      </a:lnTo>
                      <a:lnTo>
                        <a:pt x="84" y="26"/>
                      </a:lnTo>
                      <a:lnTo>
                        <a:pt x="21" y="17"/>
                      </a:lnTo>
                      <a:lnTo>
                        <a:pt x="0" y="26"/>
                      </a:lnTo>
                      <a:lnTo>
                        <a:pt x="10" y="0"/>
                      </a:lnTo>
                      <a:lnTo>
                        <a:pt x="97" y="1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" name="Freeform 353"/>
                <p:cNvSpPr>
                  <a:spLocks/>
                </p:cNvSpPr>
                <p:nvPr/>
              </p:nvSpPr>
              <p:spPr bwMode="auto">
                <a:xfrm>
                  <a:off x="11499" y="3280"/>
                  <a:ext cx="102" cy="48"/>
                </a:xfrm>
                <a:custGeom>
                  <a:avLst/>
                  <a:gdLst/>
                  <a:ahLst/>
                  <a:cxnLst>
                    <a:cxn ang="0">
                      <a:pos x="97" y="10"/>
                    </a:cxn>
                    <a:cxn ang="0">
                      <a:pos x="102" y="30"/>
                    </a:cxn>
                    <a:cxn ang="0">
                      <a:pos x="97" y="48"/>
                    </a:cxn>
                    <a:cxn ang="0">
                      <a:pos x="84" y="26"/>
                    </a:cxn>
                    <a:cxn ang="0">
                      <a:pos x="22" y="15"/>
                    </a:cxn>
                    <a:cxn ang="0">
                      <a:pos x="0" y="26"/>
                    </a:cxn>
                    <a:cxn ang="0">
                      <a:pos x="10" y="0"/>
                    </a:cxn>
                    <a:cxn ang="0">
                      <a:pos x="97" y="10"/>
                    </a:cxn>
                  </a:cxnLst>
                  <a:rect l="0" t="0" r="r" b="b"/>
                  <a:pathLst>
                    <a:path w="102" h="48">
                      <a:moveTo>
                        <a:pt x="97" y="10"/>
                      </a:moveTo>
                      <a:lnTo>
                        <a:pt x="102" y="30"/>
                      </a:lnTo>
                      <a:lnTo>
                        <a:pt x="97" y="48"/>
                      </a:lnTo>
                      <a:lnTo>
                        <a:pt x="84" y="26"/>
                      </a:lnTo>
                      <a:lnTo>
                        <a:pt x="22" y="15"/>
                      </a:lnTo>
                      <a:lnTo>
                        <a:pt x="0" y="26"/>
                      </a:lnTo>
                      <a:lnTo>
                        <a:pt x="10" y="0"/>
                      </a:lnTo>
                      <a:lnTo>
                        <a:pt x="97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" name="Freeform 354"/>
                <p:cNvSpPr>
                  <a:spLocks/>
                </p:cNvSpPr>
                <p:nvPr/>
              </p:nvSpPr>
              <p:spPr bwMode="auto">
                <a:xfrm>
                  <a:off x="11572" y="3245"/>
                  <a:ext cx="101" cy="49"/>
                </a:xfrm>
                <a:custGeom>
                  <a:avLst/>
                  <a:gdLst/>
                  <a:ahLst/>
                  <a:cxnLst>
                    <a:cxn ang="0">
                      <a:pos x="97" y="11"/>
                    </a:cxn>
                    <a:cxn ang="0">
                      <a:pos x="101" y="31"/>
                    </a:cxn>
                    <a:cxn ang="0">
                      <a:pos x="97" y="49"/>
                    </a:cxn>
                    <a:cxn ang="0">
                      <a:pos x="83" y="27"/>
                    </a:cxn>
                    <a:cxn ang="0">
                      <a:pos x="20" y="16"/>
                    </a:cxn>
                    <a:cxn ang="0">
                      <a:pos x="0" y="27"/>
                    </a:cxn>
                    <a:cxn ang="0">
                      <a:pos x="10" y="0"/>
                    </a:cxn>
                    <a:cxn ang="0">
                      <a:pos x="97" y="11"/>
                    </a:cxn>
                  </a:cxnLst>
                  <a:rect l="0" t="0" r="r" b="b"/>
                  <a:pathLst>
                    <a:path w="101" h="49">
                      <a:moveTo>
                        <a:pt x="97" y="11"/>
                      </a:moveTo>
                      <a:lnTo>
                        <a:pt x="101" y="31"/>
                      </a:lnTo>
                      <a:lnTo>
                        <a:pt x="97" y="49"/>
                      </a:lnTo>
                      <a:lnTo>
                        <a:pt x="83" y="27"/>
                      </a:lnTo>
                      <a:lnTo>
                        <a:pt x="20" y="16"/>
                      </a:lnTo>
                      <a:lnTo>
                        <a:pt x="0" y="27"/>
                      </a:lnTo>
                      <a:lnTo>
                        <a:pt x="10" y="0"/>
                      </a:lnTo>
                      <a:lnTo>
                        <a:pt x="97" y="1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" name="Freeform 355"/>
                <p:cNvSpPr>
                  <a:spLocks/>
                </p:cNvSpPr>
                <p:nvPr/>
              </p:nvSpPr>
              <p:spPr bwMode="auto">
                <a:xfrm>
                  <a:off x="11542" y="3198"/>
                  <a:ext cx="102" cy="49"/>
                </a:xfrm>
                <a:custGeom>
                  <a:avLst/>
                  <a:gdLst/>
                  <a:ahLst/>
                  <a:cxnLst>
                    <a:cxn ang="0">
                      <a:pos x="97" y="10"/>
                    </a:cxn>
                    <a:cxn ang="0">
                      <a:pos x="102" y="31"/>
                    </a:cxn>
                    <a:cxn ang="0">
                      <a:pos x="97" y="49"/>
                    </a:cxn>
                    <a:cxn ang="0">
                      <a:pos x="84" y="25"/>
                    </a:cxn>
                    <a:cxn ang="0">
                      <a:pos x="21" y="16"/>
                    </a:cxn>
                    <a:cxn ang="0">
                      <a:pos x="0" y="25"/>
                    </a:cxn>
                    <a:cxn ang="0">
                      <a:pos x="10" y="0"/>
                    </a:cxn>
                    <a:cxn ang="0">
                      <a:pos x="97" y="10"/>
                    </a:cxn>
                  </a:cxnLst>
                  <a:rect l="0" t="0" r="r" b="b"/>
                  <a:pathLst>
                    <a:path w="102" h="49">
                      <a:moveTo>
                        <a:pt x="97" y="10"/>
                      </a:moveTo>
                      <a:lnTo>
                        <a:pt x="102" y="31"/>
                      </a:lnTo>
                      <a:lnTo>
                        <a:pt x="97" y="49"/>
                      </a:lnTo>
                      <a:lnTo>
                        <a:pt x="84" y="25"/>
                      </a:lnTo>
                      <a:lnTo>
                        <a:pt x="21" y="16"/>
                      </a:lnTo>
                      <a:lnTo>
                        <a:pt x="0" y="25"/>
                      </a:lnTo>
                      <a:lnTo>
                        <a:pt x="10" y="0"/>
                      </a:lnTo>
                      <a:lnTo>
                        <a:pt x="97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" name="Freeform 356"/>
                <p:cNvSpPr>
                  <a:spLocks/>
                </p:cNvSpPr>
                <p:nvPr/>
              </p:nvSpPr>
              <p:spPr bwMode="auto">
                <a:xfrm>
                  <a:off x="11670" y="3181"/>
                  <a:ext cx="101" cy="49"/>
                </a:xfrm>
                <a:custGeom>
                  <a:avLst/>
                  <a:gdLst/>
                  <a:ahLst/>
                  <a:cxnLst>
                    <a:cxn ang="0">
                      <a:pos x="97" y="11"/>
                    </a:cxn>
                    <a:cxn ang="0">
                      <a:pos x="101" y="31"/>
                    </a:cxn>
                    <a:cxn ang="0">
                      <a:pos x="97" y="49"/>
                    </a:cxn>
                    <a:cxn ang="0">
                      <a:pos x="83" y="26"/>
                    </a:cxn>
                    <a:cxn ang="0">
                      <a:pos x="20" y="15"/>
                    </a:cxn>
                    <a:cxn ang="0">
                      <a:pos x="0" y="26"/>
                    </a:cxn>
                    <a:cxn ang="0">
                      <a:pos x="10" y="0"/>
                    </a:cxn>
                    <a:cxn ang="0">
                      <a:pos x="97" y="11"/>
                    </a:cxn>
                  </a:cxnLst>
                  <a:rect l="0" t="0" r="r" b="b"/>
                  <a:pathLst>
                    <a:path w="101" h="49">
                      <a:moveTo>
                        <a:pt x="97" y="11"/>
                      </a:moveTo>
                      <a:lnTo>
                        <a:pt x="101" y="31"/>
                      </a:lnTo>
                      <a:lnTo>
                        <a:pt x="97" y="49"/>
                      </a:lnTo>
                      <a:lnTo>
                        <a:pt x="83" y="26"/>
                      </a:lnTo>
                      <a:lnTo>
                        <a:pt x="20" y="15"/>
                      </a:lnTo>
                      <a:lnTo>
                        <a:pt x="0" y="26"/>
                      </a:lnTo>
                      <a:lnTo>
                        <a:pt x="10" y="0"/>
                      </a:lnTo>
                      <a:lnTo>
                        <a:pt x="97" y="1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" name="Freeform 357"/>
                <p:cNvSpPr>
                  <a:spLocks/>
                </p:cNvSpPr>
                <p:nvPr/>
              </p:nvSpPr>
              <p:spPr bwMode="auto">
                <a:xfrm>
                  <a:off x="11436" y="3313"/>
                  <a:ext cx="88" cy="39"/>
                </a:xfrm>
                <a:custGeom>
                  <a:avLst/>
                  <a:gdLst/>
                  <a:ahLst/>
                  <a:cxnLst>
                    <a:cxn ang="0">
                      <a:pos x="85" y="14"/>
                    </a:cxn>
                    <a:cxn ang="0">
                      <a:pos x="88" y="39"/>
                    </a:cxn>
                    <a:cxn ang="0">
                      <a:pos x="70" y="29"/>
                    </a:cxn>
                    <a:cxn ang="0">
                      <a:pos x="19" y="18"/>
                    </a:cxn>
                    <a:cxn ang="0">
                      <a:pos x="0" y="32"/>
                    </a:cxn>
                    <a:cxn ang="0">
                      <a:pos x="15" y="0"/>
                    </a:cxn>
                    <a:cxn ang="0">
                      <a:pos x="85" y="14"/>
                    </a:cxn>
                  </a:cxnLst>
                  <a:rect l="0" t="0" r="r" b="b"/>
                  <a:pathLst>
                    <a:path w="88" h="39">
                      <a:moveTo>
                        <a:pt x="85" y="14"/>
                      </a:moveTo>
                      <a:lnTo>
                        <a:pt x="88" y="39"/>
                      </a:lnTo>
                      <a:lnTo>
                        <a:pt x="70" y="29"/>
                      </a:lnTo>
                      <a:lnTo>
                        <a:pt x="19" y="18"/>
                      </a:lnTo>
                      <a:lnTo>
                        <a:pt x="0" y="32"/>
                      </a:lnTo>
                      <a:lnTo>
                        <a:pt x="15" y="0"/>
                      </a:lnTo>
                      <a:lnTo>
                        <a:pt x="85" y="14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" name="Freeform 358"/>
                <p:cNvSpPr>
                  <a:spLocks/>
                </p:cNvSpPr>
                <p:nvPr/>
              </p:nvSpPr>
              <p:spPr bwMode="auto">
                <a:xfrm>
                  <a:off x="11393" y="3262"/>
                  <a:ext cx="88" cy="39"/>
                </a:xfrm>
                <a:custGeom>
                  <a:avLst/>
                  <a:gdLst/>
                  <a:ahLst/>
                  <a:cxnLst>
                    <a:cxn ang="0">
                      <a:pos x="85" y="12"/>
                    </a:cxn>
                    <a:cxn ang="0">
                      <a:pos x="88" y="39"/>
                    </a:cxn>
                    <a:cxn ang="0">
                      <a:pos x="72" y="28"/>
                    </a:cxn>
                    <a:cxn ang="0">
                      <a:pos x="21" y="18"/>
                    </a:cxn>
                    <a:cxn ang="0">
                      <a:pos x="0" y="30"/>
                    </a:cxn>
                    <a:cxn ang="0">
                      <a:pos x="15" y="0"/>
                    </a:cxn>
                    <a:cxn ang="0">
                      <a:pos x="85" y="12"/>
                    </a:cxn>
                  </a:cxnLst>
                  <a:rect l="0" t="0" r="r" b="b"/>
                  <a:pathLst>
                    <a:path w="88" h="39">
                      <a:moveTo>
                        <a:pt x="85" y="12"/>
                      </a:moveTo>
                      <a:lnTo>
                        <a:pt x="88" y="39"/>
                      </a:lnTo>
                      <a:lnTo>
                        <a:pt x="72" y="28"/>
                      </a:lnTo>
                      <a:lnTo>
                        <a:pt x="21" y="18"/>
                      </a:lnTo>
                      <a:lnTo>
                        <a:pt x="0" y="30"/>
                      </a:lnTo>
                      <a:lnTo>
                        <a:pt x="15" y="0"/>
                      </a:lnTo>
                      <a:lnTo>
                        <a:pt x="85" y="12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" name="Freeform 359"/>
                <p:cNvSpPr>
                  <a:spLocks/>
                </p:cNvSpPr>
                <p:nvPr/>
              </p:nvSpPr>
              <p:spPr bwMode="auto">
                <a:xfrm>
                  <a:off x="11465" y="3227"/>
                  <a:ext cx="89" cy="39"/>
                </a:xfrm>
                <a:custGeom>
                  <a:avLst/>
                  <a:gdLst/>
                  <a:ahLst/>
                  <a:cxnLst>
                    <a:cxn ang="0">
                      <a:pos x="87" y="13"/>
                    </a:cxn>
                    <a:cxn ang="0">
                      <a:pos x="89" y="39"/>
                    </a:cxn>
                    <a:cxn ang="0">
                      <a:pos x="71" y="29"/>
                    </a:cxn>
                    <a:cxn ang="0">
                      <a:pos x="20" y="18"/>
                    </a:cxn>
                    <a:cxn ang="0">
                      <a:pos x="0" y="31"/>
                    </a:cxn>
                    <a:cxn ang="0">
                      <a:pos x="15" y="0"/>
                    </a:cxn>
                    <a:cxn ang="0">
                      <a:pos x="87" y="13"/>
                    </a:cxn>
                  </a:cxnLst>
                  <a:rect l="0" t="0" r="r" b="b"/>
                  <a:pathLst>
                    <a:path w="89" h="39">
                      <a:moveTo>
                        <a:pt x="87" y="13"/>
                      </a:moveTo>
                      <a:lnTo>
                        <a:pt x="89" y="39"/>
                      </a:lnTo>
                      <a:lnTo>
                        <a:pt x="71" y="29"/>
                      </a:lnTo>
                      <a:lnTo>
                        <a:pt x="20" y="18"/>
                      </a:lnTo>
                      <a:lnTo>
                        <a:pt x="0" y="31"/>
                      </a:lnTo>
                      <a:lnTo>
                        <a:pt x="15" y="0"/>
                      </a:lnTo>
                      <a:lnTo>
                        <a:pt x="87" y="13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" name="Freeform 360"/>
                <p:cNvSpPr>
                  <a:spLocks/>
                </p:cNvSpPr>
                <p:nvPr/>
              </p:nvSpPr>
              <p:spPr bwMode="auto">
                <a:xfrm>
                  <a:off x="11436" y="3181"/>
                  <a:ext cx="88" cy="38"/>
                </a:xfrm>
                <a:custGeom>
                  <a:avLst/>
                  <a:gdLst/>
                  <a:ahLst/>
                  <a:cxnLst>
                    <a:cxn ang="0">
                      <a:pos x="85" y="12"/>
                    </a:cxn>
                    <a:cxn ang="0">
                      <a:pos x="88" y="38"/>
                    </a:cxn>
                    <a:cxn ang="0">
                      <a:pos x="70" y="27"/>
                    </a:cxn>
                    <a:cxn ang="0">
                      <a:pos x="19" y="17"/>
                    </a:cxn>
                    <a:cxn ang="0">
                      <a:pos x="0" y="30"/>
                    </a:cxn>
                    <a:cxn ang="0">
                      <a:pos x="15" y="0"/>
                    </a:cxn>
                    <a:cxn ang="0">
                      <a:pos x="85" y="12"/>
                    </a:cxn>
                  </a:cxnLst>
                  <a:rect l="0" t="0" r="r" b="b"/>
                  <a:pathLst>
                    <a:path w="88" h="38">
                      <a:moveTo>
                        <a:pt x="85" y="12"/>
                      </a:moveTo>
                      <a:lnTo>
                        <a:pt x="88" y="38"/>
                      </a:lnTo>
                      <a:lnTo>
                        <a:pt x="70" y="27"/>
                      </a:lnTo>
                      <a:lnTo>
                        <a:pt x="19" y="17"/>
                      </a:lnTo>
                      <a:lnTo>
                        <a:pt x="0" y="30"/>
                      </a:lnTo>
                      <a:lnTo>
                        <a:pt x="15" y="0"/>
                      </a:lnTo>
                      <a:lnTo>
                        <a:pt x="85" y="12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" name="Freeform 361"/>
                <p:cNvSpPr>
                  <a:spLocks/>
                </p:cNvSpPr>
                <p:nvPr/>
              </p:nvSpPr>
              <p:spPr bwMode="auto">
                <a:xfrm>
                  <a:off x="11564" y="3163"/>
                  <a:ext cx="88" cy="38"/>
                </a:xfrm>
                <a:custGeom>
                  <a:avLst/>
                  <a:gdLst/>
                  <a:ahLst/>
                  <a:cxnLst>
                    <a:cxn ang="0">
                      <a:pos x="86" y="13"/>
                    </a:cxn>
                    <a:cxn ang="0">
                      <a:pos x="88" y="38"/>
                    </a:cxn>
                    <a:cxn ang="0">
                      <a:pos x="72" y="29"/>
                    </a:cxn>
                    <a:cxn ang="0">
                      <a:pos x="19" y="18"/>
                    </a:cxn>
                    <a:cxn ang="0">
                      <a:pos x="0" y="31"/>
                    </a:cxn>
                    <a:cxn ang="0">
                      <a:pos x="15" y="0"/>
                    </a:cxn>
                    <a:cxn ang="0">
                      <a:pos x="86" y="13"/>
                    </a:cxn>
                  </a:cxnLst>
                  <a:rect l="0" t="0" r="r" b="b"/>
                  <a:pathLst>
                    <a:path w="88" h="38">
                      <a:moveTo>
                        <a:pt x="86" y="13"/>
                      </a:moveTo>
                      <a:lnTo>
                        <a:pt x="88" y="38"/>
                      </a:lnTo>
                      <a:lnTo>
                        <a:pt x="72" y="29"/>
                      </a:lnTo>
                      <a:lnTo>
                        <a:pt x="19" y="18"/>
                      </a:lnTo>
                      <a:lnTo>
                        <a:pt x="0" y="31"/>
                      </a:lnTo>
                      <a:lnTo>
                        <a:pt x="15" y="0"/>
                      </a:lnTo>
                      <a:lnTo>
                        <a:pt x="86" y="13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" name="Freeform 362"/>
                <p:cNvSpPr>
                  <a:spLocks/>
                </p:cNvSpPr>
                <p:nvPr/>
              </p:nvSpPr>
              <p:spPr bwMode="auto">
                <a:xfrm>
                  <a:off x="10986" y="3250"/>
                  <a:ext cx="81" cy="20"/>
                </a:xfrm>
                <a:custGeom>
                  <a:avLst/>
                  <a:gdLst/>
                  <a:ahLst/>
                  <a:cxnLst>
                    <a:cxn ang="0">
                      <a:pos x="81" y="8"/>
                    </a:cxn>
                    <a:cxn ang="0">
                      <a:pos x="81" y="20"/>
                    </a:cxn>
                    <a:cxn ang="0">
                      <a:pos x="27" y="12"/>
                    </a:cxn>
                    <a:cxn ang="0">
                      <a:pos x="0" y="20"/>
                    </a:cxn>
                    <a:cxn ang="0">
                      <a:pos x="18" y="0"/>
                    </a:cxn>
                    <a:cxn ang="0">
                      <a:pos x="81" y="8"/>
                    </a:cxn>
                  </a:cxnLst>
                  <a:rect l="0" t="0" r="r" b="b"/>
                  <a:pathLst>
                    <a:path w="81" h="20">
                      <a:moveTo>
                        <a:pt x="81" y="8"/>
                      </a:moveTo>
                      <a:lnTo>
                        <a:pt x="81" y="20"/>
                      </a:lnTo>
                      <a:lnTo>
                        <a:pt x="27" y="12"/>
                      </a:lnTo>
                      <a:lnTo>
                        <a:pt x="0" y="20"/>
                      </a:lnTo>
                      <a:lnTo>
                        <a:pt x="18" y="0"/>
                      </a:lnTo>
                      <a:lnTo>
                        <a:pt x="81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" name="Freeform 363"/>
                <p:cNvSpPr>
                  <a:spLocks/>
                </p:cNvSpPr>
                <p:nvPr/>
              </p:nvSpPr>
              <p:spPr bwMode="auto">
                <a:xfrm>
                  <a:off x="10943" y="3198"/>
                  <a:ext cx="81" cy="21"/>
                </a:xfrm>
                <a:custGeom>
                  <a:avLst/>
                  <a:gdLst/>
                  <a:ahLst/>
                  <a:cxnLst>
                    <a:cxn ang="0">
                      <a:pos x="81" y="7"/>
                    </a:cxn>
                    <a:cxn ang="0">
                      <a:pos x="81" y="21"/>
                    </a:cxn>
                    <a:cxn ang="0">
                      <a:pos x="29" y="13"/>
                    </a:cxn>
                    <a:cxn ang="0">
                      <a:pos x="0" y="21"/>
                    </a:cxn>
                    <a:cxn ang="0">
                      <a:pos x="18" y="0"/>
                    </a:cxn>
                    <a:cxn ang="0">
                      <a:pos x="81" y="7"/>
                    </a:cxn>
                  </a:cxnLst>
                  <a:rect l="0" t="0" r="r" b="b"/>
                  <a:pathLst>
                    <a:path w="81" h="21">
                      <a:moveTo>
                        <a:pt x="81" y="7"/>
                      </a:moveTo>
                      <a:lnTo>
                        <a:pt x="81" y="21"/>
                      </a:lnTo>
                      <a:lnTo>
                        <a:pt x="29" y="13"/>
                      </a:lnTo>
                      <a:lnTo>
                        <a:pt x="0" y="21"/>
                      </a:lnTo>
                      <a:lnTo>
                        <a:pt x="18" y="0"/>
                      </a:lnTo>
                      <a:lnTo>
                        <a:pt x="81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" name="Freeform 364"/>
                <p:cNvSpPr>
                  <a:spLocks/>
                </p:cNvSpPr>
                <p:nvPr/>
              </p:nvSpPr>
              <p:spPr bwMode="auto">
                <a:xfrm>
                  <a:off x="11016" y="3164"/>
                  <a:ext cx="81" cy="21"/>
                </a:xfrm>
                <a:custGeom>
                  <a:avLst/>
                  <a:gdLst/>
                  <a:ahLst/>
                  <a:cxnLst>
                    <a:cxn ang="0">
                      <a:pos x="81" y="7"/>
                    </a:cxn>
                    <a:cxn ang="0">
                      <a:pos x="81" y="21"/>
                    </a:cxn>
                    <a:cxn ang="0">
                      <a:pos x="28" y="12"/>
                    </a:cxn>
                    <a:cxn ang="0">
                      <a:pos x="0" y="21"/>
                    </a:cxn>
                    <a:cxn ang="0">
                      <a:pos x="18" y="0"/>
                    </a:cxn>
                    <a:cxn ang="0">
                      <a:pos x="81" y="7"/>
                    </a:cxn>
                  </a:cxnLst>
                  <a:rect l="0" t="0" r="r" b="b"/>
                  <a:pathLst>
                    <a:path w="81" h="21">
                      <a:moveTo>
                        <a:pt x="81" y="7"/>
                      </a:moveTo>
                      <a:lnTo>
                        <a:pt x="81" y="21"/>
                      </a:lnTo>
                      <a:lnTo>
                        <a:pt x="28" y="12"/>
                      </a:lnTo>
                      <a:lnTo>
                        <a:pt x="0" y="21"/>
                      </a:lnTo>
                      <a:lnTo>
                        <a:pt x="18" y="0"/>
                      </a:lnTo>
                      <a:lnTo>
                        <a:pt x="81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" name="Freeform 365"/>
                <p:cNvSpPr>
                  <a:spLocks/>
                </p:cNvSpPr>
                <p:nvPr/>
              </p:nvSpPr>
              <p:spPr bwMode="auto">
                <a:xfrm>
                  <a:off x="10986" y="3116"/>
                  <a:ext cx="81" cy="20"/>
                </a:xfrm>
                <a:custGeom>
                  <a:avLst/>
                  <a:gdLst/>
                  <a:ahLst/>
                  <a:cxnLst>
                    <a:cxn ang="0">
                      <a:pos x="81" y="8"/>
                    </a:cxn>
                    <a:cxn ang="0">
                      <a:pos x="81" y="20"/>
                    </a:cxn>
                    <a:cxn ang="0">
                      <a:pos x="27" y="13"/>
                    </a:cxn>
                    <a:cxn ang="0">
                      <a:pos x="0" y="20"/>
                    </a:cxn>
                    <a:cxn ang="0">
                      <a:pos x="18" y="0"/>
                    </a:cxn>
                    <a:cxn ang="0">
                      <a:pos x="81" y="8"/>
                    </a:cxn>
                  </a:cxnLst>
                  <a:rect l="0" t="0" r="r" b="b"/>
                  <a:pathLst>
                    <a:path w="81" h="20">
                      <a:moveTo>
                        <a:pt x="81" y="8"/>
                      </a:moveTo>
                      <a:lnTo>
                        <a:pt x="81" y="20"/>
                      </a:lnTo>
                      <a:lnTo>
                        <a:pt x="27" y="13"/>
                      </a:lnTo>
                      <a:lnTo>
                        <a:pt x="0" y="20"/>
                      </a:lnTo>
                      <a:lnTo>
                        <a:pt x="18" y="0"/>
                      </a:lnTo>
                      <a:lnTo>
                        <a:pt x="81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" name="Freeform 366"/>
                <p:cNvSpPr>
                  <a:spLocks/>
                </p:cNvSpPr>
                <p:nvPr/>
              </p:nvSpPr>
              <p:spPr bwMode="auto">
                <a:xfrm>
                  <a:off x="11114" y="3099"/>
                  <a:ext cx="81" cy="21"/>
                </a:xfrm>
                <a:custGeom>
                  <a:avLst/>
                  <a:gdLst/>
                  <a:ahLst/>
                  <a:cxnLst>
                    <a:cxn ang="0">
                      <a:pos x="81" y="8"/>
                    </a:cxn>
                    <a:cxn ang="0">
                      <a:pos x="81" y="21"/>
                    </a:cxn>
                    <a:cxn ang="0">
                      <a:pos x="28" y="13"/>
                    </a:cxn>
                    <a:cxn ang="0">
                      <a:pos x="0" y="21"/>
                    </a:cxn>
                    <a:cxn ang="0">
                      <a:pos x="18" y="0"/>
                    </a:cxn>
                    <a:cxn ang="0">
                      <a:pos x="81" y="8"/>
                    </a:cxn>
                  </a:cxnLst>
                  <a:rect l="0" t="0" r="r" b="b"/>
                  <a:pathLst>
                    <a:path w="81" h="21">
                      <a:moveTo>
                        <a:pt x="81" y="8"/>
                      </a:moveTo>
                      <a:lnTo>
                        <a:pt x="81" y="21"/>
                      </a:lnTo>
                      <a:lnTo>
                        <a:pt x="28" y="13"/>
                      </a:lnTo>
                      <a:lnTo>
                        <a:pt x="0" y="21"/>
                      </a:lnTo>
                      <a:lnTo>
                        <a:pt x="18" y="0"/>
                      </a:lnTo>
                      <a:lnTo>
                        <a:pt x="81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" name="Freeform 367"/>
                <p:cNvSpPr>
                  <a:spLocks/>
                </p:cNvSpPr>
                <p:nvPr/>
              </p:nvSpPr>
              <p:spPr bwMode="auto">
                <a:xfrm>
                  <a:off x="11333" y="3298"/>
                  <a:ext cx="85" cy="44"/>
                </a:xfrm>
                <a:custGeom>
                  <a:avLst/>
                  <a:gdLst/>
                  <a:ahLst/>
                  <a:cxnLst>
                    <a:cxn ang="0">
                      <a:pos x="72" y="11"/>
                    </a:cxn>
                    <a:cxn ang="0">
                      <a:pos x="6" y="0"/>
                    </a:cxn>
                    <a:cxn ang="0">
                      <a:pos x="0" y="8"/>
                    </a:cxn>
                    <a:cxn ang="0">
                      <a:pos x="72" y="18"/>
                    </a:cxn>
                    <a:cxn ang="0">
                      <a:pos x="79" y="44"/>
                    </a:cxn>
                    <a:cxn ang="0">
                      <a:pos x="85" y="26"/>
                    </a:cxn>
                    <a:cxn ang="0">
                      <a:pos x="72" y="11"/>
                    </a:cxn>
                  </a:cxnLst>
                  <a:rect l="0" t="0" r="r" b="b"/>
                  <a:pathLst>
                    <a:path w="85" h="44">
                      <a:moveTo>
                        <a:pt x="72" y="11"/>
                      </a:moveTo>
                      <a:lnTo>
                        <a:pt x="6" y="0"/>
                      </a:lnTo>
                      <a:lnTo>
                        <a:pt x="0" y="8"/>
                      </a:lnTo>
                      <a:lnTo>
                        <a:pt x="72" y="18"/>
                      </a:lnTo>
                      <a:lnTo>
                        <a:pt x="79" y="44"/>
                      </a:lnTo>
                      <a:lnTo>
                        <a:pt x="85" y="26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" name="Freeform 368"/>
                <p:cNvSpPr>
                  <a:spLocks/>
                </p:cNvSpPr>
                <p:nvPr/>
              </p:nvSpPr>
              <p:spPr bwMode="auto">
                <a:xfrm>
                  <a:off x="11292" y="3247"/>
                  <a:ext cx="84" cy="43"/>
                </a:xfrm>
                <a:custGeom>
                  <a:avLst/>
                  <a:gdLst/>
                  <a:ahLst/>
                  <a:cxnLst>
                    <a:cxn ang="0">
                      <a:pos x="70" y="9"/>
                    </a:cxn>
                    <a:cxn ang="0">
                      <a:pos x="4" y="0"/>
                    </a:cxn>
                    <a:cxn ang="0">
                      <a:pos x="0" y="8"/>
                    </a:cxn>
                    <a:cxn ang="0">
                      <a:pos x="70" y="18"/>
                    </a:cxn>
                    <a:cxn ang="0">
                      <a:pos x="77" y="43"/>
                    </a:cxn>
                    <a:cxn ang="0">
                      <a:pos x="84" y="25"/>
                    </a:cxn>
                    <a:cxn ang="0">
                      <a:pos x="70" y="9"/>
                    </a:cxn>
                  </a:cxnLst>
                  <a:rect l="0" t="0" r="r" b="b"/>
                  <a:pathLst>
                    <a:path w="84" h="43">
                      <a:moveTo>
                        <a:pt x="70" y="9"/>
                      </a:moveTo>
                      <a:lnTo>
                        <a:pt x="4" y="0"/>
                      </a:lnTo>
                      <a:lnTo>
                        <a:pt x="0" y="8"/>
                      </a:lnTo>
                      <a:lnTo>
                        <a:pt x="70" y="18"/>
                      </a:lnTo>
                      <a:lnTo>
                        <a:pt x="77" y="43"/>
                      </a:lnTo>
                      <a:lnTo>
                        <a:pt x="84" y="25"/>
                      </a:lnTo>
                      <a:lnTo>
                        <a:pt x="70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" name="Freeform 369"/>
                <p:cNvSpPr>
                  <a:spLocks/>
                </p:cNvSpPr>
                <p:nvPr/>
              </p:nvSpPr>
              <p:spPr bwMode="auto">
                <a:xfrm>
                  <a:off x="11364" y="3212"/>
                  <a:ext cx="84" cy="44"/>
                </a:xfrm>
                <a:custGeom>
                  <a:avLst/>
                  <a:gdLst/>
                  <a:ahLst/>
                  <a:cxnLst>
                    <a:cxn ang="0">
                      <a:pos x="72" y="10"/>
                    </a:cxn>
                    <a:cxn ang="0">
                      <a:pos x="5" y="0"/>
                    </a:cxn>
                    <a:cxn ang="0">
                      <a:pos x="0" y="9"/>
                    </a:cxn>
                    <a:cxn ang="0">
                      <a:pos x="72" y="18"/>
                    </a:cxn>
                    <a:cxn ang="0">
                      <a:pos x="79" y="44"/>
                    </a:cxn>
                    <a:cxn ang="0">
                      <a:pos x="84" y="26"/>
                    </a:cxn>
                    <a:cxn ang="0">
                      <a:pos x="72" y="10"/>
                    </a:cxn>
                  </a:cxnLst>
                  <a:rect l="0" t="0" r="r" b="b"/>
                  <a:pathLst>
                    <a:path w="84" h="44">
                      <a:moveTo>
                        <a:pt x="72" y="10"/>
                      </a:move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72" y="18"/>
                      </a:lnTo>
                      <a:lnTo>
                        <a:pt x="79" y="44"/>
                      </a:lnTo>
                      <a:lnTo>
                        <a:pt x="84" y="26"/>
                      </a:lnTo>
                      <a:lnTo>
                        <a:pt x="72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" name="Freeform 370"/>
                <p:cNvSpPr>
                  <a:spLocks/>
                </p:cNvSpPr>
                <p:nvPr/>
              </p:nvSpPr>
              <p:spPr bwMode="auto">
                <a:xfrm>
                  <a:off x="11333" y="3165"/>
                  <a:ext cx="85" cy="43"/>
                </a:xfrm>
                <a:custGeom>
                  <a:avLst/>
                  <a:gdLst/>
                  <a:ahLst/>
                  <a:cxnLst>
                    <a:cxn ang="0">
                      <a:pos x="72" y="10"/>
                    </a:cxn>
                    <a:cxn ang="0">
                      <a:pos x="6" y="0"/>
                    </a:cxn>
                    <a:cxn ang="0">
                      <a:pos x="0" y="7"/>
                    </a:cxn>
                    <a:cxn ang="0">
                      <a:pos x="72" y="18"/>
                    </a:cxn>
                    <a:cxn ang="0">
                      <a:pos x="79" y="43"/>
                    </a:cxn>
                    <a:cxn ang="0">
                      <a:pos x="85" y="25"/>
                    </a:cxn>
                    <a:cxn ang="0">
                      <a:pos x="72" y="10"/>
                    </a:cxn>
                  </a:cxnLst>
                  <a:rect l="0" t="0" r="r" b="b"/>
                  <a:pathLst>
                    <a:path w="85" h="43">
                      <a:moveTo>
                        <a:pt x="72" y="10"/>
                      </a:move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72" y="18"/>
                      </a:lnTo>
                      <a:lnTo>
                        <a:pt x="79" y="43"/>
                      </a:lnTo>
                      <a:lnTo>
                        <a:pt x="85" y="25"/>
                      </a:lnTo>
                      <a:lnTo>
                        <a:pt x="72" y="10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" name="Freeform 371"/>
                <p:cNvSpPr>
                  <a:spLocks/>
                </p:cNvSpPr>
                <p:nvPr/>
              </p:nvSpPr>
              <p:spPr bwMode="auto">
                <a:xfrm>
                  <a:off x="11463" y="3147"/>
                  <a:ext cx="83" cy="45"/>
                </a:xfrm>
                <a:custGeom>
                  <a:avLst/>
                  <a:gdLst/>
                  <a:ahLst/>
                  <a:cxnLst>
                    <a:cxn ang="0">
                      <a:pos x="69" y="11"/>
                    </a:cxn>
                    <a:cxn ang="0">
                      <a:pos x="4" y="0"/>
                    </a:cxn>
                    <a:cxn ang="0">
                      <a:pos x="0" y="9"/>
                    </a:cxn>
                    <a:cxn ang="0">
                      <a:pos x="69" y="18"/>
                    </a:cxn>
                    <a:cxn ang="0">
                      <a:pos x="78" y="45"/>
                    </a:cxn>
                    <a:cxn ang="0">
                      <a:pos x="83" y="27"/>
                    </a:cxn>
                    <a:cxn ang="0">
                      <a:pos x="69" y="11"/>
                    </a:cxn>
                  </a:cxnLst>
                  <a:rect l="0" t="0" r="r" b="b"/>
                  <a:pathLst>
                    <a:path w="83" h="45">
                      <a:moveTo>
                        <a:pt x="69" y="11"/>
                      </a:moveTo>
                      <a:lnTo>
                        <a:pt x="4" y="0"/>
                      </a:lnTo>
                      <a:lnTo>
                        <a:pt x="0" y="9"/>
                      </a:lnTo>
                      <a:lnTo>
                        <a:pt x="69" y="18"/>
                      </a:lnTo>
                      <a:lnTo>
                        <a:pt x="78" y="45"/>
                      </a:lnTo>
                      <a:lnTo>
                        <a:pt x="83" y="27"/>
                      </a:lnTo>
                      <a:lnTo>
                        <a:pt x="69" y="11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" name="Freeform 372"/>
                <p:cNvSpPr>
                  <a:spLocks/>
                </p:cNvSpPr>
                <p:nvPr/>
              </p:nvSpPr>
              <p:spPr bwMode="auto">
                <a:xfrm>
                  <a:off x="11219" y="3283"/>
                  <a:ext cx="97" cy="20"/>
                </a:xfrm>
                <a:custGeom>
                  <a:avLst/>
                  <a:gdLst/>
                  <a:ahLst/>
                  <a:cxnLst>
                    <a:cxn ang="0">
                      <a:pos x="87" y="8"/>
                    </a:cxn>
                    <a:cxn ang="0">
                      <a:pos x="14" y="0"/>
                    </a:cxn>
                    <a:cxn ang="0">
                      <a:pos x="0" y="5"/>
                    </a:cxn>
                    <a:cxn ang="0">
                      <a:pos x="97" y="20"/>
                    </a:cxn>
                    <a:cxn ang="0">
                      <a:pos x="87" y="8"/>
                    </a:cxn>
                  </a:cxnLst>
                  <a:rect l="0" t="0" r="r" b="b"/>
                  <a:pathLst>
                    <a:path w="97" h="20">
                      <a:moveTo>
                        <a:pt x="87" y="8"/>
                      </a:moveTo>
                      <a:lnTo>
                        <a:pt x="14" y="0"/>
                      </a:lnTo>
                      <a:lnTo>
                        <a:pt x="0" y="5"/>
                      </a:lnTo>
                      <a:lnTo>
                        <a:pt x="97" y="20"/>
                      </a:lnTo>
                      <a:lnTo>
                        <a:pt x="87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Freeform 373"/>
                <p:cNvSpPr>
                  <a:spLocks/>
                </p:cNvSpPr>
                <p:nvPr/>
              </p:nvSpPr>
              <p:spPr bwMode="auto">
                <a:xfrm>
                  <a:off x="11177" y="3232"/>
                  <a:ext cx="96" cy="20"/>
                </a:xfrm>
                <a:custGeom>
                  <a:avLst/>
                  <a:gdLst/>
                  <a:ahLst/>
                  <a:cxnLst>
                    <a:cxn ang="0">
                      <a:pos x="86" y="6"/>
                    </a:cxn>
                    <a:cxn ang="0">
                      <a:pos x="13" y="0"/>
                    </a:cxn>
                    <a:cxn ang="0">
                      <a:pos x="0" y="5"/>
                    </a:cxn>
                    <a:cxn ang="0">
                      <a:pos x="96" y="20"/>
                    </a:cxn>
                    <a:cxn ang="0">
                      <a:pos x="86" y="6"/>
                    </a:cxn>
                  </a:cxnLst>
                  <a:rect l="0" t="0" r="r" b="b"/>
                  <a:pathLst>
                    <a:path w="96" h="20">
                      <a:moveTo>
                        <a:pt x="86" y="6"/>
                      </a:moveTo>
                      <a:lnTo>
                        <a:pt x="13" y="0"/>
                      </a:lnTo>
                      <a:lnTo>
                        <a:pt x="0" y="5"/>
                      </a:lnTo>
                      <a:lnTo>
                        <a:pt x="96" y="20"/>
                      </a:lnTo>
                      <a:lnTo>
                        <a:pt x="86" y="6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Freeform 374"/>
                <p:cNvSpPr>
                  <a:spLocks/>
                </p:cNvSpPr>
                <p:nvPr/>
              </p:nvSpPr>
              <p:spPr bwMode="auto">
                <a:xfrm>
                  <a:off x="11249" y="3197"/>
                  <a:ext cx="98" cy="21"/>
                </a:xfrm>
                <a:custGeom>
                  <a:avLst/>
                  <a:gdLst/>
                  <a:ahLst/>
                  <a:cxnLst>
                    <a:cxn ang="0">
                      <a:pos x="87" y="7"/>
                    </a:cxn>
                    <a:cxn ang="0">
                      <a:pos x="14" y="0"/>
                    </a:cxn>
                    <a:cxn ang="0">
                      <a:pos x="0" y="6"/>
                    </a:cxn>
                    <a:cxn ang="0">
                      <a:pos x="98" y="21"/>
                    </a:cxn>
                    <a:cxn ang="0">
                      <a:pos x="87" y="7"/>
                    </a:cxn>
                  </a:cxnLst>
                  <a:rect l="0" t="0" r="r" b="b"/>
                  <a:pathLst>
                    <a:path w="98" h="21">
                      <a:moveTo>
                        <a:pt x="87" y="7"/>
                      </a:moveTo>
                      <a:lnTo>
                        <a:pt x="14" y="0"/>
                      </a:lnTo>
                      <a:lnTo>
                        <a:pt x="0" y="6"/>
                      </a:lnTo>
                      <a:lnTo>
                        <a:pt x="98" y="21"/>
                      </a:lnTo>
                      <a:lnTo>
                        <a:pt x="87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" name="Freeform 375"/>
                <p:cNvSpPr>
                  <a:spLocks/>
                </p:cNvSpPr>
                <p:nvPr/>
              </p:nvSpPr>
              <p:spPr bwMode="auto">
                <a:xfrm>
                  <a:off x="11219" y="3150"/>
                  <a:ext cx="97" cy="19"/>
                </a:xfrm>
                <a:custGeom>
                  <a:avLst/>
                  <a:gdLst/>
                  <a:ahLst/>
                  <a:cxnLst>
                    <a:cxn ang="0">
                      <a:pos x="87" y="7"/>
                    </a:cxn>
                    <a:cxn ang="0">
                      <a:pos x="14" y="0"/>
                    </a:cxn>
                    <a:cxn ang="0">
                      <a:pos x="0" y="4"/>
                    </a:cxn>
                    <a:cxn ang="0">
                      <a:pos x="97" y="19"/>
                    </a:cxn>
                    <a:cxn ang="0">
                      <a:pos x="87" y="7"/>
                    </a:cxn>
                  </a:cxnLst>
                  <a:rect l="0" t="0" r="r" b="b"/>
                  <a:pathLst>
                    <a:path w="97" h="19">
                      <a:moveTo>
                        <a:pt x="87" y="7"/>
                      </a:moveTo>
                      <a:lnTo>
                        <a:pt x="14" y="0"/>
                      </a:lnTo>
                      <a:lnTo>
                        <a:pt x="0" y="4"/>
                      </a:lnTo>
                      <a:lnTo>
                        <a:pt x="97" y="19"/>
                      </a:lnTo>
                      <a:lnTo>
                        <a:pt x="87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" name="Freeform 376"/>
                <p:cNvSpPr>
                  <a:spLocks/>
                </p:cNvSpPr>
                <p:nvPr/>
              </p:nvSpPr>
              <p:spPr bwMode="auto">
                <a:xfrm>
                  <a:off x="11349" y="3132"/>
                  <a:ext cx="95" cy="21"/>
                </a:xfrm>
                <a:custGeom>
                  <a:avLst/>
                  <a:gdLst/>
                  <a:ahLst/>
                  <a:cxnLst>
                    <a:cxn ang="0">
                      <a:pos x="87" y="9"/>
                    </a:cxn>
                    <a:cxn ang="0">
                      <a:pos x="11" y="0"/>
                    </a:cxn>
                    <a:cxn ang="0">
                      <a:pos x="0" y="6"/>
                    </a:cxn>
                    <a:cxn ang="0">
                      <a:pos x="95" y="21"/>
                    </a:cxn>
                    <a:cxn ang="0">
                      <a:pos x="87" y="9"/>
                    </a:cxn>
                  </a:cxnLst>
                  <a:rect l="0" t="0" r="r" b="b"/>
                  <a:pathLst>
                    <a:path w="95" h="21">
                      <a:moveTo>
                        <a:pt x="87" y="9"/>
                      </a:moveTo>
                      <a:lnTo>
                        <a:pt x="11" y="0"/>
                      </a:lnTo>
                      <a:lnTo>
                        <a:pt x="0" y="6"/>
                      </a:lnTo>
                      <a:lnTo>
                        <a:pt x="95" y="21"/>
                      </a:lnTo>
                      <a:lnTo>
                        <a:pt x="87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" name="Freeform 377"/>
                <p:cNvSpPr>
                  <a:spLocks/>
                </p:cNvSpPr>
                <p:nvPr/>
              </p:nvSpPr>
              <p:spPr bwMode="auto">
                <a:xfrm>
                  <a:off x="11095" y="3265"/>
                  <a:ext cx="105" cy="23"/>
                </a:xfrm>
                <a:custGeom>
                  <a:avLst/>
                  <a:gdLst/>
                  <a:ahLst/>
                  <a:cxnLst>
                    <a:cxn ang="0">
                      <a:pos x="92" y="8"/>
                    </a:cxn>
                    <a:cxn ang="0">
                      <a:pos x="105" y="23"/>
                    </a:cxn>
                    <a:cxn ang="0">
                      <a:pos x="0" y="8"/>
                    </a:cxn>
                    <a:cxn ang="0">
                      <a:pos x="20" y="0"/>
                    </a:cxn>
                    <a:cxn ang="0">
                      <a:pos x="92" y="8"/>
                    </a:cxn>
                  </a:cxnLst>
                  <a:rect l="0" t="0" r="r" b="b"/>
                  <a:pathLst>
                    <a:path w="105" h="23">
                      <a:moveTo>
                        <a:pt x="92" y="8"/>
                      </a:moveTo>
                      <a:lnTo>
                        <a:pt x="105" y="23"/>
                      </a:lnTo>
                      <a:lnTo>
                        <a:pt x="0" y="8"/>
                      </a:lnTo>
                      <a:lnTo>
                        <a:pt x="20" y="0"/>
                      </a:lnTo>
                      <a:lnTo>
                        <a:pt x="92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" name="Freeform 378"/>
                <p:cNvSpPr>
                  <a:spLocks/>
                </p:cNvSpPr>
                <p:nvPr/>
              </p:nvSpPr>
              <p:spPr bwMode="auto">
                <a:xfrm>
                  <a:off x="11052" y="3214"/>
                  <a:ext cx="105" cy="23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05" y="23"/>
                    </a:cxn>
                    <a:cxn ang="0">
                      <a:pos x="0" y="7"/>
                    </a:cxn>
                    <a:cxn ang="0">
                      <a:pos x="21" y="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105" h="23">
                      <a:moveTo>
                        <a:pt x="92" y="7"/>
                      </a:moveTo>
                      <a:lnTo>
                        <a:pt x="105" y="23"/>
                      </a:lnTo>
                      <a:lnTo>
                        <a:pt x="0" y="7"/>
                      </a:lnTo>
                      <a:lnTo>
                        <a:pt x="21" y="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" name="Freeform 379"/>
                <p:cNvSpPr>
                  <a:spLocks/>
                </p:cNvSpPr>
                <p:nvPr/>
              </p:nvSpPr>
              <p:spPr bwMode="auto">
                <a:xfrm>
                  <a:off x="11125" y="3179"/>
                  <a:ext cx="104" cy="24"/>
                </a:xfrm>
                <a:custGeom>
                  <a:avLst/>
                  <a:gdLst/>
                  <a:ahLst/>
                  <a:cxnLst>
                    <a:cxn ang="0">
                      <a:pos x="91" y="7"/>
                    </a:cxn>
                    <a:cxn ang="0">
                      <a:pos x="104" y="24"/>
                    </a:cxn>
                    <a:cxn ang="0">
                      <a:pos x="0" y="7"/>
                    </a:cxn>
                    <a:cxn ang="0">
                      <a:pos x="22" y="0"/>
                    </a:cxn>
                    <a:cxn ang="0">
                      <a:pos x="91" y="7"/>
                    </a:cxn>
                  </a:cxnLst>
                  <a:rect l="0" t="0" r="r" b="b"/>
                  <a:pathLst>
                    <a:path w="104" h="24">
                      <a:moveTo>
                        <a:pt x="91" y="7"/>
                      </a:moveTo>
                      <a:lnTo>
                        <a:pt x="104" y="24"/>
                      </a:lnTo>
                      <a:lnTo>
                        <a:pt x="0" y="7"/>
                      </a:lnTo>
                      <a:lnTo>
                        <a:pt x="22" y="0"/>
                      </a:lnTo>
                      <a:lnTo>
                        <a:pt x="91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" name="Freeform 380"/>
                <p:cNvSpPr>
                  <a:spLocks/>
                </p:cNvSpPr>
                <p:nvPr/>
              </p:nvSpPr>
              <p:spPr bwMode="auto">
                <a:xfrm>
                  <a:off x="11095" y="3132"/>
                  <a:ext cx="105" cy="22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05" y="22"/>
                    </a:cxn>
                    <a:cxn ang="0">
                      <a:pos x="0" y="7"/>
                    </a:cxn>
                    <a:cxn ang="0">
                      <a:pos x="20" y="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105" h="22">
                      <a:moveTo>
                        <a:pt x="92" y="7"/>
                      </a:moveTo>
                      <a:lnTo>
                        <a:pt x="105" y="22"/>
                      </a:lnTo>
                      <a:lnTo>
                        <a:pt x="0" y="7"/>
                      </a:lnTo>
                      <a:lnTo>
                        <a:pt x="20" y="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" name="Freeform 381"/>
                <p:cNvSpPr>
                  <a:spLocks/>
                </p:cNvSpPr>
                <p:nvPr/>
              </p:nvSpPr>
              <p:spPr bwMode="auto">
                <a:xfrm>
                  <a:off x="11223" y="3114"/>
                  <a:ext cx="104" cy="24"/>
                </a:xfrm>
                <a:custGeom>
                  <a:avLst/>
                  <a:gdLst/>
                  <a:ahLst/>
                  <a:cxnLst>
                    <a:cxn ang="0">
                      <a:pos x="91" y="9"/>
                    </a:cxn>
                    <a:cxn ang="0">
                      <a:pos x="104" y="24"/>
                    </a:cxn>
                    <a:cxn ang="0">
                      <a:pos x="0" y="9"/>
                    </a:cxn>
                    <a:cxn ang="0">
                      <a:pos x="21" y="0"/>
                    </a:cxn>
                    <a:cxn ang="0">
                      <a:pos x="91" y="9"/>
                    </a:cxn>
                  </a:cxnLst>
                  <a:rect l="0" t="0" r="r" b="b"/>
                  <a:pathLst>
                    <a:path w="104" h="24">
                      <a:moveTo>
                        <a:pt x="91" y="9"/>
                      </a:moveTo>
                      <a:lnTo>
                        <a:pt x="104" y="24"/>
                      </a:lnTo>
                      <a:lnTo>
                        <a:pt x="0" y="9"/>
                      </a:lnTo>
                      <a:lnTo>
                        <a:pt x="21" y="0"/>
                      </a:lnTo>
                      <a:lnTo>
                        <a:pt x="91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" name="Freeform 382"/>
                <p:cNvSpPr>
                  <a:spLocks/>
                </p:cNvSpPr>
                <p:nvPr/>
              </p:nvSpPr>
              <p:spPr bwMode="auto">
                <a:xfrm>
                  <a:off x="10879" y="3229"/>
                  <a:ext cx="100" cy="44"/>
                </a:xfrm>
                <a:custGeom>
                  <a:avLst/>
                  <a:gdLst/>
                  <a:ahLst/>
                  <a:cxnLst>
                    <a:cxn ang="0">
                      <a:pos x="94" y="18"/>
                    </a:cxn>
                    <a:cxn ang="0">
                      <a:pos x="100" y="44"/>
                    </a:cxn>
                    <a:cxn ang="0">
                      <a:pos x="87" y="38"/>
                    </a:cxn>
                    <a:cxn ang="0">
                      <a:pos x="79" y="23"/>
                    </a:cxn>
                    <a:cxn ang="0">
                      <a:pos x="24" y="14"/>
                    </a:cxn>
                    <a:cxn ang="0">
                      <a:pos x="0" y="26"/>
                    </a:cxn>
                    <a:cxn ang="0">
                      <a:pos x="15" y="0"/>
                    </a:cxn>
                    <a:cxn ang="0">
                      <a:pos x="94" y="18"/>
                    </a:cxn>
                  </a:cxnLst>
                  <a:rect l="0" t="0" r="r" b="b"/>
                  <a:pathLst>
                    <a:path w="100" h="44">
                      <a:moveTo>
                        <a:pt x="94" y="18"/>
                      </a:moveTo>
                      <a:lnTo>
                        <a:pt x="100" y="44"/>
                      </a:lnTo>
                      <a:lnTo>
                        <a:pt x="87" y="38"/>
                      </a:lnTo>
                      <a:lnTo>
                        <a:pt x="79" y="23"/>
                      </a:lnTo>
                      <a:lnTo>
                        <a:pt x="24" y="14"/>
                      </a:lnTo>
                      <a:lnTo>
                        <a:pt x="0" y="26"/>
                      </a:lnTo>
                      <a:lnTo>
                        <a:pt x="15" y="0"/>
                      </a:lnTo>
                      <a:lnTo>
                        <a:pt x="94" y="1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" name="Freeform 383"/>
                <p:cNvSpPr>
                  <a:spLocks/>
                </p:cNvSpPr>
                <p:nvPr/>
              </p:nvSpPr>
              <p:spPr bwMode="auto">
                <a:xfrm>
                  <a:off x="10836" y="3178"/>
                  <a:ext cx="100" cy="43"/>
                </a:xfrm>
                <a:custGeom>
                  <a:avLst/>
                  <a:gdLst/>
                  <a:ahLst/>
                  <a:cxnLst>
                    <a:cxn ang="0">
                      <a:pos x="94" y="18"/>
                    </a:cxn>
                    <a:cxn ang="0">
                      <a:pos x="100" y="43"/>
                    </a:cxn>
                    <a:cxn ang="0">
                      <a:pos x="87" y="38"/>
                    </a:cxn>
                    <a:cxn ang="0">
                      <a:pos x="79" y="23"/>
                    </a:cxn>
                    <a:cxn ang="0">
                      <a:pos x="24" y="12"/>
                    </a:cxn>
                    <a:cxn ang="0">
                      <a:pos x="0" y="25"/>
                    </a:cxn>
                    <a:cxn ang="0">
                      <a:pos x="16" y="0"/>
                    </a:cxn>
                    <a:cxn ang="0">
                      <a:pos x="94" y="18"/>
                    </a:cxn>
                  </a:cxnLst>
                  <a:rect l="0" t="0" r="r" b="b"/>
                  <a:pathLst>
                    <a:path w="100" h="43">
                      <a:moveTo>
                        <a:pt x="94" y="18"/>
                      </a:moveTo>
                      <a:lnTo>
                        <a:pt x="100" y="43"/>
                      </a:lnTo>
                      <a:lnTo>
                        <a:pt x="87" y="38"/>
                      </a:lnTo>
                      <a:lnTo>
                        <a:pt x="79" y="23"/>
                      </a:lnTo>
                      <a:lnTo>
                        <a:pt x="24" y="12"/>
                      </a:lnTo>
                      <a:lnTo>
                        <a:pt x="0" y="25"/>
                      </a:lnTo>
                      <a:lnTo>
                        <a:pt x="16" y="0"/>
                      </a:lnTo>
                      <a:lnTo>
                        <a:pt x="94" y="1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0" name="Freeform 384"/>
                <p:cNvSpPr>
                  <a:spLocks/>
                </p:cNvSpPr>
                <p:nvPr/>
              </p:nvSpPr>
              <p:spPr bwMode="auto">
                <a:xfrm>
                  <a:off x="10910" y="3143"/>
                  <a:ext cx="98" cy="43"/>
                </a:xfrm>
                <a:custGeom>
                  <a:avLst/>
                  <a:gdLst/>
                  <a:ahLst/>
                  <a:cxnLst>
                    <a:cxn ang="0">
                      <a:pos x="94" y="18"/>
                    </a:cxn>
                    <a:cxn ang="0">
                      <a:pos x="98" y="43"/>
                    </a:cxn>
                    <a:cxn ang="0">
                      <a:pos x="85" y="39"/>
                    </a:cxn>
                    <a:cxn ang="0">
                      <a:pos x="78" y="24"/>
                    </a:cxn>
                    <a:cxn ang="0">
                      <a:pos x="22" y="13"/>
                    </a:cxn>
                    <a:cxn ang="0">
                      <a:pos x="0" y="25"/>
                    </a:cxn>
                    <a:cxn ang="0">
                      <a:pos x="15" y="0"/>
                    </a:cxn>
                    <a:cxn ang="0">
                      <a:pos x="94" y="18"/>
                    </a:cxn>
                  </a:cxnLst>
                  <a:rect l="0" t="0" r="r" b="b"/>
                  <a:pathLst>
                    <a:path w="98" h="43">
                      <a:moveTo>
                        <a:pt x="94" y="18"/>
                      </a:moveTo>
                      <a:lnTo>
                        <a:pt x="98" y="43"/>
                      </a:lnTo>
                      <a:lnTo>
                        <a:pt x="85" y="39"/>
                      </a:lnTo>
                      <a:lnTo>
                        <a:pt x="78" y="24"/>
                      </a:lnTo>
                      <a:lnTo>
                        <a:pt x="22" y="13"/>
                      </a:lnTo>
                      <a:lnTo>
                        <a:pt x="0" y="25"/>
                      </a:lnTo>
                      <a:lnTo>
                        <a:pt x="15" y="0"/>
                      </a:lnTo>
                      <a:lnTo>
                        <a:pt x="94" y="1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1" name="Freeform 385"/>
                <p:cNvSpPr>
                  <a:spLocks/>
                </p:cNvSpPr>
                <p:nvPr/>
              </p:nvSpPr>
              <p:spPr bwMode="auto">
                <a:xfrm>
                  <a:off x="10879" y="3096"/>
                  <a:ext cx="100" cy="43"/>
                </a:xfrm>
                <a:custGeom>
                  <a:avLst/>
                  <a:gdLst/>
                  <a:ahLst/>
                  <a:cxnLst>
                    <a:cxn ang="0">
                      <a:pos x="94" y="18"/>
                    </a:cxn>
                    <a:cxn ang="0">
                      <a:pos x="100" y="43"/>
                    </a:cxn>
                    <a:cxn ang="0">
                      <a:pos x="87" y="38"/>
                    </a:cxn>
                    <a:cxn ang="0">
                      <a:pos x="79" y="22"/>
                    </a:cxn>
                    <a:cxn ang="0">
                      <a:pos x="24" y="13"/>
                    </a:cxn>
                    <a:cxn ang="0">
                      <a:pos x="0" y="25"/>
                    </a:cxn>
                    <a:cxn ang="0">
                      <a:pos x="15" y="0"/>
                    </a:cxn>
                    <a:cxn ang="0">
                      <a:pos x="94" y="18"/>
                    </a:cxn>
                  </a:cxnLst>
                  <a:rect l="0" t="0" r="r" b="b"/>
                  <a:pathLst>
                    <a:path w="100" h="43">
                      <a:moveTo>
                        <a:pt x="94" y="18"/>
                      </a:moveTo>
                      <a:lnTo>
                        <a:pt x="100" y="43"/>
                      </a:lnTo>
                      <a:lnTo>
                        <a:pt x="87" y="38"/>
                      </a:lnTo>
                      <a:lnTo>
                        <a:pt x="79" y="22"/>
                      </a:lnTo>
                      <a:lnTo>
                        <a:pt x="24" y="13"/>
                      </a:lnTo>
                      <a:lnTo>
                        <a:pt x="0" y="25"/>
                      </a:lnTo>
                      <a:lnTo>
                        <a:pt x="15" y="0"/>
                      </a:lnTo>
                      <a:lnTo>
                        <a:pt x="94" y="1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" name="Freeform 386"/>
                <p:cNvSpPr>
                  <a:spLocks/>
                </p:cNvSpPr>
                <p:nvPr/>
              </p:nvSpPr>
              <p:spPr bwMode="auto">
                <a:xfrm>
                  <a:off x="11008" y="3078"/>
                  <a:ext cx="98" cy="45"/>
                </a:xfrm>
                <a:custGeom>
                  <a:avLst/>
                  <a:gdLst/>
                  <a:ahLst/>
                  <a:cxnLst>
                    <a:cxn ang="0">
                      <a:pos x="94" y="18"/>
                    </a:cxn>
                    <a:cxn ang="0">
                      <a:pos x="98" y="45"/>
                    </a:cxn>
                    <a:cxn ang="0">
                      <a:pos x="85" y="39"/>
                    </a:cxn>
                    <a:cxn ang="0">
                      <a:pos x="78" y="24"/>
                    </a:cxn>
                    <a:cxn ang="0">
                      <a:pos x="23" y="13"/>
                    </a:cxn>
                    <a:cxn ang="0">
                      <a:pos x="0" y="27"/>
                    </a:cxn>
                    <a:cxn ang="0">
                      <a:pos x="15" y="0"/>
                    </a:cxn>
                    <a:cxn ang="0">
                      <a:pos x="94" y="18"/>
                    </a:cxn>
                  </a:cxnLst>
                  <a:rect l="0" t="0" r="r" b="b"/>
                  <a:pathLst>
                    <a:path w="98" h="45">
                      <a:moveTo>
                        <a:pt x="94" y="18"/>
                      </a:moveTo>
                      <a:lnTo>
                        <a:pt x="98" y="45"/>
                      </a:lnTo>
                      <a:lnTo>
                        <a:pt x="85" y="39"/>
                      </a:lnTo>
                      <a:lnTo>
                        <a:pt x="78" y="24"/>
                      </a:lnTo>
                      <a:lnTo>
                        <a:pt x="23" y="13"/>
                      </a:lnTo>
                      <a:lnTo>
                        <a:pt x="0" y="27"/>
                      </a:lnTo>
                      <a:lnTo>
                        <a:pt x="15" y="0"/>
                      </a:lnTo>
                      <a:lnTo>
                        <a:pt x="94" y="1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" name="Freeform 387"/>
                <p:cNvSpPr>
                  <a:spLocks/>
                </p:cNvSpPr>
                <p:nvPr/>
              </p:nvSpPr>
              <p:spPr bwMode="auto">
                <a:xfrm>
                  <a:off x="10675" y="3200"/>
                  <a:ext cx="87" cy="33"/>
                </a:xfrm>
                <a:custGeom>
                  <a:avLst/>
                  <a:gdLst/>
                  <a:ahLst/>
                  <a:cxnLst>
                    <a:cxn ang="0">
                      <a:pos x="76" y="8"/>
                    </a:cxn>
                    <a:cxn ang="0">
                      <a:pos x="87" y="32"/>
                    </a:cxn>
                    <a:cxn ang="0">
                      <a:pos x="77" y="33"/>
                    </a:cxn>
                    <a:cxn ang="0">
                      <a:pos x="66" y="22"/>
                    </a:cxn>
                    <a:cxn ang="0">
                      <a:pos x="18" y="18"/>
                    </a:cxn>
                    <a:cxn ang="0">
                      <a:pos x="0" y="25"/>
                    </a:cxn>
                    <a:cxn ang="0">
                      <a:pos x="0" y="11"/>
                    </a:cxn>
                    <a:cxn ang="0">
                      <a:pos x="11" y="0"/>
                    </a:cxn>
                    <a:cxn ang="0">
                      <a:pos x="76" y="8"/>
                    </a:cxn>
                  </a:cxnLst>
                  <a:rect l="0" t="0" r="r" b="b"/>
                  <a:pathLst>
                    <a:path w="87" h="33">
                      <a:moveTo>
                        <a:pt x="76" y="8"/>
                      </a:moveTo>
                      <a:lnTo>
                        <a:pt x="87" y="32"/>
                      </a:lnTo>
                      <a:lnTo>
                        <a:pt x="77" y="33"/>
                      </a:lnTo>
                      <a:lnTo>
                        <a:pt x="66" y="22"/>
                      </a:lnTo>
                      <a:lnTo>
                        <a:pt x="18" y="18"/>
                      </a:lnTo>
                      <a:lnTo>
                        <a:pt x="0" y="25"/>
                      </a:ln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76" y="8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4" name="Freeform 388"/>
                <p:cNvSpPr>
                  <a:spLocks/>
                </p:cNvSpPr>
                <p:nvPr/>
              </p:nvSpPr>
              <p:spPr bwMode="auto">
                <a:xfrm>
                  <a:off x="10634" y="3149"/>
                  <a:ext cx="85" cy="32"/>
                </a:xfrm>
                <a:custGeom>
                  <a:avLst/>
                  <a:gdLst/>
                  <a:ahLst/>
                  <a:cxnLst>
                    <a:cxn ang="0">
                      <a:pos x="74" y="7"/>
                    </a:cxn>
                    <a:cxn ang="0">
                      <a:pos x="85" y="32"/>
                    </a:cxn>
                    <a:cxn ang="0">
                      <a:pos x="75" y="32"/>
                    </a:cxn>
                    <a:cxn ang="0">
                      <a:pos x="64" y="20"/>
                    </a:cxn>
                    <a:cxn ang="0">
                      <a:pos x="16" y="18"/>
                    </a:cxn>
                    <a:cxn ang="0">
                      <a:pos x="0" y="23"/>
                    </a:cxn>
                    <a:cxn ang="0">
                      <a:pos x="0" y="9"/>
                    </a:cxn>
                    <a:cxn ang="0">
                      <a:pos x="9" y="0"/>
                    </a:cxn>
                    <a:cxn ang="0">
                      <a:pos x="74" y="7"/>
                    </a:cxn>
                  </a:cxnLst>
                  <a:rect l="0" t="0" r="r" b="b"/>
                  <a:pathLst>
                    <a:path w="85" h="32">
                      <a:moveTo>
                        <a:pt x="74" y="7"/>
                      </a:moveTo>
                      <a:lnTo>
                        <a:pt x="85" y="32"/>
                      </a:lnTo>
                      <a:lnTo>
                        <a:pt x="75" y="32"/>
                      </a:lnTo>
                      <a:lnTo>
                        <a:pt x="64" y="20"/>
                      </a:lnTo>
                      <a:lnTo>
                        <a:pt x="16" y="18"/>
                      </a:lnTo>
                      <a:lnTo>
                        <a:pt x="0" y="23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74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" name="Freeform 389"/>
                <p:cNvSpPr>
                  <a:spLocks/>
                </p:cNvSpPr>
                <p:nvPr/>
              </p:nvSpPr>
              <p:spPr bwMode="auto">
                <a:xfrm>
                  <a:off x="10705" y="3114"/>
                  <a:ext cx="86" cy="33"/>
                </a:xfrm>
                <a:custGeom>
                  <a:avLst/>
                  <a:gdLst/>
                  <a:ahLst/>
                  <a:cxnLst>
                    <a:cxn ang="0">
                      <a:pos x="75" y="7"/>
                    </a:cxn>
                    <a:cxn ang="0">
                      <a:pos x="86" y="32"/>
                    </a:cxn>
                    <a:cxn ang="0">
                      <a:pos x="76" y="33"/>
                    </a:cxn>
                    <a:cxn ang="0">
                      <a:pos x="67" y="21"/>
                    </a:cxn>
                    <a:cxn ang="0">
                      <a:pos x="18" y="18"/>
                    </a:cxn>
                    <a:cxn ang="0">
                      <a:pos x="0" y="24"/>
                    </a:cxn>
                    <a:cxn ang="0">
                      <a:pos x="0" y="10"/>
                    </a:cxn>
                    <a:cxn ang="0">
                      <a:pos x="10" y="0"/>
                    </a:cxn>
                    <a:cxn ang="0">
                      <a:pos x="75" y="7"/>
                    </a:cxn>
                  </a:cxnLst>
                  <a:rect l="0" t="0" r="r" b="b"/>
                  <a:pathLst>
                    <a:path w="86" h="33">
                      <a:moveTo>
                        <a:pt x="75" y="7"/>
                      </a:moveTo>
                      <a:lnTo>
                        <a:pt x="86" y="32"/>
                      </a:lnTo>
                      <a:lnTo>
                        <a:pt x="76" y="33"/>
                      </a:lnTo>
                      <a:lnTo>
                        <a:pt x="67" y="21"/>
                      </a:lnTo>
                      <a:lnTo>
                        <a:pt x="18" y="18"/>
                      </a:lnTo>
                      <a:lnTo>
                        <a:pt x="0" y="24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75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" name="Freeform 390"/>
                <p:cNvSpPr>
                  <a:spLocks/>
                </p:cNvSpPr>
                <p:nvPr/>
              </p:nvSpPr>
              <p:spPr bwMode="auto">
                <a:xfrm>
                  <a:off x="10675" y="3067"/>
                  <a:ext cx="87" cy="32"/>
                </a:xfrm>
                <a:custGeom>
                  <a:avLst/>
                  <a:gdLst/>
                  <a:ahLst/>
                  <a:cxnLst>
                    <a:cxn ang="0">
                      <a:pos x="76" y="7"/>
                    </a:cxn>
                    <a:cxn ang="0">
                      <a:pos x="87" y="31"/>
                    </a:cxn>
                    <a:cxn ang="0">
                      <a:pos x="77" y="32"/>
                    </a:cxn>
                    <a:cxn ang="0">
                      <a:pos x="66" y="21"/>
                    </a:cxn>
                    <a:cxn ang="0">
                      <a:pos x="18" y="17"/>
                    </a:cxn>
                    <a:cxn ang="0">
                      <a:pos x="0" y="24"/>
                    </a:cxn>
                    <a:cxn ang="0">
                      <a:pos x="0" y="10"/>
                    </a:cxn>
                    <a:cxn ang="0">
                      <a:pos x="11" y="0"/>
                    </a:cxn>
                    <a:cxn ang="0">
                      <a:pos x="76" y="7"/>
                    </a:cxn>
                  </a:cxnLst>
                  <a:rect l="0" t="0" r="r" b="b"/>
                  <a:pathLst>
                    <a:path w="87" h="32">
                      <a:moveTo>
                        <a:pt x="76" y="7"/>
                      </a:moveTo>
                      <a:lnTo>
                        <a:pt x="87" y="31"/>
                      </a:lnTo>
                      <a:lnTo>
                        <a:pt x="77" y="32"/>
                      </a:lnTo>
                      <a:lnTo>
                        <a:pt x="66" y="21"/>
                      </a:lnTo>
                      <a:lnTo>
                        <a:pt x="18" y="17"/>
                      </a:lnTo>
                      <a:lnTo>
                        <a:pt x="0" y="24"/>
                      </a:lnTo>
                      <a:lnTo>
                        <a:pt x="0" y="10"/>
                      </a:lnTo>
                      <a:lnTo>
                        <a:pt x="11" y="0"/>
                      </a:lnTo>
                      <a:lnTo>
                        <a:pt x="76" y="7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" name="Freeform 391"/>
                <p:cNvSpPr>
                  <a:spLocks/>
                </p:cNvSpPr>
                <p:nvPr/>
              </p:nvSpPr>
              <p:spPr bwMode="auto">
                <a:xfrm>
                  <a:off x="10803" y="3049"/>
                  <a:ext cx="87" cy="34"/>
                </a:xfrm>
                <a:custGeom>
                  <a:avLst/>
                  <a:gdLst/>
                  <a:ahLst/>
                  <a:cxnLst>
                    <a:cxn ang="0">
                      <a:pos x="75" y="9"/>
                    </a:cxn>
                    <a:cxn ang="0">
                      <a:pos x="87" y="32"/>
                    </a:cxn>
                    <a:cxn ang="0">
                      <a:pos x="76" y="34"/>
                    </a:cxn>
                    <a:cxn ang="0">
                      <a:pos x="67" y="22"/>
                    </a:cxn>
                    <a:cxn ang="0">
                      <a:pos x="18" y="18"/>
                    </a:cxn>
                    <a:cxn ang="0">
                      <a:pos x="0" y="24"/>
                    </a:cxn>
                    <a:cxn ang="0">
                      <a:pos x="0" y="10"/>
                    </a:cxn>
                    <a:cxn ang="0">
                      <a:pos x="10" y="0"/>
                    </a:cxn>
                    <a:cxn ang="0">
                      <a:pos x="75" y="9"/>
                    </a:cxn>
                  </a:cxnLst>
                  <a:rect l="0" t="0" r="r" b="b"/>
                  <a:pathLst>
                    <a:path w="87" h="34">
                      <a:moveTo>
                        <a:pt x="75" y="9"/>
                      </a:moveTo>
                      <a:lnTo>
                        <a:pt x="87" y="32"/>
                      </a:lnTo>
                      <a:lnTo>
                        <a:pt x="76" y="34"/>
                      </a:lnTo>
                      <a:lnTo>
                        <a:pt x="67" y="22"/>
                      </a:lnTo>
                      <a:lnTo>
                        <a:pt x="18" y="18"/>
                      </a:lnTo>
                      <a:lnTo>
                        <a:pt x="0" y="24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75" y="9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" name="Freeform 392"/>
                <p:cNvSpPr>
                  <a:spLocks/>
                </p:cNvSpPr>
                <p:nvPr/>
              </p:nvSpPr>
              <p:spPr bwMode="auto">
                <a:xfrm>
                  <a:off x="10716" y="1636"/>
                  <a:ext cx="1609" cy="123"/>
                </a:xfrm>
                <a:custGeom>
                  <a:avLst/>
                  <a:gdLst/>
                  <a:ahLst/>
                  <a:cxnLst>
                    <a:cxn ang="0">
                      <a:pos x="1478" y="116"/>
                    </a:cxn>
                    <a:cxn ang="0">
                      <a:pos x="1381" y="105"/>
                    </a:cxn>
                    <a:cxn ang="0">
                      <a:pos x="1286" y="95"/>
                    </a:cxn>
                    <a:cxn ang="0">
                      <a:pos x="1190" y="86"/>
                    </a:cxn>
                    <a:cxn ang="0">
                      <a:pos x="1095" y="76"/>
                    </a:cxn>
                    <a:cxn ang="0">
                      <a:pos x="1001" y="66"/>
                    </a:cxn>
                    <a:cxn ang="0">
                      <a:pos x="907" y="58"/>
                    </a:cxn>
                    <a:cxn ang="0">
                      <a:pos x="813" y="51"/>
                    </a:cxn>
                    <a:cxn ang="0">
                      <a:pos x="720" y="44"/>
                    </a:cxn>
                    <a:cxn ang="0">
                      <a:pos x="626" y="39"/>
                    </a:cxn>
                    <a:cxn ang="0">
                      <a:pos x="530" y="33"/>
                    </a:cxn>
                    <a:cxn ang="0">
                      <a:pos x="435" y="29"/>
                    </a:cxn>
                    <a:cxn ang="0">
                      <a:pos x="340" y="26"/>
                    </a:cxn>
                    <a:cxn ang="0">
                      <a:pos x="245" y="24"/>
                    </a:cxn>
                    <a:cxn ang="0">
                      <a:pos x="148" y="24"/>
                    </a:cxn>
                    <a:cxn ang="0">
                      <a:pos x="50" y="24"/>
                    </a:cxn>
                    <a:cxn ang="0">
                      <a:pos x="0" y="2"/>
                    </a:cxn>
                    <a:cxn ang="0">
                      <a:pos x="101" y="2"/>
                    </a:cxn>
                    <a:cxn ang="0">
                      <a:pos x="201" y="2"/>
                    </a:cxn>
                    <a:cxn ang="0">
                      <a:pos x="299" y="2"/>
                    </a:cxn>
                    <a:cxn ang="0">
                      <a:pos x="397" y="3"/>
                    </a:cxn>
                    <a:cxn ang="0">
                      <a:pos x="495" y="6"/>
                    </a:cxn>
                    <a:cxn ang="0">
                      <a:pos x="593" y="8"/>
                    </a:cxn>
                    <a:cxn ang="0">
                      <a:pos x="689" y="13"/>
                    </a:cxn>
                    <a:cxn ang="0">
                      <a:pos x="786" y="18"/>
                    </a:cxn>
                    <a:cxn ang="0">
                      <a:pos x="883" y="24"/>
                    </a:cxn>
                    <a:cxn ang="0">
                      <a:pos x="979" y="29"/>
                    </a:cxn>
                    <a:cxn ang="0">
                      <a:pos x="1076" y="37"/>
                    </a:cxn>
                    <a:cxn ang="0">
                      <a:pos x="1174" y="44"/>
                    </a:cxn>
                    <a:cxn ang="0">
                      <a:pos x="1270" y="54"/>
                    </a:cxn>
                    <a:cxn ang="0">
                      <a:pos x="1368" y="64"/>
                    </a:cxn>
                    <a:cxn ang="0">
                      <a:pos x="1467" y="75"/>
                    </a:cxn>
                    <a:cxn ang="0">
                      <a:pos x="1566" y="86"/>
                    </a:cxn>
                    <a:cxn ang="0">
                      <a:pos x="1526" y="122"/>
                    </a:cxn>
                  </a:cxnLst>
                  <a:rect l="0" t="0" r="r" b="b"/>
                  <a:pathLst>
                    <a:path w="1609" h="123">
                      <a:moveTo>
                        <a:pt x="1526" y="122"/>
                      </a:moveTo>
                      <a:lnTo>
                        <a:pt x="1478" y="116"/>
                      </a:lnTo>
                      <a:lnTo>
                        <a:pt x="1429" y="111"/>
                      </a:lnTo>
                      <a:lnTo>
                        <a:pt x="1381" y="105"/>
                      </a:lnTo>
                      <a:lnTo>
                        <a:pt x="1333" y="100"/>
                      </a:lnTo>
                      <a:lnTo>
                        <a:pt x="1286" y="95"/>
                      </a:lnTo>
                      <a:lnTo>
                        <a:pt x="1237" y="90"/>
                      </a:lnTo>
                      <a:lnTo>
                        <a:pt x="1190" y="86"/>
                      </a:lnTo>
                      <a:lnTo>
                        <a:pt x="1142" y="80"/>
                      </a:lnTo>
                      <a:lnTo>
                        <a:pt x="1095" y="76"/>
                      </a:lnTo>
                      <a:lnTo>
                        <a:pt x="1048" y="71"/>
                      </a:lnTo>
                      <a:lnTo>
                        <a:pt x="1001" y="66"/>
                      </a:lnTo>
                      <a:lnTo>
                        <a:pt x="954" y="62"/>
                      </a:lnTo>
                      <a:lnTo>
                        <a:pt x="907" y="58"/>
                      </a:lnTo>
                      <a:lnTo>
                        <a:pt x="860" y="55"/>
                      </a:lnTo>
                      <a:lnTo>
                        <a:pt x="813" y="51"/>
                      </a:lnTo>
                      <a:lnTo>
                        <a:pt x="767" y="47"/>
                      </a:lnTo>
                      <a:lnTo>
                        <a:pt x="720" y="44"/>
                      </a:lnTo>
                      <a:lnTo>
                        <a:pt x="673" y="42"/>
                      </a:lnTo>
                      <a:lnTo>
                        <a:pt x="626" y="39"/>
                      </a:lnTo>
                      <a:lnTo>
                        <a:pt x="577" y="36"/>
                      </a:lnTo>
                      <a:lnTo>
                        <a:pt x="530" y="33"/>
                      </a:lnTo>
                      <a:lnTo>
                        <a:pt x="484" y="32"/>
                      </a:lnTo>
                      <a:lnTo>
                        <a:pt x="435" y="29"/>
                      </a:lnTo>
                      <a:lnTo>
                        <a:pt x="388" y="28"/>
                      </a:lnTo>
                      <a:lnTo>
                        <a:pt x="340" y="26"/>
                      </a:lnTo>
                      <a:lnTo>
                        <a:pt x="293" y="25"/>
                      </a:lnTo>
                      <a:lnTo>
                        <a:pt x="245" y="24"/>
                      </a:lnTo>
                      <a:lnTo>
                        <a:pt x="196" y="24"/>
                      </a:lnTo>
                      <a:lnTo>
                        <a:pt x="148" y="24"/>
                      </a:lnTo>
                      <a:lnTo>
                        <a:pt x="98" y="24"/>
                      </a:lnTo>
                      <a:lnTo>
                        <a:pt x="50" y="24"/>
                      </a:lnTo>
                      <a:lnTo>
                        <a:pt x="0" y="24"/>
                      </a:lnTo>
                      <a:lnTo>
                        <a:pt x="0" y="2"/>
                      </a:lnTo>
                      <a:lnTo>
                        <a:pt x="50" y="2"/>
                      </a:lnTo>
                      <a:lnTo>
                        <a:pt x="101" y="2"/>
                      </a:lnTo>
                      <a:lnTo>
                        <a:pt x="151" y="0"/>
                      </a:lnTo>
                      <a:lnTo>
                        <a:pt x="201" y="2"/>
                      </a:lnTo>
                      <a:lnTo>
                        <a:pt x="249" y="2"/>
                      </a:lnTo>
                      <a:lnTo>
                        <a:pt x="299" y="2"/>
                      </a:lnTo>
                      <a:lnTo>
                        <a:pt x="348" y="3"/>
                      </a:lnTo>
                      <a:lnTo>
                        <a:pt x="397" y="3"/>
                      </a:lnTo>
                      <a:lnTo>
                        <a:pt x="446" y="4"/>
                      </a:lnTo>
                      <a:lnTo>
                        <a:pt x="495" y="6"/>
                      </a:lnTo>
                      <a:lnTo>
                        <a:pt x="543" y="7"/>
                      </a:lnTo>
                      <a:lnTo>
                        <a:pt x="593" y="8"/>
                      </a:lnTo>
                      <a:lnTo>
                        <a:pt x="641" y="11"/>
                      </a:lnTo>
                      <a:lnTo>
                        <a:pt x="689" y="13"/>
                      </a:lnTo>
                      <a:lnTo>
                        <a:pt x="738" y="15"/>
                      </a:lnTo>
                      <a:lnTo>
                        <a:pt x="786" y="18"/>
                      </a:lnTo>
                      <a:lnTo>
                        <a:pt x="834" y="21"/>
                      </a:lnTo>
                      <a:lnTo>
                        <a:pt x="883" y="24"/>
                      </a:lnTo>
                      <a:lnTo>
                        <a:pt x="931" y="26"/>
                      </a:lnTo>
                      <a:lnTo>
                        <a:pt x="979" y="29"/>
                      </a:lnTo>
                      <a:lnTo>
                        <a:pt x="1027" y="33"/>
                      </a:lnTo>
                      <a:lnTo>
                        <a:pt x="1076" y="37"/>
                      </a:lnTo>
                      <a:lnTo>
                        <a:pt x="1124" y="42"/>
                      </a:lnTo>
                      <a:lnTo>
                        <a:pt x="1174" y="44"/>
                      </a:lnTo>
                      <a:lnTo>
                        <a:pt x="1222" y="50"/>
                      </a:lnTo>
                      <a:lnTo>
                        <a:pt x="1270" y="54"/>
                      </a:lnTo>
                      <a:lnTo>
                        <a:pt x="1319" y="58"/>
                      </a:lnTo>
                      <a:lnTo>
                        <a:pt x="1368" y="64"/>
                      </a:lnTo>
                      <a:lnTo>
                        <a:pt x="1418" y="69"/>
                      </a:lnTo>
                      <a:lnTo>
                        <a:pt x="1467" y="75"/>
                      </a:lnTo>
                      <a:lnTo>
                        <a:pt x="1516" y="80"/>
                      </a:lnTo>
                      <a:lnTo>
                        <a:pt x="1566" y="86"/>
                      </a:lnTo>
                      <a:lnTo>
                        <a:pt x="1609" y="123"/>
                      </a:lnTo>
                      <a:lnTo>
                        <a:pt x="1526" y="122"/>
                      </a:lnTo>
                      <a:close/>
                    </a:path>
                  </a:pathLst>
                </a:custGeom>
                <a:solidFill>
                  <a:srgbClr val="B76B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" name="Freeform 393"/>
                <p:cNvSpPr>
                  <a:spLocks/>
                </p:cNvSpPr>
                <p:nvPr/>
              </p:nvSpPr>
              <p:spPr bwMode="auto">
                <a:xfrm>
                  <a:off x="10574" y="2969"/>
                  <a:ext cx="1622" cy="261"/>
                </a:xfrm>
                <a:custGeom>
                  <a:avLst/>
                  <a:gdLst/>
                  <a:ahLst/>
                  <a:cxnLst>
                    <a:cxn ang="0">
                      <a:pos x="1622" y="235"/>
                    </a:cxn>
                    <a:cxn ang="0">
                      <a:pos x="19" y="0"/>
                    </a:cxn>
                    <a:cxn ang="0">
                      <a:pos x="0" y="20"/>
                    </a:cxn>
                    <a:cxn ang="0">
                      <a:pos x="1591" y="261"/>
                    </a:cxn>
                    <a:cxn ang="0">
                      <a:pos x="1622" y="235"/>
                    </a:cxn>
                  </a:cxnLst>
                  <a:rect l="0" t="0" r="r" b="b"/>
                  <a:pathLst>
                    <a:path w="1622" h="261">
                      <a:moveTo>
                        <a:pt x="1622" y="235"/>
                      </a:moveTo>
                      <a:lnTo>
                        <a:pt x="19" y="0"/>
                      </a:lnTo>
                      <a:lnTo>
                        <a:pt x="0" y="20"/>
                      </a:lnTo>
                      <a:lnTo>
                        <a:pt x="1591" y="261"/>
                      </a:lnTo>
                      <a:lnTo>
                        <a:pt x="1622" y="235"/>
                      </a:lnTo>
                      <a:close/>
                    </a:path>
                  </a:pathLst>
                </a:custGeom>
                <a:solidFill>
                  <a:srgbClr val="8C4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0" name="Group 394"/>
              <p:cNvGrpSpPr>
                <a:grpSpLocks/>
              </p:cNvGrpSpPr>
              <p:nvPr/>
            </p:nvGrpSpPr>
            <p:grpSpPr bwMode="auto">
              <a:xfrm>
                <a:off x="11806" y="2361"/>
                <a:ext cx="1262" cy="841"/>
                <a:chOff x="11806" y="2361"/>
                <a:chExt cx="1262" cy="841"/>
              </a:xfrm>
            </p:grpSpPr>
            <p:sp>
              <p:nvSpPr>
                <p:cNvPr id="101" name="Freeform 395"/>
                <p:cNvSpPr>
                  <a:spLocks noChangeAspect="1"/>
                </p:cNvSpPr>
                <p:nvPr/>
              </p:nvSpPr>
              <p:spPr bwMode="auto">
                <a:xfrm>
                  <a:off x="11825" y="2376"/>
                  <a:ext cx="1215" cy="796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1224" y="63"/>
                    </a:cxn>
                    <a:cxn ang="0">
                      <a:pos x="1137" y="801"/>
                    </a:cxn>
                    <a:cxn ang="0">
                      <a:pos x="0" y="681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224" h="801">
                      <a:moveTo>
                        <a:pt x="81" y="0"/>
                      </a:moveTo>
                      <a:lnTo>
                        <a:pt x="1224" y="63"/>
                      </a:lnTo>
                      <a:lnTo>
                        <a:pt x="1137" y="801"/>
                      </a:lnTo>
                      <a:lnTo>
                        <a:pt x="0" y="681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aphicFrame>
              <p:nvGraphicFramePr>
                <p:cNvPr id="102" name="Object 396"/>
                <p:cNvGraphicFramePr>
                  <a:graphicFrameLocks noChangeAspect="1"/>
                </p:cNvGraphicFramePr>
                <p:nvPr/>
              </p:nvGraphicFramePr>
              <p:xfrm>
                <a:off x="11806" y="2361"/>
                <a:ext cx="1262" cy="841"/>
              </p:xfrm>
              <a:graphic>
                <a:graphicData uri="http://schemas.openxmlformats.org/presentationml/2006/ole">
                  <p:oleObj spid="_x0000_s38916" name="Photo Editor Photo" r:id="rId6" imgW="8066667" imgH="5323810" progId="">
                    <p:embed/>
                  </p:oleObj>
                </a:graphicData>
              </a:graphic>
            </p:graphicFrame>
            <p:sp>
              <p:nvSpPr>
                <p:cNvPr id="103" name="Oval 39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74" y="2870"/>
                  <a:ext cx="29" cy="29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solidFill>
                    <a:srgbClr val="333333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Line 398"/>
                <p:cNvSpPr>
                  <a:spLocks noChangeShapeType="1"/>
                </p:cNvSpPr>
                <p:nvPr/>
              </p:nvSpPr>
              <p:spPr bwMode="auto">
                <a:xfrm flipV="1">
                  <a:off x="12292" y="2804"/>
                  <a:ext cx="48" cy="8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7" name="AutoShape 399"/>
            <p:cNvSpPr>
              <a:spLocks noChangeArrowheads="1"/>
            </p:cNvSpPr>
            <p:nvPr/>
          </p:nvSpPr>
          <p:spPr bwMode="auto">
            <a:xfrm rot="1756037">
              <a:off x="2507" y="2587"/>
              <a:ext cx="901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utoShape 400"/>
            <p:cNvSpPr>
              <a:spLocks noChangeArrowheads="1"/>
            </p:cNvSpPr>
            <p:nvPr/>
          </p:nvSpPr>
          <p:spPr bwMode="auto">
            <a:xfrm rot="1066721">
              <a:off x="4451" y="2744"/>
              <a:ext cx="953" cy="800"/>
            </a:xfrm>
            <a:prstGeom prst="irregularSeal2">
              <a:avLst/>
            </a:prstGeom>
            <a:gradFill rotWithShape="1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401"/>
            <p:cNvSpPr>
              <a:spLocks noChangeArrowheads="1"/>
            </p:cNvSpPr>
            <p:nvPr/>
          </p:nvSpPr>
          <p:spPr bwMode="auto">
            <a:xfrm rot="249578">
              <a:off x="3297" y="2860"/>
              <a:ext cx="1272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402"/>
            <p:cNvSpPr>
              <a:spLocks noChangeArrowheads="1"/>
            </p:cNvSpPr>
            <p:nvPr/>
          </p:nvSpPr>
          <p:spPr bwMode="auto">
            <a:xfrm rot="-24916461">
              <a:off x="2777" y="5676"/>
              <a:ext cx="1152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403"/>
            <p:cNvSpPr>
              <a:spLocks noChangeArrowheads="1"/>
            </p:cNvSpPr>
            <p:nvPr/>
          </p:nvSpPr>
          <p:spPr bwMode="auto">
            <a:xfrm rot="2498803">
              <a:off x="5118" y="3378"/>
              <a:ext cx="576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AutoShape 404"/>
            <p:cNvSpPr>
              <a:spLocks noChangeArrowheads="1"/>
            </p:cNvSpPr>
            <p:nvPr/>
          </p:nvSpPr>
          <p:spPr bwMode="auto">
            <a:xfrm rot="16200000">
              <a:off x="8585" y="4956"/>
              <a:ext cx="1152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405"/>
            <p:cNvSpPr>
              <a:spLocks noChangeArrowheads="1"/>
            </p:cNvSpPr>
            <p:nvPr/>
          </p:nvSpPr>
          <p:spPr bwMode="auto">
            <a:xfrm rot="-2555745">
              <a:off x="5878" y="6046"/>
              <a:ext cx="633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utoShape 406"/>
            <p:cNvSpPr>
              <a:spLocks noChangeArrowheads="1"/>
            </p:cNvSpPr>
            <p:nvPr/>
          </p:nvSpPr>
          <p:spPr bwMode="auto">
            <a:xfrm rot="-24916461">
              <a:off x="6796" y="4980"/>
              <a:ext cx="1152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utoShape 407"/>
            <p:cNvSpPr>
              <a:spLocks noChangeArrowheads="1"/>
            </p:cNvSpPr>
            <p:nvPr/>
          </p:nvSpPr>
          <p:spPr bwMode="auto">
            <a:xfrm rot="12165136">
              <a:off x="9564" y="6261"/>
              <a:ext cx="1152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utoShape 408"/>
            <p:cNvSpPr>
              <a:spLocks noChangeArrowheads="1"/>
            </p:cNvSpPr>
            <p:nvPr/>
          </p:nvSpPr>
          <p:spPr bwMode="auto">
            <a:xfrm rot="-2878652">
              <a:off x="9222" y="3486"/>
              <a:ext cx="576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utoShape 409"/>
            <p:cNvSpPr>
              <a:spLocks noChangeArrowheads="1"/>
            </p:cNvSpPr>
            <p:nvPr/>
          </p:nvSpPr>
          <p:spPr bwMode="auto">
            <a:xfrm rot="-327157">
              <a:off x="10320" y="3065"/>
              <a:ext cx="1224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410"/>
            <p:cNvSpPr>
              <a:spLocks noChangeArrowheads="1"/>
            </p:cNvSpPr>
            <p:nvPr/>
          </p:nvSpPr>
          <p:spPr bwMode="auto">
            <a:xfrm rot="-1522097">
              <a:off x="4131" y="4348"/>
              <a:ext cx="1445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411"/>
            <p:cNvSpPr>
              <a:spLocks noChangeArrowheads="1"/>
            </p:cNvSpPr>
            <p:nvPr/>
          </p:nvSpPr>
          <p:spPr bwMode="auto">
            <a:xfrm rot="416125">
              <a:off x="6267" y="4010"/>
              <a:ext cx="1152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412"/>
            <p:cNvSpPr>
              <a:spLocks noChangeArrowheads="1"/>
            </p:cNvSpPr>
            <p:nvPr/>
          </p:nvSpPr>
          <p:spPr bwMode="auto">
            <a:xfrm rot="-774663">
              <a:off x="8193" y="4100"/>
              <a:ext cx="597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413"/>
            <p:cNvSpPr>
              <a:spLocks noChangeArrowheads="1"/>
            </p:cNvSpPr>
            <p:nvPr/>
          </p:nvSpPr>
          <p:spPr bwMode="auto">
            <a:xfrm rot="7356935">
              <a:off x="11106" y="5893"/>
              <a:ext cx="669" cy="43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308E71"/>
                </a:gs>
                <a:gs pos="100000">
                  <a:srgbClr val="CCD6C2"/>
                </a:gs>
              </a:gsLst>
              <a:lin ang="0" scaled="1"/>
            </a:gra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rc 414"/>
            <p:cNvSpPr>
              <a:spLocks/>
            </p:cNvSpPr>
            <p:nvPr/>
          </p:nvSpPr>
          <p:spPr bwMode="auto">
            <a:xfrm rot="540000">
              <a:off x="5156" y="3408"/>
              <a:ext cx="7638" cy="2196"/>
            </a:xfrm>
            <a:custGeom>
              <a:avLst/>
              <a:gdLst>
                <a:gd name="G0" fmla="+- 0 0 0"/>
                <a:gd name="G1" fmla="+- 21583 0 0"/>
                <a:gd name="G2" fmla="+- 21600 0 0"/>
                <a:gd name="T0" fmla="*/ 856 w 21174"/>
                <a:gd name="T1" fmla="*/ 0 h 21583"/>
                <a:gd name="T2" fmla="*/ 21174 w 21174"/>
                <a:gd name="T3" fmla="*/ 17313 h 21583"/>
                <a:gd name="T4" fmla="*/ 0 w 21174"/>
                <a:gd name="T5" fmla="*/ 21583 h 21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74" h="21583" fill="none" extrusionOk="0">
                  <a:moveTo>
                    <a:pt x="856" y="-1"/>
                  </a:moveTo>
                  <a:cubicBezTo>
                    <a:pt x="10810" y="394"/>
                    <a:pt x="19204" y="7546"/>
                    <a:pt x="21173" y="17313"/>
                  </a:cubicBezTo>
                </a:path>
                <a:path w="21174" h="21583" stroke="0" extrusionOk="0">
                  <a:moveTo>
                    <a:pt x="856" y="-1"/>
                  </a:moveTo>
                  <a:cubicBezTo>
                    <a:pt x="10810" y="394"/>
                    <a:pt x="19204" y="7546"/>
                    <a:pt x="21173" y="17313"/>
                  </a:cubicBezTo>
                  <a:lnTo>
                    <a:pt x="0" y="21583"/>
                  </a:lnTo>
                  <a:close/>
                </a:path>
              </a:pathLst>
            </a:custGeom>
            <a:noFill/>
            <a:ln w="9525">
              <a:solidFill>
                <a:srgbClr val="3366FF">
                  <a:alpha val="60001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rc 415"/>
            <p:cNvSpPr>
              <a:spLocks/>
            </p:cNvSpPr>
            <p:nvPr/>
          </p:nvSpPr>
          <p:spPr bwMode="auto">
            <a:xfrm rot="540000" flipV="1">
              <a:off x="4949" y="4718"/>
              <a:ext cx="7638" cy="2197"/>
            </a:xfrm>
            <a:custGeom>
              <a:avLst/>
              <a:gdLst>
                <a:gd name="G0" fmla="+- 0 0 0"/>
                <a:gd name="G1" fmla="+- 21591 0 0"/>
                <a:gd name="G2" fmla="+- 21600 0 0"/>
                <a:gd name="T0" fmla="*/ 626 w 21174"/>
                <a:gd name="T1" fmla="*/ 0 h 21591"/>
                <a:gd name="T2" fmla="*/ 21174 w 21174"/>
                <a:gd name="T3" fmla="*/ 17321 h 21591"/>
                <a:gd name="T4" fmla="*/ 0 w 21174"/>
                <a:gd name="T5" fmla="*/ 21591 h 2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74" h="21591" fill="none" extrusionOk="0">
                  <a:moveTo>
                    <a:pt x="625" y="0"/>
                  </a:moveTo>
                  <a:cubicBezTo>
                    <a:pt x="10670" y="291"/>
                    <a:pt x="19187" y="7470"/>
                    <a:pt x="21173" y="17321"/>
                  </a:cubicBezTo>
                </a:path>
                <a:path w="21174" h="21591" stroke="0" extrusionOk="0">
                  <a:moveTo>
                    <a:pt x="625" y="0"/>
                  </a:moveTo>
                  <a:cubicBezTo>
                    <a:pt x="10670" y="291"/>
                    <a:pt x="19187" y="7470"/>
                    <a:pt x="21173" y="17321"/>
                  </a:cubicBezTo>
                  <a:lnTo>
                    <a:pt x="0" y="21591"/>
                  </a:lnTo>
                  <a:close/>
                </a:path>
              </a:pathLst>
            </a:custGeom>
            <a:noFill/>
            <a:ln w="9525">
              <a:solidFill>
                <a:srgbClr val="3366FF">
                  <a:alpha val="60001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rc 416"/>
            <p:cNvSpPr>
              <a:spLocks/>
            </p:cNvSpPr>
            <p:nvPr/>
          </p:nvSpPr>
          <p:spPr bwMode="auto">
            <a:xfrm rot="540000">
              <a:off x="5053" y="3642"/>
              <a:ext cx="7728" cy="1894"/>
            </a:xfrm>
            <a:custGeom>
              <a:avLst/>
              <a:gdLst>
                <a:gd name="G0" fmla="+- 250 0 0"/>
                <a:gd name="G1" fmla="+- 21600 0 0"/>
                <a:gd name="G2" fmla="+- 21600 0 0"/>
                <a:gd name="T0" fmla="*/ 0 w 21424"/>
                <a:gd name="T1" fmla="*/ 1 h 21600"/>
                <a:gd name="T2" fmla="*/ 21424 w 21424"/>
                <a:gd name="T3" fmla="*/ 17330 h 21600"/>
                <a:gd name="T4" fmla="*/ 250 w 2142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24" h="21600" fill="none" extrusionOk="0">
                  <a:moveTo>
                    <a:pt x="0" y="1"/>
                  </a:moveTo>
                  <a:cubicBezTo>
                    <a:pt x="83" y="0"/>
                    <a:pt x="166" y="-1"/>
                    <a:pt x="250" y="0"/>
                  </a:cubicBezTo>
                  <a:cubicBezTo>
                    <a:pt x="10533" y="0"/>
                    <a:pt x="19390" y="7249"/>
                    <a:pt x="21423" y="17330"/>
                  </a:cubicBezTo>
                </a:path>
                <a:path w="21424" h="21600" stroke="0" extrusionOk="0">
                  <a:moveTo>
                    <a:pt x="0" y="1"/>
                  </a:moveTo>
                  <a:cubicBezTo>
                    <a:pt x="83" y="0"/>
                    <a:pt x="166" y="-1"/>
                    <a:pt x="250" y="0"/>
                  </a:cubicBezTo>
                  <a:cubicBezTo>
                    <a:pt x="10533" y="0"/>
                    <a:pt x="19390" y="7249"/>
                    <a:pt x="21423" y="17330"/>
                  </a:cubicBezTo>
                  <a:lnTo>
                    <a:pt x="250" y="21600"/>
                  </a:lnTo>
                  <a:close/>
                </a:path>
              </a:pathLst>
            </a:custGeom>
            <a:noFill/>
            <a:ln w="9525">
              <a:solidFill>
                <a:srgbClr val="3366FF">
                  <a:alpha val="60001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Arc 417"/>
            <p:cNvSpPr>
              <a:spLocks noChangeAspect="1"/>
            </p:cNvSpPr>
            <p:nvPr/>
          </p:nvSpPr>
          <p:spPr bwMode="auto">
            <a:xfrm rot="540000" flipH="1">
              <a:off x="7301" y="3303"/>
              <a:ext cx="329" cy="3271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Arc 418"/>
            <p:cNvSpPr>
              <a:spLocks noChangeAspect="1"/>
            </p:cNvSpPr>
            <p:nvPr/>
          </p:nvSpPr>
          <p:spPr bwMode="auto">
            <a:xfrm rot="540000" flipH="1">
              <a:off x="9955" y="4142"/>
              <a:ext cx="243" cy="2412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rc 419"/>
            <p:cNvSpPr>
              <a:spLocks noChangeAspect="1"/>
            </p:cNvSpPr>
            <p:nvPr/>
          </p:nvSpPr>
          <p:spPr bwMode="auto">
            <a:xfrm rot="540000" flipH="1">
              <a:off x="10301" y="4283"/>
              <a:ext cx="225" cy="2235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rc 420"/>
            <p:cNvSpPr>
              <a:spLocks noChangeAspect="1"/>
            </p:cNvSpPr>
            <p:nvPr/>
          </p:nvSpPr>
          <p:spPr bwMode="auto">
            <a:xfrm rot="540000" flipH="1">
              <a:off x="11352" y="4788"/>
              <a:ext cx="156" cy="1550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9" name="Object 421"/>
            <p:cNvGraphicFramePr>
              <a:graphicFrameLocks noChangeAspect="1"/>
            </p:cNvGraphicFramePr>
            <p:nvPr/>
          </p:nvGraphicFramePr>
          <p:xfrm>
            <a:off x="9729" y="3156"/>
            <a:ext cx="528" cy="443"/>
          </p:xfrm>
          <a:graphic>
            <a:graphicData uri="http://schemas.openxmlformats.org/presentationml/2006/ole">
              <p:oleObj spid="_x0000_s38917" name="Photo Editor Photo" r:id="rId7" imgW="6133333" imgH="5144218" progId="">
                <p:embed/>
              </p:oleObj>
            </a:graphicData>
          </a:graphic>
        </p:graphicFrame>
        <p:grpSp>
          <p:nvGrpSpPr>
            <p:cNvPr id="62" name="Group 422"/>
            <p:cNvGrpSpPr>
              <a:grpSpLocks/>
            </p:cNvGrpSpPr>
            <p:nvPr/>
          </p:nvGrpSpPr>
          <p:grpSpPr bwMode="auto">
            <a:xfrm>
              <a:off x="8867" y="4042"/>
              <a:ext cx="528" cy="443"/>
              <a:chOff x="-3848" y="4578"/>
              <a:chExt cx="528" cy="443"/>
            </a:xfrm>
          </p:grpSpPr>
          <p:graphicFrame>
            <p:nvGraphicFramePr>
              <p:cNvPr id="97" name="Object 423"/>
              <p:cNvGraphicFramePr>
                <a:graphicFrameLocks noChangeAspect="1"/>
              </p:cNvGraphicFramePr>
              <p:nvPr/>
            </p:nvGraphicFramePr>
            <p:xfrm>
              <a:off x="-3848" y="4578"/>
              <a:ext cx="528" cy="443"/>
            </p:xfrm>
            <a:graphic>
              <a:graphicData uri="http://schemas.openxmlformats.org/presentationml/2006/ole">
                <p:oleObj spid="_x0000_s38918" name="Photo Editor Photo" r:id="rId8" imgW="6133333" imgH="5144218" progId="">
                  <p:embed/>
                </p:oleObj>
              </a:graphicData>
            </a:graphic>
          </p:graphicFrame>
          <p:sp>
            <p:nvSpPr>
              <p:cNvPr id="98" name="Oval 424"/>
              <p:cNvSpPr>
                <a:spLocks noChangeAspect="1" noChangeArrowheads="1"/>
              </p:cNvSpPr>
              <p:nvPr/>
            </p:nvSpPr>
            <p:spPr bwMode="auto">
              <a:xfrm>
                <a:off x="-3628" y="4732"/>
                <a:ext cx="40" cy="40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" name="Arc 425"/>
            <p:cNvSpPr>
              <a:spLocks noChangeAspect="1"/>
            </p:cNvSpPr>
            <p:nvPr/>
          </p:nvSpPr>
          <p:spPr bwMode="auto">
            <a:xfrm rot="540000" flipH="1">
              <a:off x="8633" y="3685"/>
              <a:ext cx="295" cy="2926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" name="Group 426"/>
            <p:cNvGrpSpPr>
              <a:grpSpLocks/>
            </p:cNvGrpSpPr>
            <p:nvPr/>
          </p:nvGrpSpPr>
          <p:grpSpPr bwMode="auto">
            <a:xfrm>
              <a:off x="7559" y="4208"/>
              <a:ext cx="528" cy="443"/>
              <a:chOff x="-3848" y="4578"/>
              <a:chExt cx="528" cy="443"/>
            </a:xfrm>
          </p:grpSpPr>
          <p:graphicFrame>
            <p:nvGraphicFramePr>
              <p:cNvPr id="95" name="Object 427"/>
              <p:cNvGraphicFramePr>
                <a:graphicFrameLocks noChangeAspect="1"/>
              </p:cNvGraphicFramePr>
              <p:nvPr/>
            </p:nvGraphicFramePr>
            <p:xfrm>
              <a:off x="-3848" y="4578"/>
              <a:ext cx="528" cy="443"/>
            </p:xfrm>
            <a:graphic>
              <a:graphicData uri="http://schemas.openxmlformats.org/presentationml/2006/ole">
                <p:oleObj spid="_x0000_s38919" name="Photo Editor Photo" r:id="rId9" imgW="6133333" imgH="5144218" progId="">
                  <p:embed/>
                </p:oleObj>
              </a:graphicData>
            </a:graphic>
          </p:graphicFrame>
          <p:sp>
            <p:nvSpPr>
              <p:cNvPr id="96" name="Oval 428"/>
              <p:cNvSpPr>
                <a:spLocks noChangeAspect="1" noChangeArrowheads="1"/>
              </p:cNvSpPr>
              <p:nvPr/>
            </p:nvSpPr>
            <p:spPr bwMode="auto">
              <a:xfrm>
                <a:off x="-3628" y="4732"/>
                <a:ext cx="40" cy="40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" name="Group 429"/>
            <p:cNvGrpSpPr>
              <a:grpSpLocks/>
            </p:cNvGrpSpPr>
            <p:nvPr/>
          </p:nvGrpSpPr>
          <p:grpSpPr bwMode="auto">
            <a:xfrm>
              <a:off x="5605" y="3918"/>
              <a:ext cx="528" cy="443"/>
              <a:chOff x="-4608" y="4670"/>
              <a:chExt cx="528" cy="443"/>
            </a:xfrm>
          </p:grpSpPr>
          <p:graphicFrame>
            <p:nvGraphicFramePr>
              <p:cNvPr id="93" name="Object 430"/>
              <p:cNvGraphicFramePr>
                <a:graphicFrameLocks noChangeAspect="1"/>
              </p:cNvGraphicFramePr>
              <p:nvPr/>
            </p:nvGraphicFramePr>
            <p:xfrm>
              <a:off x="-4608" y="4670"/>
              <a:ext cx="528" cy="443"/>
            </p:xfrm>
            <a:graphic>
              <a:graphicData uri="http://schemas.openxmlformats.org/presentationml/2006/ole">
                <p:oleObj spid="_x0000_s38920" name="Photo Editor Photo" r:id="rId10" imgW="6133333" imgH="5144218" progId="">
                  <p:embed/>
                </p:oleObj>
              </a:graphicData>
            </a:graphic>
          </p:graphicFrame>
          <p:sp>
            <p:nvSpPr>
              <p:cNvPr id="94" name="Oval 431"/>
              <p:cNvSpPr>
                <a:spLocks noChangeAspect="1" noChangeArrowheads="1"/>
              </p:cNvSpPr>
              <p:nvPr/>
            </p:nvSpPr>
            <p:spPr bwMode="auto">
              <a:xfrm>
                <a:off x="-4431" y="4830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" name="Arc 432"/>
            <p:cNvSpPr>
              <a:spLocks/>
            </p:cNvSpPr>
            <p:nvPr/>
          </p:nvSpPr>
          <p:spPr bwMode="auto">
            <a:xfrm rot="540000" flipH="1">
              <a:off x="6032" y="3012"/>
              <a:ext cx="348" cy="3454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6" name="Group 433"/>
            <p:cNvGrpSpPr>
              <a:grpSpLocks/>
            </p:cNvGrpSpPr>
            <p:nvPr/>
          </p:nvGrpSpPr>
          <p:grpSpPr bwMode="auto">
            <a:xfrm>
              <a:off x="4644" y="2898"/>
              <a:ext cx="528" cy="443"/>
              <a:chOff x="-3848" y="4578"/>
              <a:chExt cx="528" cy="443"/>
            </a:xfrm>
          </p:grpSpPr>
          <p:graphicFrame>
            <p:nvGraphicFramePr>
              <p:cNvPr id="91" name="Object 434"/>
              <p:cNvGraphicFramePr>
                <a:graphicFrameLocks noChangeAspect="1"/>
              </p:cNvGraphicFramePr>
              <p:nvPr/>
            </p:nvGraphicFramePr>
            <p:xfrm>
              <a:off x="-3848" y="4578"/>
              <a:ext cx="528" cy="443"/>
            </p:xfrm>
            <a:graphic>
              <a:graphicData uri="http://schemas.openxmlformats.org/presentationml/2006/ole">
                <p:oleObj spid="_x0000_s38921" name="Photo Editor Photo" r:id="rId11" imgW="6133333" imgH="5144218" progId="">
                  <p:embed/>
                </p:oleObj>
              </a:graphicData>
            </a:graphic>
          </p:graphicFrame>
          <p:sp>
            <p:nvSpPr>
              <p:cNvPr id="92" name="Oval 435"/>
              <p:cNvSpPr>
                <a:spLocks noChangeAspect="1" noChangeArrowheads="1"/>
              </p:cNvSpPr>
              <p:nvPr/>
            </p:nvSpPr>
            <p:spPr bwMode="auto">
              <a:xfrm>
                <a:off x="-3628" y="4732"/>
                <a:ext cx="40" cy="40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" name="Group 436"/>
            <p:cNvGrpSpPr>
              <a:grpSpLocks/>
            </p:cNvGrpSpPr>
            <p:nvPr/>
          </p:nvGrpSpPr>
          <p:grpSpPr bwMode="auto">
            <a:xfrm>
              <a:off x="6529" y="5639"/>
              <a:ext cx="528" cy="443"/>
              <a:chOff x="-5040" y="5646"/>
              <a:chExt cx="528" cy="443"/>
            </a:xfrm>
          </p:grpSpPr>
          <p:graphicFrame>
            <p:nvGraphicFramePr>
              <p:cNvPr id="88" name="Object 437"/>
              <p:cNvGraphicFramePr>
                <a:graphicFrameLocks noChangeAspect="1"/>
              </p:cNvGraphicFramePr>
              <p:nvPr/>
            </p:nvGraphicFramePr>
            <p:xfrm>
              <a:off x="-5040" y="5646"/>
              <a:ext cx="528" cy="443"/>
            </p:xfrm>
            <a:graphic>
              <a:graphicData uri="http://schemas.openxmlformats.org/presentationml/2006/ole">
                <p:oleObj spid="_x0000_s38922" name="Photo Editor Photo" r:id="rId12" imgW="6133333" imgH="5144218" progId="">
                  <p:embed/>
                </p:oleObj>
              </a:graphicData>
            </a:graphic>
          </p:graphicFrame>
          <p:sp>
            <p:nvSpPr>
              <p:cNvPr id="89" name="Oval 438"/>
              <p:cNvSpPr>
                <a:spLocks noChangeAspect="1" noChangeArrowheads="1"/>
              </p:cNvSpPr>
              <p:nvPr/>
            </p:nvSpPr>
            <p:spPr bwMode="auto">
              <a:xfrm>
                <a:off x="-4863" y="5806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Oval 439"/>
              <p:cNvSpPr>
                <a:spLocks noChangeAspect="1" noChangeArrowheads="1"/>
              </p:cNvSpPr>
              <p:nvPr/>
            </p:nvSpPr>
            <p:spPr bwMode="auto">
              <a:xfrm>
                <a:off x="-4820" y="5800"/>
                <a:ext cx="40" cy="40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" name="Group 440"/>
            <p:cNvGrpSpPr>
              <a:grpSpLocks/>
            </p:cNvGrpSpPr>
            <p:nvPr/>
          </p:nvGrpSpPr>
          <p:grpSpPr bwMode="auto">
            <a:xfrm>
              <a:off x="8908" y="5909"/>
              <a:ext cx="528" cy="443"/>
              <a:chOff x="-3848" y="4578"/>
              <a:chExt cx="528" cy="443"/>
            </a:xfrm>
          </p:grpSpPr>
          <p:graphicFrame>
            <p:nvGraphicFramePr>
              <p:cNvPr id="86" name="Object 441"/>
              <p:cNvGraphicFramePr>
                <a:graphicFrameLocks noChangeAspect="1"/>
              </p:cNvGraphicFramePr>
              <p:nvPr/>
            </p:nvGraphicFramePr>
            <p:xfrm>
              <a:off x="-3848" y="4578"/>
              <a:ext cx="528" cy="443"/>
            </p:xfrm>
            <a:graphic>
              <a:graphicData uri="http://schemas.openxmlformats.org/presentationml/2006/ole">
                <p:oleObj spid="_x0000_s38923" name="Photo Editor Photo" r:id="rId13" imgW="6133333" imgH="5144218" progId="">
                  <p:embed/>
                </p:oleObj>
              </a:graphicData>
            </a:graphic>
          </p:graphicFrame>
          <p:sp>
            <p:nvSpPr>
              <p:cNvPr id="87" name="Oval 442"/>
              <p:cNvSpPr>
                <a:spLocks noChangeAspect="1" noChangeArrowheads="1"/>
              </p:cNvSpPr>
              <p:nvPr/>
            </p:nvSpPr>
            <p:spPr bwMode="auto">
              <a:xfrm>
                <a:off x="-3628" y="4732"/>
                <a:ext cx="40" cy="40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8" name="Arc 443"/>
            <p:cNvSpPr>
              <a:spLocks noChangeAspect="1"/>
            </p:cNvSpPr>
            <p:nvPr/>
          </p:nvSpPr>
          <p:spPr bwMode="auto">
            <a:xfrm rot="540000" flipH="1">
              <a:off x="9145" y="3843"/>
              <a:ext cx="278" cy="2758"/>
            </a:xfrm>
            <a:custGeom>
              <a:avLst/>
              <a:gdLst>
                <a:gd name="G0" fmla="+- 188 0 0"/>
                <a:gd name="G1" fmla="+- 21600 0 0"/>
                <a:gd name="G2" fmla="+- 21600 0 0"/>
                <a:gd name="T0" fmla="*/ 188 w 21788"/>
                <a:gd name="T1" fmla="*/ 0 h 43200"/>
                <a:gd name="T2" fmla="*/ 0 w 21788"/>
                <a:gd name="T3" fmla="*/ 43199 h 43200"/>
                <a:gd name="T4" fmla="*/ 188 w 217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8" h="43200" fill="none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</a:path>
                <a:path w="21788" h="43200" stroke="0" extrusionOk="0">
                  <a:moveTo>
                    <a:pt x="187" y="0"/>
                  </a:moveTo>
                  <a:cubicBezTo>
                    <a:pt x="12117" y="0"/>
                    <a:pt x="21788" y="9670"/>
                    <a:pt x="21788" y="21600"/>
                  </a:cubicBezTo>
                  <a:cubicBezTo>
                    <a:pt x="21788" y="33529"/>
                    <a:pt x="12117" y="43200"/>
                    <a:pt x="188" y="43200"/>
                  </a:cubicBezTo>
                  <a:cubicBezTo>
                    <a:pt x="125" y="43200"/>
                    <a:pt x="62" y="43199"/>
                    <a:pt x="-1" y="43199"/>
                  </a:cubicBezTo>
                  <a:lnTo>
                    <a:pt x="188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9" name="Object 444"/>
            <p:cNvGraphicFramePr>
              <a:graphicFrameLocks noChangeAspect="1"/>
            </p:cNvGraphicFramePr>
            <p:nvPr/>
          </p:nvGraphicFramePr>
          <p:xfrm>
            <a:off x="10848" y="6554"/>
            <a:ext cx="528" cy="443"/>
          </p:xfrm>
          <a:graphic>
            <a:graphicData uri="http://schemas.openxmlformats.org/presentationml/2006/ole">
              <p:oleObj spid="_x0000_s38924" name="Photo Editor Photo" r:id="rId14" imgW="6133333" imgH="5144218" progId="">
                <p:embed/>
              </p:oleObj>
            </a:graphicData>
          </a:graphic>
        </p:graphicFrame>
        <p:grpSp>
          <p:nvGrpSpPr>
            <p:cNvPr id="72" name="Group 445"/>
            <p:cNvGrpSpPr>
              <a:grpSpLocks/>
            </p:cNvGrpSpPr>
            <p:nvPr/>
          </p:nvGrpSpPr>
          <p:grpSpPr bwMode="auto">
            <a:xfrm>
              <a:off x="5385" y="6527"/>
              <a:ext cx="528" cy="443"/>
              <a:chOff x="-5040" y="5646"/>
              <a:chExt cx="528" cy="443"/>
            </a:xfrm>
          </p:grpSpPr>
          <p:graphicFrame>
            <p:nvGraphicFramePr>
              <p:cNvPr id="83" name="Object 446"/>
              <p:cNvGraphicFramePr>
                <a:graphicFrameLocks noChangeAspect="1"/>
              </p:cNvGraphicFramePr>
              <p:nvPr/>
            </p:nvGraphicFramePr>
            <p:xfrm>
              <a:off x="-5040" y="5646"/>
              <a:ext cx="528" cy="443"/>
            </p:xfrm>
            <a:graphic>
              <a:graphicData uri="http://schemas.openxmlformats.org/presentationml/2006/ole">
                <p:oleObj spid="_x0000_s38925" name="Photo Editor Photo" r:id="rId15" imgW="6133333" imgH="5144218" progId="">
                  <p:embed/>
                </p:oleObj>
              </a:graphicData>
            </a:graphic>
          </p:graphicFrame>
          <p:sp>
            <p:nvSpPr>
              <p:cNvPr id="84" name="Oval 447"/>
              <p:cNvSpPr>
                <a:spLocks noChangeAspect="1" noChangeArrowheads="1"/>
              </p:cNvSpPr>
              <p:nvPr/>
            </p:nvSpPr>
            <p:spPr bwMode="auto">
              <a:xfrm>
                <a:off x="-4863" y="5806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448"/>
              <p:cNvSpPr>
                <a:spLocks noChangeAspect="1" noChangeArrowheads="1"/>
              </p:cNvSpPr>
              <p:nvPr/>
            </p:nvSpPr>
            <p:spPr bwMode="auto">
              <a:xfrm>
                <a:off x="-4820" y="5800"/>
                <a:ext cx="40" cy="40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71" name="Object 449"/>
            <p:cNvGraphicFramePr>
              <a:graphicFrameLocks noChangeAspect="1"/>
            </p:cNvGraphicFramePr>
            <p:nvPr/>
          </p:nvGraphicFramePr>
          <p:xfrm>
            <a:off x="3625" y="4951"/>
            <a:ext cx="528" cy="443"/>
          </p:xfrm>
          <a:graphic>
            <a:graphicData uri="http://schemas.openxmlformats.org/presentationml/2006/ole">
              <p:oleObj spid="_x0000_s38926" name="Photo Editor Photo" r:id="rId16" imgW="6133333" imgH="5144218" progId="">
                <p:embed/>
              </p:oleObj>
            </a:graphicData>
          </a:graphic>
        </p:graphicFrame>
        <p:grpSp>
          <p:nvGrpSpPr>
            <p:cNvPr id="73" name="Group 450"/>
            <p:cNvGrpSpPr>
              <a:grpSpLocks/>
            </p:cNvGrpSpPr>
            <p:nvPr/>
          </p:nvGrpSpPr>
          <p:grpSpPr bwMode="auto">
            <a:xfrm>
              <a:off x="2664" y="2763"/>
              <a:ext cx="528" cy="443"/>
              <a:chOff x="-5040" y="5646"/>
              <a:chExt cx="528" cy="443"/>
            </a:xfrm>
          </p:grpSpPr>
          <p:graphicFrame>
            <p:nvGraphicFramePr>
              <p:cNvPr id="80" name="Object 451"/>
              <p:cNvGraphicFramePr>
                <a:graphicFrameLocks noChangeAspect="1"/>
              </p:cNvGraphicFramePr>
              <p:nvPr/>
            </p:nvGraphicFramePr>
            <p:xfrm>
              <a:off x="-5040" y="5646"/>
              <a:ext cx="528" cy="443"/>
            </p:xfrm>
            <a:graphic>
              <a:graphicData uri="http://schemas.openxmlformats.org/presentationml/2006/ole">
                <p:oleObj spid="_x0000_s38927" name="Photo Editor Photo" r:id="rId17" imgW="6133333" imgH="5144218" progId="">
                  <p:embed/>
                </p:oleObj>
              </a:graphicData>
            </a:graphic>
          </p:graphicFrame>
          <p:sp>
            <p:nvSpPr>
              <p:cNvPr id="81" name="Oval 452"/>
              <p:cNvSpPr>
                <a:spLocks noChangeAspect="1" noChangeArrowheads="1"/>
              </p:cNvSpPr>
              <p:nvPr/>
            </p:nvSpPr>
            <p:spPr bwMode="auto">
              <a:xfrm>
                <a:off x="-4863" y="5806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453"/>
              <p:cNvSpPr>
                <a:spLocks noChangeAspect="1" noChangeArrowheads="1"/>
              </p:cNvSpPr>
              <p:nvPr/>
            </p:nvSpPr>
            <p:spPr bwMode="auto">
              <a:xfrm>
                <a:off x="-4820" y="5800"/>
                <a:ext cx="40" cy="40"/>
              </a:xfrm>
              <a:prstGeom prst="ellipse">
                <a:avLst/>
              </a:prstGeom>
              <a:solidFill>
                <a:srgbClr val="3366FF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9" name="Group 454"/>
            <p:cNvGrpSpPr>
              <a:grpSpLocks/>
            </p:cNvGrpSpPr>
            <p:nvPr/>
          </p:nvGrpSpPr>
          <p:grpSpPr bwMode="auto">
            <a:xfrm>
              <a:off x="2620" y="6478"/>
              <a:ext cx="528" cy="443"/>
              <a:chOff x="-4608" y="4670"/>
              <a:chExt cx="528" cy="443"/>
            </a:xfrm>
          </p:grpSpPr>
          <p:graphicFrame>
            <p:nvGraphicFramePr>
              <p:cNvPr id="78" name="Object 455"/>
              <p:cNvGraphicFramePr>
                <a:graphicFrameLocks noChangeAspect="1"/>
              </p:cNvGraphicFramePr>
              <p:nvPr/>
            </p:nvGraphicFramePr>
            <p:xfrm>
              <a:off x="-4608" y="4670"/>
              <a:ext cx="528" cy="443"/>
            </p:xfrm>
            <a:graphic>
              <a:graphicData uri="http://schemas.openxmlformats.org/presentationml/2006/ole">
                <p:oleObj spid="_x0000_s38928" name="Photo Editor Photo" r:id="rId18" imgW="6133333" imgH="5144218" progId="">
                  <p:embed/>
                </p:oleObj>
              </a:graphicData>
            </a:graphic>
          </p:graphicFrame>
          <p:sp>
            <p:nvSpPr>
              <p:cNvPr id="79" name="Oval 456"/>
              <p:cNvSpPr>
                <a:spLocks noChangeAspect="1" noChangeArrowheads="1"/>
              </p:cNvSpPr>
              <p:nvPr/>
            </p:nvSpPr>
            <p:spPr bwMode="auto">
              <a:xfrm>
                <a:off x="-4431" y="4830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" name="Arc 457"/>
            <p:cNvSpPr>
              <a:spLocks/>
            </p:cNvSpPr>
            <p:nvPr/>
          </p:nvSpPr>
          <p:spPr bwMode="auto">
            <a:xfrm rot="540000" flipV="1">
              <a:off x="4938" y="4820"/>
              <a:ext cx="7672" cy="1680"/>
            </a:xfrm>
            <a:custGeom>
              <a:avLst/>
              <a:gdLst>
                <a:gd name="G0" fmla="+- 95 0 0"/>
                <a:gd name="G1" fmla="+- 21600 0 0"/>
                <a:gd name="G2" fmla="+- 21600 0 0"/>
                <a:gd name="T0" fmla="*/ 0 w 21269"/>
                <a:gd name="T1" fmla="*/ 0 h 21600"/>
                <a:gd name="T2" fmla="*/ 21269 w 21269"/>
                <a:gd name="T3" fmla="*/ 17330 h 21600"/>
                <a:gd name="T4" fmla="*/ 95 w 2126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69" h="21600" fill="none" extrusionOk="0">
                  <a:moveTo>
                    <a:pt x="0" y="0"/>
                  </a:moveTo>
                  <a:cubicBezTo>
                    <a:pt x="31" y="0"/>
                    <a:pt x="63" y="-1"/>
                    <a:pt x="95" y="0"/>
                  </a:cubicBezTo>
                  <a:cubicBezTo>
                    <a:pt x="10378" y="0"/>
                    <a:pt x="19235" y="7249"/>
                    <a:pt x="21268" y="17330"/>
                  </a:cubicBezTo>
                </a:path>
                <a:path w="21269" h="21600" stroke="0" extrusionOk="0">
                  <a:moveTo>
                    <a:pt x="0" y="0"/>
                  </a:moveTo>
                  <a:cubicBezTo>
                    <a:pt x="31" y="0"/>
                    <a:pt x="63" y="-1"/>
                    <a:pt x="95" y="0"/>
                  </a:cubicBezTo>
                  <a:cubicBezTo>
                    <a:pt x="10378" y="0"/>
                    <a:pt x="19235" y="7249"/>
                    <a:pt x="21268" y="17330"/>
                  </a:cubicBezTo>
                  <a:lnTo>
                    <a:pt x="95" y="21600"/>
                  </a:lnTo>
                  <a:close/>
                </a:path>
              </a:pathLst>
            </a:custGeom>
            <a:noFill/>
            <a:ln w="9525">
              <a:solidFill>
                <a:srgbClr val="3366FF">
                  <a:alpha val="60001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Arc 458"/>
            <p:cNvSpPr>
              <a:spLocks/>
            </p:cNvSpPr>
            <p:nvPr/>
          </p:nvSpPr>
          <p:spPr bwMode="auto">
            <a:xfrm rot="540000">
              <a:off x="4908" y="4162"/>
              <a:ext cx="7841" cy="1232"/>
            </a:xfrm>
            <a:custGeom>
              <a:avLst/>
              <a:gdLst>
                <a:gd name="G0" fmla="+- 564 0 0"/>
                <a:gd name="G1" fmla="+- 21600 0 0"/>
                <a:gd name="G2" fmla="+- 21600 0 0"/>
                <a:gd name="T0" fmla="*/ 0 w 21738"/>
                <a:gd name="T1" fmla="*/ 7 h 21600"/>
                <a:gd name="T2" fmla="*/ 21738 w 21738"/>
                <a:gd name="T3" fmla="*/ 17330 h 21600"/>
                <a:gd name="T4" fmla="*/ 564 w 2173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38" h="21600" fill="none" extrusionOk="0">
                  <a:moveTo>
                    <a:pt x="0" y="7"/>
                  </a:moveTo>
                  <a:cubicBezTo>
                    <a:pt x="187" y="2"/>
                    <a:pt x="375" y="-1"/>
                    <a:pt x="564" y="0"/>
                  </a:cubicBezTo>
                  <a:cubicBezTo>
                    <a:pt x="10847" y="0"/>
                    <a:pt x="19704" y="7249"/>
                    <a:pt x="21737" y="17330"/>
                  </a:cubicBezTo>
                </a:path>
                <a:path w="21738" h="21600" stroke="0" extrusionOk="0">
                  <a:moveTo>
                    <a:pt x="0" y="7"/>
                  </a:moveTo>
                  <a:cubicBezTo>
                    <a:pt x="187" y="2"/>
                    <a:pt x="375" y="-1"/>
                    <a:pt x="564" y="0"/>
                  </a:cubicBezTo>
                  <a:cubicBezTo>
                    <a:pt x="10847" y="0"/>
                    <a:pt x="19704" y="7249"/>
                    <a:pt x="21737" y="17330"/>
                  </a:cubicBezTo>
                  <a:lnTo>
                    <a:pt x="564" y="21600"/>
                  </a:lnTo>
                  <a:close/>
                </a:path>
              </a:pathLst>
            </a:custGeom>
            <a:noFill/>
            <a:ln w="9525">
              <a:solidFill>
                <a:srgbClr val="3366FF">
                  <a:alpha val="60001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Arc 459"/>
            <p:cNvSpPr>
              <a:spLocks/>
            </p:cNvSpPr>
            <p:nvPr/>
          </p:nvSpPr>
          <p:spPr bwMode="auto">
            <a:xfrm rot="540000">
              <a:off x="4704" y="4928"/>
              <a:ext cx="8000" cy="256"/>
            </a:xfrm>
            <a:custGeom>
              <a:avLst/>
              <a:gdLst>
                <a:gd name="G0" fmla="+- 1006 0 0"/>
                <a:gd name="G1" fmla="+- 21600 0 0"/>
                <a:gd name="G2" fmla="+- 21600 0 0"/>
                <a:gd name="T0" fmla="*/ 0 w 22180"/>
                <a:gd name="T1" fmla="*/ 23 h 21600"/>
                <a:gd name="T2" fmla="*/ 22180 w 22180"/>
                <a:gd name="T3" fmla="*/ 17330 h 21600"/>
                <a:gd name="T4" fmla="*/ 1006 w 2218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80" h="21600" fill="none" extrusionOk="0">
                  <a:moveTo>
                    <a:pt x="0" y="23"/>
                  </a:moveTo>
                  <a:cubicBezTo>
                    <a:pt x="335" y="7"/>
                    <a:pt x="670" y="-1"/>
                    <a:pt x="1006" y="0"/>
                  </a:cubicBezTo>
                  <a:cubicBezTo>
                    <a:pt x="11289" y="0"/>
                    <a:pt x="20146" y="7249"/>
                    <a:pt x="22179" y="17330"/>
                  </a:cubicBezTo>
                </a:path>
                <a:path w="22180" h="21600" stroke="0" extrusionOk="0">
                  <a:moveTo>
                    <a:pt x="0" y="23"/>
                  </a:moveTo>
                  <a:cubicBezTo>
                    <a:pt x="335" y="7"/>
                    <a:pt x="670" y="-1"/>
                    <a:pt x="1006" y="0"/>
                  </a:cubicBezTo>
                  <a:cubicBezTo>
                    <a:pt x="11289" y="0"/>
                    <a:pt x="20146" y="7249"/>
                    <a:pt x="22179" y="17330"/>
                  </a:cubicBezTo>
                  <a:lnTo>
                    <a:pt x="1006" y="21600"/>
                  </a:lnTo>
                  <a:close/>
                </a:path>
              </a:pathLst>
            </a:custGeom>
            <a:noFill/>
            <a:ln w="9525">
              <a:solidFill>
                <a:srgbClr val="3366FF">
                  <a:alpha val="60001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Arc 460"/>
            <p:cNvSpPr>
              <a:spLocks/>
            </p:cNvSpPr>
            <p:nvPr/>
          </p:nvSpPr>
          <p:spPr bwMode="auto">
            <a:xfrm rot="540000" flipV="1">
              <a:off x="4741" y="4955"/>
              <a:ext cx="7907" cy="913"/>
            </a:xfrm>
            <a:custGeom>
              <a:avLst/>
              <a:gdLst>
                <a:gd name="G0" fmla="+- 745 0 0"/>
                <a:gd name="G1" fmla="+- 21600 0 0"/>
                <a:gd name="G2" fmla="+- 21600 0 0"/>
                <a:gd name="T0" fmla="*/ 0 w 21919"/>
                <a:gd name="T1" fmla="*/ 13 h 21600"/>
                <a:gd name="T2" fmla="*/ 21919 w 21919"/>
                <a:gd name="T3" fmla="*/ 17330 h 21600"/>
                <a:gd name="T4" fmla="*/ 745 w 2191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9" h="21600" fill="none" extrusionOk="0">
                  <a:moveTo>
                    <a:pt x="-1" y="12"/>
                  </a:moveTo>
                  <a:cubicBezTo>
                    <a:pt x="248" y="4"/>
                    <a:pt x="496" y="-1"/>
                    <a:pt x="745" y="0"/>
                  </a:cubicBezTo>
                  <a:cubicBezTo>
                    <a:pt x="11028" y="0"/>
                    <a:pt x="19885" y="7249"/>
                    <a:pt x="21918" y="17330"/>
                  </a:cubicBezTo>
                </a:path>
                <a:path w="21919" h="21600" stroke="0" extrusionOk="0">
                  <a:moveTo>
                    <a:pt x="-1" y="12"/>
                  </a:moveTo>
                  <a:cubicBezTo>
                    <a:pt x="248" y="4"/>
                    <a:pt x="496" y="-1"/>
                    <a:pt x="745" y="0"/>
                  </a:cubicBezTo>
                  <a:cubicBezTo>
                    <a:pt x="11028" y="0"/>
                    <a:pt x="19885" y="7249"/>
                    <a:pt x="21918" y="17330"/>
                  </a:cubicBezTo>
                  <a:lnTo>
                    <a:pt x="745" y="21600"/>
                  </a:lnTo>
                  <a:close/>
                </a:path>
              </a:pathLst>
            </a:custGeom>
            <a:noFill/>
            <a:ln w="9525">
              <a:solidFill>
                <a:srgbClr val="3366FF">
                  <a:alpha val="60001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5334000" cy="960438"/>
          </a:xfrm>
        </p:spPr>
        <p:txBody>
          <a:bodyPr/>
          <a:lstStyle/>
          <a:p>
            <a:r>
              <a:rPr lang="en-US" dirty="0" smtClean="0"/>
              <a:t>High-Level 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5058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COTS products</a:t>
            </a:r>
          </a:p>
          <a:p>
            <a:r>
              <a:rPr lang="en-US" dirty="0" smtClean="0"/>
              <a:t>FPGA: Xilinx XC3S1000</a:t>
            </a:r>
          </a:p>
          <a:p>
            <a:r>
              <a:rPr lang="en-US" dirty="0" smtClean="0"/>
              <a:t>Memory: 4MB Flash, 8 MB SRAM</a:t>
            </a:r>
          </a:p>
          <a:p>
            <a:r>
              <a:rPr lang="en-US" dirty="0" smtClean="0"/>
              <a:t>Compass: Honeywell HMR3300</a:t>
            </a:r>
          </a:p>
          <a:p>
            <a:r>
              <a:rPr lang="en-US" dirty="0" smtClean="0"/>
              <a:t>Bluetooth Transceiver: </a:t>
            </a:r>
            <a:r>
              <a:rPr lang="en-US" dirty="0" err="1" smtClean="0"/>
              <a:t>BlueGiga</a:t>
            </a:r>
            <a:r>
              <a:rPr lang="en-US" dirty="0" smtClean="0"/>
              <a:t> WT12</a:t>
            </a:r>
          </a:p>
          <a:p>
            <a:r>
              <a:rPr lang="en-US" dirty="0" smtClean="0"/>
              <a:t>Microphone Interface: Analog Devices AD7476</a:t>
            </a:r>
          </a:p>
          <a:p>
            <a:r>
              <a:rPr lang="en-US" dirty="0" smtClean="0"/>
              <a:t>Microphone: Panasonic WM-64PNT</a:t>
            </a:r>
          </a:p>
          <a:p>
            <a:r>
              <a:rPr lang="en-US" dirty="0" smtClean="0"/>
              <a:t>WSN Interface: Crossbow </a:t>
            </a:r>
            <a:r>
              <a:rPr lang="en-US" dirty="0" err="1" smtClean="0"/>
              <a:t>MICAz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900" y="1600200"/>
            <a:ext cx="3333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6082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Realization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3925" y="1724025"/>
            <a:ext cx="372427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1676400"/>
            <a:ext cx="27527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3962400"/>
            <a:ext cx="2762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7106" name="Presentation" r:id="rId3" imgW="4367859" imgH="3275194" progId="PowerPoint.Show.8">
              <p:embed/>
            </p:oleObj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Three subsystems, totally different implementations and paradigms</a:t>
            </a:r>
          </a:p>
          <a:p>
            <a:r>
              <a:rPr lang="en-US" dirty="0" smtClean="0"/>
              <a:t>Challenge to implement and integrate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8922" y="1600200"/>
            <a:ext cx="33151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914400" y="1524000"/>
            <a:ext cx="2286000" cy="1143000"/>
          </a:xfrm>
          <a:prstGeom prst="rect">
            <a:avLst/>
          </a:prstGeom>
          <a:solidFill>
            <a:srgbClr val="66FF99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2895600"/>
            <a:ext cx="3124200" cy="1600200"/>
          </a:xfrm>
          <a:prstGeom prst="rect">
            <a:avLst/>
          </a:prstGeom>
          <a:solidFill>
            <a:srgbClr val="FF9933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4400" y="4648200"/>
            <a:ext cx="3124200" cy="1447800"/>
          </a:xfrm>
          <a:prstGeom prst="rect">
            <a:avLst/>
          </a:prstGeom>
          <a:solidFill>
            <a:srgbClr val="FF99FF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8130" name="Presentation" r:id="rId3" imgW="4367859" imgH="3275194" progId="PowerPoint.Show.8">
              <p:embed/>
            </p:oleObj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(Soldier Operated Device)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Target: PDA/laptop</a:t>
            </a:r>
          </a:p>
          <a:p>
            <a:r>
              <a:rPr lang="en-US" dirty="0" smtClean="0"/>
              <a:t>Written in Java</a:t>
            </a:r>
          </a:p>
          <a:p>
            <a:r>
              <a:rPr lang="en-US" dirty="0" smtClean="0"/>
              <a:t>Contains UI and sensor fusion software</a:t>
            </a:r>
          </a:p>
          <a:p>
            <a:r>
              <a:rPr lang="en-US" dirty="0" smtClean="0"/>
              <a:t>Sends feedback to signal processing cores</a:t>
            </a:r>
          </a:p>
          <a:p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8922" y="1600200"/>
            <a:ext cx="33151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914400" y="1524000"/>
            <a:ext cx="2286000" cy="1143000"/>
          </a:xfrm>
          <a:prstGeom prst="rect">
            <a:avLst/>
          </a:prstGeom>
          <a:solidFill>
            <a:srgbClr val="66FF99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49154" name="Presentation" r:id="rId3" imgW="4367859" imgH="3275194" progId="PowerPoint.Show.8">
              <p:embed/>
            </p:oleObj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(Sensor Board)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Target: FPGA</a:t>
            </a:r>
          </a:p>
          <a:p>
            <a:r>
              <a:rPr lang="en-US" dirty="0" smtClean="0"/>
              <a:t>Written in VHDL/assembly</a:t>
            </a:r>
          </a:p>
          <a:p>
            <a:r>
              <a:rPr lang="en-US" dirty="0" smtClean="0"/>
              <a:t>Acoustic sensing</a:t>
            </a:r>
          </a:p>
          <a:p>
            <a:r>
              <a:rPr lang="en-US" dirty="0" smtClean="0"/>
              <a:t>Signal processing</a:t>
            </a:r>
          </a:p>
          <a:p>
            <a:r>
              <a:rPr lang="en-US" dirty="0" smtClean="0"/>
              <a:t>Bridges communication</a:t>
            </a:r>
          </a:p>
          <a:p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8922" y="1600200"/>
            <a:ext cx="33151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914400" y="2895600"/>
            <a:ext cx="3124200" cy="1600200"/>
          </a:xfrm>
          <a:prstGeom prst="rect">
            <a:avLst/>
          </a:prstGeom>
          <a:solidFill>
            <a:srgbClr val="FF9933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0178" name="Presentation" r:id="rId3" imgW="4367859" imgH="3275194" progId="PowerPoint.Show.8">
              <p:embed/>
            </p:oleObj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(Sensor Board)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Virtual register file</a:t>
            </a:r>
          </a:p>
          <a:p>
            <a:r>
              <a:rPr lang="en-US" dirty="0" smtClean="0"/>
              <a:t>Dedicated DAQ/signal processing for each channel</a:t>
            </a:r>
          </a:p>
          <a:p>
            <a:r>
              <a:rPr lang="en-US" dirty="0" smtClean="0"/>
              <a:t>FPGA runs at 20 MHz, uses 40% of slices, can safely run at 30 MHz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8922" y="1600200"/>
            <a:ext cx="33151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914400" y="2895600"/>
            <a:ext cx="3124200" cy="1600200"/>
          </a:xfrm>
          <a:prstGeom prst="rect">
            <a:avLst/>
          </a:prstGeom>
          <a:solidFill>
            <a:srgbClr val="FF9933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1202" name="Presentation" r:id="rId3" imgW="4367859" imgH="3275194" progId="PowerPoint.Show.8">
              <p:embed/>
            </p:oleObj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(Sensor Board)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Hard/soft cores</a:t>
            </a:r>
          </a:p>
          <a:p>
            <a:r>
              <a:rPr lang="en-US" dirty="0" smtClean="0"/>
              <a:t>Soft cores actually execute true software programs</a:t>
            </a:r>
          </a:p>
          <a:p>
            <a:r>
              <a:rPr lang="en-US" dirty="0" err="1" smtClean="0"/>
              <a:t>PicoBlaze</a:t>
            </a:r>
            <a:r>
              <a:rPr lang="en-US" dirty="0" smtClean="0"/>
              <a:t> cores (test/debug, compass data parsing) can be attached to any connection</a:t>
            </a:r>
          </a:p>
          <a:p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8922" y="1600200"/>
            <a:ext cx="33151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914400" y="2895600"/>
            <a:ext cx="3124200" cy="1600200"/>
          </a:xfrm>
          <a:prstGeom prst="rect">
            <a:avLst/>
          </a:prstGeom>
          <a:solidFill>
            <a:srgbClr val="FF9933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2226" name="Presentation" r:id="rId3" imgW="4367859" imgH="3275194" progId="PowerPoint.Show.8">
              <p:embed/>
            </p:oleObj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(Radio Module)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Target: </a:t>
            </a:r>
            <a:r>
              <a:rPr lang="en-US" dirty="0" err="1" smtClean="0"/>
              <a:t>MICAz</a:t>
            </a:r>
            <a:r>
              <a:rPr lang="en-US" dirty="0" smtClean="0"/>
              <a:t> module, based on Atmel ATMega128L</a:t>
            </a:r>
          </a:p>
          <a:p>
            <a:r>
              <a:rPr lang="en-US" dirty="0" smtClean="0"/>
              <a:t>Written in </a:t>
            </a:r>
            <a:r>
              <a:rPr lang="en-US" dirty="0" err="1" smtClean="0"/>
              <a:t>nesC</a:t>
            </a:r>
            <a:r>
              <a:rPr lang="en-US" dirty="0" smtClean="0"/>
              <a:t> for </a:t>
            </a:r>
            <a:r>
              <a:rPr lang="en-US" dirty="0" err="1" smtClean="0"/>
              <a:t>TinyOS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8922" y="1600200"/>
            <a:ext cx="33151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914400" y="4648200"/>
            <a:ext cx="3124200" cy="1447800"/>
          </a:xfrm>
          <a:prstGeom prst="rect">
            <a:avLst/>
          </a:prstGeom>
          <a:solidFill>
            <a:srgbClr val="FF99FF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8194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Power-Aware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Combines software that is capable of energy-quality tradeoffs and hardware that can scale energy consumption</a:t>
            </a:r>
            <a:endParaRPr lang="en-US" dirty="0"/>
          </a:p>
        </p:txBody>
      </p:sp>
      <p:pic>
        <p:nvPicPr>
          <p:cNvPr id="19457" name="Picture 1" descr="C:\Documents and Settings\Sal\Local Settings\Temporary Internet Files\Content.IE5\TG0WIW09\MCj0437851000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3276600"/>
            <a:ext cx="2819172" cy="2819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3250" name="Presentation" r:id="rId3" imgW="4367859" imgH="3275194" progId="PowerPoint.Show.8">
              <p:embed/>
            </p:oleObj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(Radio Module)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Robust MAC layer (802.15.4)</a:t>
            </a:r>
          </a:p>
          <a:p>
            <a:r>
              <a:rPr lang="en-US" dirty="0" smtClean="0"/>
              <a:t>Needed to implement a routing service – Directed Flood Routing Framework (DFRF)</a:t>
            </a:r>
          </a:p>
          <a:p>
            <a:r>
              <a:rPr lang="en-US" dirty="0" smtClean="0"/>
              <a:t>Needed to implement a synchronization protocol – Routing Integrated Time Synchronization (RITS)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8922" y="1600200"/>
            <a:ext cx="33151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914400" y="4648200"/>
            <a:ext cx="3124200" cy="1447800"/>
          </a:xfrm>
          <a:prstGeom prst="rect">
            <a:avLst/>
          </a:prstGeom>
          <a:solidFill>
            <a:srgbClr val="FF99FF">
              <a:alpha val="40000"/>
            </a:srgbClr>
          </a:solidFill>
          <a:ln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4274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Needed to implement an algorithm for the FPGA to detect gunshot</a:t>
            </a:r>
          </a:p>
          <a:p>
            <a:r>
              <a:rPr lang="en-US" dirty="0" smtClean="0"/>
              <a:t>Designed in Java using prerecorded signals, ported to VHDL and synthesized</a:t>
            </a:r>
          </a:p>
          <a:p>
            <a:r>
              <a:rPr lang="en-US" dirty="0" smtClean="0"/>
              <a:t>Functional equivalence tested using test benches and automated scripts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5298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Process of combining data to provide more meaningful information</a:t>
            </a:r>
          </a:p>
          <a:p>
            <a:r>
              <a:rPr lang="en-US" dirty="0" smtClean="0"/>
              <a:t>Algorithm is hierarchical</a:t>
            </a:r>
          </a:p>
          <a:p>
            <a:r>
              <a:rPr lang="en-US" dirty="0" smtClean="0"/>
              <a:t>Nodes:</a:t>
            </a:r>
          </a:p>
          <a:p>
            <a:pPr lvl="1"/>
            <a:r>
              <a:rPr lang="en-US" dirty="0" smtClean="0"/>
              <a:t>Compute blast/shockwave direction of arrival</a:t>
            </a:r>
          </a:p>
          <a:p>
            <a:r>
              <a:rPr lang="en-US" dirty="0" smtClean="0"/>
              <a:t>Soldier Operated Device:</a:t>
            </a:r>
          </a:p>
          <a:p>
            <a:pPr lvl="1"/>
            <a:r>
              <a:rPr lang="en-US" dirty="0" smtClean="0"/>
              <a:t>Compute range estimates</a:t>
            </a:r>
          </a:p>
          <a:p>
            <a:pPr lvl="1"/>
            <a:r>
              <a:rPr lang="en-US" dirty="0" smtClean="0"/>
              <a:t>Compute single trajectory</a:t>
            </a:r>
          </a:p>
          <a:p>
            <a:pPr lvl="1"/>
            <a:r>
              <a:rPr lang="en-US" dirty="0" smtClean="0"/>
              <a:t>Compute final range estimate</a:t>
            </a:r>
          </a:p>
          <a:p>
            <a:pPr lvl="1"/>
            <a:r>
              <a:rPr lang="en-US" dirty="0" smtClean="0"/>
              <a:t>Compute caliber</a:t>
            </a:r>
          </a:p>
          <a:p>
            <a:pPr lvl="1"/>
            <a:r>
              <a:rPr lang="en-US" dirty="0" smtClean="0"/>
              <a:t>Compute weapon type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6322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Effectiveness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10 sensor nodes</a:t>
            </a:r>
          </a:p>
          <a:p>
            <a:r>
              <a:rPr lang="en-US" dirty="0" smtClean="0"/>
              <a:t>30 m x 30 m area</a:t>
            </a:r>
          </a:p>
          <a:p>
            <a:r>
              <a:rPr lang="en-US" dirty="0" smtClean="0"/>
              <a:t>Shooters at 50 m, 100 m, 200 m, 300 m</a:t>
            </a:r>
          </a:p>
          <a:p>
            <a:r>
              <a:rPr lang="en-US" dirty="0" smtClean="0"/>
              <a:t>Six weapon types</a:t>
            </a:r>
          </a:p>
          <a:p>
            <a:r>
              <a:rPr lang="en-US" dirty="0" smtClean="0"/>
              <a:t>How effective was the system?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800634"/>
            <a:ext cx="4038600" cy="412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7346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Effectiveness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600200"/>
            <a:ext cx="2895600" cy="4525963"/>
          </a:xfrm>
        </p:spPr>
        <p:txBody>
          <a:bodyPr/>
          <a:lstStyle/>
          <a:p>
            <a:r>
              <a:rPr lang="en-US" dirty="0" smtClean="0"/>
              <a:t>Ambiguity</a:t>
            </a:r>
          </a:p>
          <a:p>
            <a:r>
              <a:rPr lang="en-US" dirty="0" smtClean="0"/>
              <a:t>Poorer estimation of longer shots</a:t>
            </a:r>
          </a:p>
          <a:p>
            <a:r>
              <a:rPr lang="en-US" dirty="0" smtClean="0"/>
              <a:t>Poor estimation of two guns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00199"/>
            <a:ext cx="5257800" cy="136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048000"/>
            <a:ext cx="5257800" cy="110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58370" name="Presentation" r:id="rId3" imgW="4367859" imgH="3275194" progId="PowerPoint.Show.8">
              <p:embed/>
            </p:oleObj>
          </a:graphicData>
        </a:graphic>
      </p:graphicFrame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dirty="0"/>
              <a:t>?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600200"/>
            <a:ext cx="36576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9218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RF (Radio </a:t>
            </a:r>
            <a:r>
              <a:rPr lang="en-US" dirty="0"/>
              <a:t>F</a:t>
            </a:r>
            <a:r>
              <a:rPr lang="en-US" dirty="0" smtClean="0"/>
              <a:t>requency)</a:t>
            </a:r>
          </a:p>
          <a:p>
            <a:r>
              <a:rPr lang="en-US" dirty="0" smtClean="0"/>
              <a:t>Bluetooth</a:t>
            </a:r>
          </a:p>
          <a:p>
            <a:r>
              <a:rPr lang="en-US" dirty="0" smtClean="0"/>
              <a:t>UWB (Ultra-Wideband</a:t>
            </a:r>
            <a:r>
              <a:rPr lang="en-US" dirty="0" smtClean="0"/>
              <a:t>) </a:t>
            </a:r>
            <a:r>
              <a:rPr lang="en-US" dirty="0" smtClean="0">
                <a:sym typeface="Wingdings" pitchFamily="2" charset="2"/>
              </a:rPr>
              <a:t> Wireless USB</a:t>
            </a:r>
            <a:endParaRPr lang="en-US" dirty="0" smtClean="0"/>
          </a:p>
          <a:p>
            <a:r>
              <a:rPr lang="en-US" dirty="0" smtClean="0"/>
              <a:t>NFC (Near-Field Communication</a:t>
            </a:r>
            <a:r>
              <a:rPr lang="en-US" dirty="0" smtClean="0"/>
              <a:t>) – (RFID compatible)</a:t>
            </a:r>
            <a:endParaRPr lang="en-US" dirty="0" smtClean="0"/>
          </a:p>
          <a:p>
            <a:r>
              <a:rPr lang="en-US" dirty="0" err="1" smtClean="0"/>
              <a:t>Zigbee</a:t>
            </a:r>
            <a:r>
              <a:rPr lang="en-US" dirty="0" smtClean="0"/>
              <a:t> </a:t>
            </a:r>
            <a:r>
              <a:rPr lang="en-US" dirty="0" smtClean="0"/>
              <a:t>(IEEE 802.15.4)*</a:t>
            </a:r>
          </a:p>
          <a:p>
            <a:r>
              <a:rPr lang="en-US" dirty="0" smtClean="0"/>
              <a:t>WiFi </a:t>
            </a:r>
            <a:r>
              <a:rPr lang="en-US" dirty="0" smtClean="0"/>
              <a:t>(IEEE 802.11x)</a:t>
            </a:r>
          </a:p>
          <a:p>
            <a:r>
              <a:rPr lang="en-US" dirty="0" err="1" smtClean="0"/>
              <a:t>WiMax</a:t>
            </a:r>
            <a:r>
              <a:rPr lang="en-US" dirty="0" smtClean="0"/>
              <a:t> (IEEE 802.16x)</a:t>
            </a:r>
          </a:p>
          <a:p>
            <a:r>
              <a:rPr lang="en-US" dirty="0" smtClean="0"/>
              <a:t>Infrared</a:t>
            </a:r>
            <a:endParaRPr lang="en-US" dirty="0"/>
          </a:p>
        </p:txBody>
      </p:sp>
      <p:pic>
        <p:nvPicPr>
          <p:cNvPr id="18437" name="Picture 5" descr="C:\Documents and Settings\Sal\Local Settings\Temporary Internet Files\Content.IE5\WDLTM7SH\MCj0198023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733800"/>
            <a:ext cx="2057400" cy="250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0242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TinyOS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Operating system &amp; platform for wireless sensor embedded devices</a:t>
            </a:r>
          </a:p>
          <a:p>
            <a:pPr lvl="1"/>
            <a:r>
              <a:rPr lang="en-US" dirty="0" smtClean="0"/>
              <a:t>Free</a:t>
            </a:r>
          </a:p>
          <a:p>
            <a:pPr lvl="1"/>
            <a:r>
              <a:rPr lang="en-US" dirty="0" smtClean="0"/>
              <a:t>Open-source (written in </a:t>
            </a:r>
            <a:r>
              <a:rPr lang="en-US" dirty="0" err="1" smtClean="0"/>
              <a:t>nesC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 of California – Berkeley &amp; Intel</a:t>
            </a:r>
          </a:p>
          <a:p>
            <a:pPr lvl="1"/>
            <a:r>
              <a:rPr lang="en-US" dirty="0" smtClean="0">
                <a:hlinkClick r:id="rId4"/>
              </a:rPr>
              <a:t>www.tinyos.net</a:t>
            </a:r>
            <a:endParaRPr lang="en-US" dirty="0" smtClean="0"/>
          </a:p>
          <a:p>
            <a:pPr lvl="1"/>
            <a:r>
              <a:rPr lang="en-US" dirty="0" smtClean="0"/>
              <a:t>Initial release: 2000</a:t>
            </a:r>
          </a:p>
        </p:txBody>
      </p:sp>
      <p:pic>
        <p:nvPicPr>
          <p:cNvPr id="38914" name="Picture 2" descr="TinyOS -- An open-source OS for sensor networks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4419600"/>
            <a:ext cx="3362325" cy="1285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51938" cy="6862763"/>
        </p:xfrm>
        <a:graphic>
          <a:graphicData uri="http://schemas.openxmlformats.org/presentationml/2006/ole">
            <p:oleObj spid="_x0000_s11266" name="Presentation" r:id="rId3" imgW="4367859" imgH="3275194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17414" name="Picture 6" descr="http://rds.yahoo.com/_ylt=A0WTb_qeUA5IAIQAC.KjzbkF/SIG=12tctlbfe/EXP=1208984094/**http%3A/www.defenseindustrydaily.com/images/GEAR_IdZ_Future_Soldier_l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828800"/>
            <a:ext cx="3579395" cy="3886200"/>
          </a:xfrm>
          <a:prstGeom prst="rect">
            <a:avLst/>
          </a:prstGeom>
          <a:noFill/>
        </p:spPr>
      </p:pic>
      <p:graphicFrame>
        <p:nvGraphicFramePr>
          <p:cNvPr id="7" name="Diagram 6"/>
          <p:cNvGraphicFramePr/>
          <p:nvPr/>
        </p:nvGraphicFramePr>
        <p:xfrm>
          <a:off x="609600" y="1295400"/>
          <a:ext cx="4267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1694</Words>
  <Application>Microsoft Office PowerPoint</Application>
  <PresentationFormat>On-screen Show (4:3)</PresentationFormat>
  <Paragraphs>295</Paragraphs>
  <Slides>65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Office Theme</vt:lpstr>
      <vt:lpstr>Presentation</vt:lpstr>
      <vt:lpstr>Photo Editor Photo</vt:lpstr>
      <vt:lpstr>Embedded Systems &amp; Wireless Networks</vt:lpstr>
      <vt:lpstr>Embedded Systems &amp; Sensors in Wireless Networks</vt:lpstr>
      <vt:lpstr>Wireless Sensor Networks</vt:lpstr>
      <vt:lpstr>System Design Challenges</vt:lpstr>
      <vt:lpstr>Energy Consumption</vt:lpstr>
      <vt:lpstr>Power-Aware Sensors</vt:lpstr>
      <vt:lpstr>Communication Protocols</vt:lpstr>
      <vt:lpstr>TinyOS</vt:lpstr>
      <vt:lpstr>Applications</vt:lpstr>
      <vt:lpstr>Slide 10</vt:lpstr>
      <vt:lpstr>Accurate Prediction of Power Consumption in Sensor Networks.</vt:lpstr>
      <vt:lpstr>Uh oh!</vt:lpstr>
      <vt:lpstr>Paper Overview</vt:lpstr>
      <vt:lpstr>Presentation Overview</vt:lpstr>
      <vt:lpstr>Presentation Overview Cnt.</vt:lpstr>
      <vt:lpstr>Related Work</vt:lpstr>
      <vt:lpstr>AEON’s Energy Model</vt:lpstr>
      <vt:lpstr>AEON’s Energy Model Cnt.</vt:lpstr>
      <vt:lpstr>AEON’s Energy Model Cnt.</vt:lpstr>
      <vt:lpstr>TinyOS and Applications</vt:lpstr>
      <vt:lpstr>TinyOS and Applications Cnt.</vt:lpstr>
      <vt:lpstr>Energy Profiling</vt:lpstr>
      <vt:lpstr>Energy Profiling Cnt.</vt:lpstr>
      <vt:lpstr>Conclusion and Future Work</vt:lpstr>
      <vt:lpstr>Slide 25</vt:lpstr>
      <vt:lpstr>Performance Analysis of IEEE 802.15.4 and ZigBee for Large-Scale Wireless Sensor Network Applications</vt:lpstr>
      <vt:lpstr>Wireless Sensor Networks (WSN)</vt:lpstr>
      <vt:lpstr>Why the need for a special communication protocol?</vt:lpstr>
      <vt:lpstr>IEEE 802.15.4</vt:lpstr>
      <vt:lpstr>IEEE 802.15.4</vt:lpstr>
      <vt:lpstr>ZigBee</vt:lpstr>
      <vt:lpstr>Routing</vt:lpstr>
      <vt:lpstr>Medium Access Control (MAC) Layer</vt:lpstr>
      <vt:lpstr>Beacon-enabled Mode</vt:lpstr>
      <vt:lpstr>Network Topology</vt:lpstr>
      <vt:lpstr>Network “Cluster-Tree” Topology</vt:lpstr>
      <vt:lpstr>Node Designations</vt:lpstr>
      <vt:lpstr>Clustering  Topology Discovery Algorithm</vt:lpstr>
      <vt:lpstr>Contention Access Period</vt:lpstr>
      <vt:lpstr>Contention Access Period: Hidden Node Collisions</vt:lpstr>
      <vt:lpstr>Contention Free Period</vt:lpstr>
      <vt:lpstr>Battery Life Extension</vt:lpstr>
      <vt:lpstr>Analysis</vt:lpstr>
      <vt:lpstr>Conclusions</vt:lpstr>
      <vt:lpstr>Slide 45</vt:lpstr>
      <vt:lpstr>Shooter Localization and Weapon Classification with Soldier-Wearable Networked Sensors </vt:lpstr>
      <vt:lpstr>Overview</vt:lpstr>
      <vt:lpstr>Introduction</vt:lpstr>
      <vt:lpstr>Introduction</vt:lpstr>
      <vt:lpstr>High-Level Solution</vt:lpstr>
      <vt:lpstr>High-Level Solution</vt:lpstr>
      <vt:lpstr>Hardware</vt:lpstr>
      <vt:lpstr>Hardware Realization</vt:lpstr>
      <vt:lpstr>Software</vt:lpstr>
      <vt:lpstr>Software (Soldier Operated Device)</vt:lpstr>
      <vt:lpstr>Software (Sensor Board)</vt:lpstr>
      <vt:lpstr>Software (Sensor Board)</vt:lpstr>
      <vt:lpstr>Software (Sensor Board)</vt:lpstr>
      <vt:lpstr>Software (Radio Module)</vt:lpstr>
      <vt:lpstr>Software (Radio Module)</vt:lpstr>
      <vt:lpstr>Detection Algorithm</vt:lpstr>
      <vt:lpstr>Sensor Fusion</vt:lpstr>
      <vt:lpstr>Effectiveness</vt:lpstr>
      <vt:lpstr>Effectiveness</vt:lpstr>
      <vt:lpstr>Questions?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Systems &amp; Sensors in Wireless Networks</dc:title>
  <dc:creator>Sal Torre</dc:creator>
  <cp:lastModifiedBy>Sal Torre</cp:lastModifiedBy>
  <cp:revision>70</cp:revision>
  <dcterms:created xsi:type="dcterms:W3CDTF">2008-04-15T20:32:08Z</dcterms:created>
  <dcterms:modified xsi:type="dcterms:W3CDTF">2008-04-23T03:59:33Z</dcterms:modified>
</cp:coreProperties>
</file>