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9" r:id="rId23"/>
    <p:sldId id="276" r:id="rId24"/>
    <p:sldId id="280" r:id="rId25"/>
    <p:sldId id="281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Runtime PR for Software Radio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2/28/2010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43E11-CF18-4F87-8F6A-50B8BA52C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Runtime PR for Software Radio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2/28/2010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1F0A1-8729-4C27-B600-762FE2F65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1F0A1-8729-4C27-B600-762FE2F650A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Runtime PR for Software Radio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2/28/2010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Runtime PR for Software Radio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71F0A1-8729-4C27-B600-762FE2F650A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2/28/2010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2/26/2010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UFL ECE Dept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UFL ECE Dept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2/26/2010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UFL ECE Dept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UFL ECE Dept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2/26/2010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UFL ECE Dept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2/26/2010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UFL ECE Dept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2/26/2010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UFL ECE Dept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UFL ECE Dept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UFL ECE Dept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UFL ECE Dept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2/26/2010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UFL ECE Dept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2/26/2010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UFL ECE Dept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562600" y="4953000"/>
            <a:ext cx="3276600" cy="990600"/>
          </a:xfrm>
        </p:spPr>
        <p:txBody>
          <a:bodyPr>
            <a:normAutofit/>
          </a:bodyPr>
          <a:lstStyle/>
          <a:p>
            <a:r>
              <a:rPr lang="en-US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2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Alsafrjalani</a:t>
            </a:r>
            <a:r>
              <a:rPr lang="en-US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Dzenitis</a:t>
            </a:r>
            <a:r>
              <a:rPr lang="en-US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Runtime PR for Software Radio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304800" y="1295400"/>
            <a:ext cx="6477000" cy="1828800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Partial Reconfiguration (PR)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 using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uController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8768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Eliminate the need for an external controller (PC)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Autonomous process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IBM power PC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Hard processor cores (additional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the SW ones)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ability to process C/C++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Embedded on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Virtex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boards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Desired conf. are loaded from external MEM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Events, such as detection of a signal, triggers PR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133600"/>
            <a:ext cx="3810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 Design Hierarchy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Top module: static and partially reconfigurable sub-modules, SM and PRM, respectively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Communications must be declared using an 8-bit bus macros provided by Xilinx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505200"/>
            <a:ext cx="352425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429001"/>
            <a:ext cx="48768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PRM rest in the top module: any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communication to lower, deep modules requires more routings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"/>
            <a:ext cx="4191000" cy="129539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Before PR, static modules, fixed, less communication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0050" y="0"/>
            <a:ext cx="49339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8625" y="3200400"/>
            <a:ext cx="49053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0" y="3200400"/>
            <a:ext cx="41910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PR, PRM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modules are in top level; any replication/requirement of such module by the low level module will require communicating with top levels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 Software Support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Initially, very little software support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Goal is to ease it and automate the process of  generating PR designs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Xilinx: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Provides Early Access that works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PlanAhead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(floor planner)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ISE tool is modified for PR 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Automated command line: low-level details were previously was the responsibility of the user</a:t>
            </a: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PlanAhead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provides info on available resources and statistics on utilization (helps in floor planning stage)</a:t>
            </a:r>
          </a:p>
          <a:p>
            <a:pPr lvl="2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Real-World Applications of PR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Simplex Spread-Spectrum Transceiver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Dynamic Bandwidth Resource Allocation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Cognitive Radio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Hardware Acceleration For SDR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many others not covered in this paper…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Simplex Spread-Spectrum Transceiver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Due to simplex communication, transmit and receive operations never occur simultaneously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DSSS (Direct Sequence Spread Spectrum) Demodulator only needed in the beginning during the code acquisition phase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Rx FEC Decoder Needed During Receive Operations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FEC Encode Needed During Send Operations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Simplex Spread-Spectrum Transceiver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 Approach With 2 PRRs (Partially Reconfigurable Regions):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 region can host both the send and receive modulators since they aren’t needed at the same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Simplex Spread Spectrum Transceiver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17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00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 Region Can Host The DSSS Demodulator, Receive FEC Decoder, And Transmit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Encoder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2010-03-01 13h42_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200400"/>
            <a:ext cx="6781801" cy="2744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Dynamic Bandwidth Resource Allocation (DBRA)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for controlling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Networks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 approach can take advantage of two situations: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the SNR drops below a certain level and/or the bit error rate gets to high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the SNR is high and throughput can be increased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these situations are mutually exclusive, their associated FUs can reside in the same PRR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Dynamic Bandwidth Resource Allocation (DBRA)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19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572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Depending on which situation is encountered, switch modules to either provide more reliable communication, or higher throughput communication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Turbo encoder switched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convolutional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Reed-Solomon encoder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Turbo decoder switched to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Viterbi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Reed-Solomon decoder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8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64275"/>
            <a:ext cx="2667000" cy="36512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64081"/>
            <a:ext cx="5421083" cy="36512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88097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16075"/>
            <a:ext cx="8153400" cy="4495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 in FPGA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 Study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Dynamic Bandwidth Resource Allocation (DBRA)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20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2010-03-01 13h43_0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752600"/>
            <a:ext cx="6781800" cy="4411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Cognitive Radio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21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Operates by constantly scanning the frequency spectrum to detect where the signal is located (via modulation detection)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Once located, receiver begins demodulating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the modulation detector and demodulator are never in use at the same time, it’s a great application for PR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Cognitive Radio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22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2010-03-01 13h43_54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524000"/>
            <a:ext cx="6484693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Hardware Acceleration (SDR)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23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Modern FEC codes can be computationally intensive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SDR functions can’t even run on a general purpose processor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using PR, can have hardware accelerators loaded as necessary depending on the channel being used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While reconfiguration is being performed, store received data in buffers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Hardware Acceleration (SDR)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24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2010-03-01 13h44_2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752600"/>
            <a:ext cx="6781800" cy="44749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25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 J. McDonald, Runtime FPGA Partial Reconfiguration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Maxfield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Design Warrior's Guide to FPGAs: Devices, Tools and Flows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26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Fotosearch_HandRaise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791200" y="1676400"/>
            <a:ext cx="2998663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Current trend: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FPGA’s are replacing ASICs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Lower cost, rapid development time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Offer reconfigurable computing (RC) as needed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Offers static and dynamic RC approaches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Challenge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we reduce the size of the device using RC?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we save on power?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 Contd.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Yes!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Partial reconfiguration (PR) offers that flexibility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Save space: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space required to provide multiple functionalities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Save power: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Unnecessarily unit is not used unless is configured!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about adaptive allocation?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Still need the resource before allocating it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 uses the same resource for different functionalities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Advantages of PR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Saves area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Swaps accelerators as needed or transmit/receiver, for instance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Saves power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Less resources idle = less power consumption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Faster than current technologies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Partial RC vs. Full RC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remainder of the FPGA still runs without interruption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 in Software Radio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Communication parameters are defined at runtime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Possess a multitude of function blocks that are always available to handle the bandwidth of the channel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all functions on the same device is not feasible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FPGA is a natural approach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Via PR, functionality of a specific block is changed while remainder blocks are still functioning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FPGA’s Structure 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Virtex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30718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657600" y="1524000"/>
            <a:ext cx="50292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CLBs: configurable logic blocks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BRAMs: block random access memories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FIFO: first-in first-out buffers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DCMs: digital clock managers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DSP48s are Xilinx's digital signal processing units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OBs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input-output buffers.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FPGA Structure Contd.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FPGA is configured by writing bits to its configuration memory (CM)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configuration data is organized into frames that target specific areas of the FPGA through frame addresses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using PR, the partial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bitstreams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will contain configuration data for a whole frame if any portion of that frame is to be reconfigured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 Speed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2/26/2010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UFL ECE Dept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Depends on the size to be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PR’ed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Old Virtex-4 allow only whole column PR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bitstreams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significantly larger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ones allow arbitrarily shaped PR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Depends on the port: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serial, JTAG (Joint Test Action Group; and IEEE standard),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SelectMap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or ICAP (internal configuration access) ports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Metric used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uSec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/Frame: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Frame is a 41 32-bit words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 addressing overhead is about 10% and ignored in calculation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factors: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Implementation, target device, and source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400</TotalTime>
  <Words>1134</Words>
  <Application>Microsoft Office PowerPoint</Application>
  <PresentationFormat>On-screen Show (4:3)</PresentationFormat>
  <Paragraphs>213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Median</vt:lpstr>
      <vt:lpstr>M. Alsafrjalani D. Dzenitis </vt:lpstr>
      <vt:lpstr>Outline </vt:lpstr>
      <vt:lpstr>Introduction </vt:lpstr>
      <vt:lpstr>Introduction Contd. </vt:lpstr>
      <vt:lpstr>Advantages of PR </vt:lpstr>
      <vt:lpstr>PR in Software Radio </vt:lpstr>
      <vt:lpstr>FPGA’s Structure  Virtex 4</vt:lpstr>
      <vt:lpstr>FPGA Structure Contd. </vt:lpstr>
      <vt:lpstr>PR Speed </vt:lpstr>
      <vt:lpstr>PR using uController </vt:lpstr>
      <vt:lpstr>PR Design Hierarchy </vt:lpstr>
      <vt:lpstr>Slide 12</vt:lpstr>
      <vt:lpstr>PR Software Support</vt:lpstr>
      <vt:lpstr>Real-World Applications of PR</vt:lpstr>
      <vt:lpstr>Simplex Spread-Spectrum Transceiver</vt:lpstr>
      <vt:lpstr>Simplex Spread-Spectrum Transceiver</vt:lpstr>
      <vt:lpstr>Simplex Spread Spectrum Transceiver</vt:lpstr>
      <vt:lpstr>Dynamic Bandwidth Resource Allocation (DBRA)</vt:lpstr>
      <vt:lpstr>Dynamic Bandwidth Resource Allocation (DBRA)</vt:lpstr>
      <vt:lpstr>Dynamic Bandwidth Resource Allocation (DBRA)</vt:lpstr>
      <vt:lpstr>Cognitive Radio</vt:lpstr>
      <vt:lpstr>Cognitive Radio</vt:lpstr>
      <vt:lpstr>Hardware Acceleration (SDR)</vt:lpstr>
      <vt:lpstr>Hardware Acceleration (SDR)</vt:lpstr>
      <vt:lpstr>References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Partial Reconfiguration (PR)</dc:title>
  <dc:creator>Hammam</dc:creator>
  <cp:lastModifiedBy>Hammam</cp:lastModifiedBy>
  <cp:revision>39</cp:revision>
  <dcterms:created xsi:type="dcterms:W3CDTF">2006-08-16T00:00:00Z</dcterms:created>
  <dcterms:modified xsi:type="dcterms:W3CDTF">2010-03-03T02:35:14Z</dcterms:modified>
</cp:coreProperties>
</file>