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1" r:id="rId20"/>
    <p:sldId id="278" r:id="rId21"/>
    <p:sldId id="272" r:id="rId22"/>
    <p:sldId id="273" r:id="rId23"/>
    <p:sldId id="274" r:id="rId24"/>
    <p:sldId id="275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B28F42-4BDD-40CE-BF37-348FF3786E81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C447B9-2670-4C89-9459-5E4CD9ACEE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OBSM method for Real Time Embedded Systems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Veronica </a:t>
            </a:r>
            <a:r>
              <a:rPr lang="en-US" dirty="0" err="1" smtClean="0"/>
              <a:t>Eyo</a:t>
            </a:r>
            <a:endParaRPr lang="en-US" dirty="0" smtClean="0"/>
          </a:p>
          <a:p>
            <a:r>
              <a:rPr lang="en-US" dirty="0" err="1" smtClean="0"/>
              <a:t>Sharvari</a:t>
            </a:r>
            <a:r>
              <a:rPr lang="en-US" dirty="0" smtClean="0"/>
              <a:t> Joshi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1828800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SDE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638800" y="1828800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Patch Maker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934200" y="4572000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 Software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52800" y="4572000"/>
            <a:ext cx="1600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SVF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2667000" y="3657600"/>
            <a:ext cx="13716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>
            <a:off x="3429000" y="2628900"/>
            <a:ext cx="2209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6" idx="2"/>
          </p:cNvCxnSpPr>
          <p:nvPr/>
        </p:nvCxnSpPr>
        <p:spPr>
          <a:xfrm>
            <a:off x="4953000" y="5372100"/>
            <a:ext cx="1981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457700" y="3238500"/>
            <a:ext cx="1447800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9760095">
            <a:off x="2904354" y="3623257"/>
            <a:ext cx="461665" cy="105734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Find Error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11820" y="2209800"/>
            <a:ext cx="197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Modify Information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8862503">
            <a:off x="4673012" y="3552105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00804" y="49530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Upload Patch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7" grpId="0"/>
      <p:bldP spid="28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Modifications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Modification</a:t>
            </a:r>
          </a:p>
          <a:p>
            <a:r>
              <a:rPr lang="en-US" dirty="0" smtClean="0"/>
              <a:t>User Application Modification</a:t>
            </a:r>
          </a:p>
          <a:p>
            <a:r>
              <a:rPr lang="en-US" dirty="0" smtClean="0"/>
              <a:t>Parameter Modification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may have bugs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Preemptible</a:t>
            </a:r>
            <a:r>
              <a:rPr lang="en-US" dirty="0" smtClean="0"/>
              <a:t> Kernel: </a:t>
            </a:r>
            <a:endParaRPr lang="en-US" dirty="0" smtClean="0"/>
          </a:p>
          <a:p>
            <a:pPr lvl="1"/>
            <a:r>
              <a:rPr lang="en-US" dirty="0" smtClean="0"/>
              <a:t>PC register of each task may point to an instruction that will be modified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ll </a:t>
            </a:r>
            <a:r>
              <a:rPr lang="en-US" dirty="0" smtClean="0"/>
              <a:t>the tasks must be stopped except the patch handle task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If </a:t>
            </a:r>
            <a:r>
              <a:rPr lang="en-US" sz="3200" dirty="0" smtClean="0"/>
              <a:t>N</a:t>
            </a:r>
            <a:r>
              <a:rPr lang="en-US" sz="3200" dirty="0" smtClean="0"/>
              <a:t>on-</a:t>
            </a:r>
            <a:r>
              <a:rPr lang="en-US" sz="3200" dirty="0" err="1" smtClean="0"/>
              <a:t>preemptible</a:t>
            </a:r>
            <a:r>
              <a:rPr lang="en-US" sz="3200" dirty="0" smtClean="0"/>
              <a:t> Kernel:</a:t>
            </a:r>
            <a:endParaRPr lang="en-US" sz="3200" dirty="0" smtClean="0"/>
          </a:p>
          <a:p>
            <a:pPr lvl="1"/>
            <a:r>
              <a:rPr lang="en-US" dirty="0" smtClean="0"/>
              <a:t>Task that is not ready needs to be restarted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Application </a:t>
            </a:r>
            <a:r>
              <a:rPr lang="en-US" dirty="0" smtClean="0"/>
              <a:t>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common to modify user application</a:t>
            </a:r>
          </a:p>
          <a:p>
            <a:r>
              <a:rPr lang="en-US" dirty="0" smtClean="0"/>
              <a:t>Different applications have different tasks</a:t>
            </a:r>
          </a:p>
          <a:p>
            <a:r>
              <a:rPr lang="en-US" dirty="0" smtClean="0"/>
              <a:t>To upgrade the task is </a:t>
            </a:r>
            <a:r>
              <a:rPr lang="en-US" dirty="0" smtClean="0"/>
              <a:t>killed</a:t>
            </a:r>
          </a:p>
          <a:p>
            <a:r>
              <a:rPr lang="en-US" dirty="0" smtClean="0"/>
              <a:t>Better than the approach of updating the whole and then rebooting the system.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refer to a global variable or static variable or a data area in memory</a:t>
            </a:r>
          </a:p>
          <a:p>
            <a:r>
              <a:rPr lang="en-US" dirty="0" smtClean="0"/>
              <a:t>Local variable is in a stack and cannot be modified</a:t>
            </a:r>
          </a:p>
          <a:p>
            <a:r>
              <a:rPr lang="en-US" dirty="0" smtClean="0"/>
              <a:t>Variables and data can be modified by rewriting the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Patch Information </a:t>
            </a:r>
            <a:r>
              <a:rPr lang="en-US" dirty="0" smtClean="0"/>
              <a:t>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SDE informs OBSM to fetch patch information</a:t>
            </a:r>
          </a:p>
          <a:p>
            <a:r>
              <a:rPr lang="en-US" dirty="0" smtClean="0"/>
              <a:t>OBSM finds the files updated by the user modification</a:t>
            </a:r>
          </a:p>
          <a:p>
            <a:r>
              <a:rPr lang="en-US" dirty="0" smtClean="0"/>
              <a:t>Comparison is carried out </a:t>
            </a:r>
            <a:r>
              <a:rPr lang="en-US" dirty="0" smtClean="0"/>
              <a:t>to find out which files have been </a:t>
            </a:r>
            <a:r>
              <a:rPr lang="en-US" dirty="0" smtClean="0"/>
              <a:t>modified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</a:t>
            </a:r>
            <a:endParaRPr lang="en-US" dirty="0" smtClean="0"/>
          </a:p>
          <a:p>
            <a:r>
              <a:rPr lang="en-US" dirty="0" smtClean="0"/>
              <a:t>Software upgrading and function upgrading</a:t>
            </a:r>
          </a:p>
          <a:p>
            <a:r>
              <a:rPr lang="en-US" dirty="0" smtClean="0"/>
              <a:t>Parameter modification necessitates that the task be </a:t>
            </a:r>
            <a:r>
              <a:rPr lang="en-US" dirty="0" smtClean="0"/>
              <a:t>restarted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Analysis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1600200"/>
            <a:ext cx="47910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Caller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caller graph is created</a:t>
            </a:r>
          </a:p>
          <a:p>
            <a:r>
              <a:rPr lang="en-US" dirty="0" smtClean="0"/>
              <a:t>Use breadth-first traversal to find all the </a:t>
            </a:r>
            <a:r>
              <a:rPr lang="en-US" dirty="0" smtClean="0"/>
              <a:t>dependant tasks</a:t>
            </a:r>
          </a:p>
          <a:p>
            <a:r>
              <a:rPr lang="en-US" dirty="0" smtClean="0"/>
              <a:t>A list of all the functions that depend on the given function and find tasks whose entry points are in these functions.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2015045"/>
            <a:ext cx="3657600" cy="368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and Re-relocation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upgrade software we need a memory table which is costly to maintain </a:t>
            </a:r>
          </a:p>
          <a:p>
            <a:r>
              <a:rPr lang="en-US" dirty="0" smtClean="0"/>
              <a:t>Implement it in the host machine</a:t>
            </a:r>
          </a:p>
          <a:p>
            <a:r>
              <a:rPr lang="en-US" dirty="0" smtClean="0"/>
              <a:t>If a new version function is larger than the old one new function will be placed in a new location</a:t>
            </a:r>
          </a:p>
          <a:p>
            <a:r>
              <a:rPr lang="en-US" dirty="0" smtClean="0"/>
              <a:t>N</a:t>
            </a:r>
            <a:r>
              <a:rPr lang="en-US" dirty="0" smtClean="0"/>
              <a:t>eed </a:t>
            </a:r>
            <a:r>
              <a:rPr lang="en-US" dirty="0" smtClean="0"/>
              <a:t>re-relocation after the patch is uploaded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OBSM?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</a:t>
            </a:r>
            <a:r>
              <a:rPr lang="en-US" dirty="0" smtClean="0"/>
              <a:t>n </a:t>
            </a:r>
            <a:r>
              <a:rPr lang="en-US" u="sng" dirty="0" smtClean="0"/>
              <a:t>B</a:t>
            </a:r>
            <a:r>
              <a:rPr lang="en-US" dirty="0" smtClean="0"/>
              <a:t>oard </a:t>
            </a:r>
            <a:r>
              <a:rPr lang="en-US" u="sng" dirty="0" smtClean="0"/>
              <a:t>S</a:t>
            </a:r>
            <a:r>
              <a:rPr lang="en-US" dirty="0" smtClean="0"/>
              <a:t>oftware </a:t>
            </a:r>
            <a:r>
              <a:rPr lang="en-US" u="sng" dirty="0" smtClean="0"/>
              <a:t>M</a:t>
            </a:r>
            <a:r>
              <a:rPr lang="en-US" dirty="0" smtClean="0"/>
              <a:t>aintenance</a:t>
            </a:r>
          </a:p>
          <a:p>
            <a:r>
              <a:rPr lang="en-US" dirty="0" smtClean="0"/>
              <a:t>Software maintenance in </a:t>
            </a:r>
            <a:r>
              <a:rPr lang="en-US" dirty="0" smtClean="0"/>
              <a:t>software engineering</a:t>
            </a:r>
            <a:r>
              <a:rPr lang="en-US" dirty="0" smtClean="0"/>
              <a:t> is the modification of a software product after delivery to correct faults, to improve performance or other attributes, or to adapt the product to a modified </a:t>
            </a:r>
            <a:r>
              <a:rPr lang="en-US" dirty="0" smtClean="0"/>
              <a:t>environment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sz="1800" dirty="0" smtClean="0"/>
              <a:t>(Source: Wikipedia)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and Re-relocation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1837" y="1765300"/>
            <a:ext cx="25241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300" y="1751012"/>
            <a:ext cx="25527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the patch</a:t>
            </a:r>
          </a:p>
          <a:p>
            <a:r>
              <a:rPr lang="en-US" dirty="0" smtClean="0"/>
              <a:t>Suspend the affected task</a:t>
            </a:r>
          </a:p>
          <a:p>
            <a:r>
              <a:rPr lang="en-US" dirty="0" smtClean="0"/>
              <a:t>Update the parameter value or code</a:t>
            </a:r>
          </a:p>
          <a:p>
            <a:r>
              <a:rPr lang="en-US" dirty="0" smtClean="0"/>
              <a:t>Restart the </a:t>
            </a:r>
            <a:r>
              <a:rPr lang="en-US" dirty="0" smtClean="0"/>
              <a:t>task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task priority, entry point, base </a:t>
            </a:r>
            <a:r>
              <a:rPr lang="en-US" dirty="0" smtClean="0"/>
              <a:t>of stack </a:t>
            </a:r>
            <a:r>
              <a:rPr lang="en-US" dirty="0" smtClean="0"/>
              <a:t>and arguments are </a:t>
            </a:r>
            <a:r>
              <a:rPr lang="en-US" dirty="0" smtClean="0"/>
              <a:t>needed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release</a:t>
            </a:r>
          </a:p>
          <a:p>
            <a:r>
              <a:rPr lang="en-US" dirty="0" smtClean="0"/>
              <a:t>Need to protect the resource when the task is killed</a:t>
            </a:r>
          </a:p>
          <a:p>
            <a:r>
              <a:rPr lang="en-US" dirty="0" smtClean="0"/>
              <a:t>Register Mechanism</a:t>
            </a:r>
          </a:p>
          <a:p>
            <a:r>
              <a:rPr lang="en-US" dirty="0" smtClean="0"/>
              <a:t>Reboot delayed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Pentium-s, 100 </a:t>
            </a:r>
            <a:r>
              <a:rPr lang="en-US" dirty="0" smtClean="0"/>
              <a:t>MHz</a:t>
            </a:r>
          </a:p>
          <a:p>
            <a:r>
              <a:rPr lang="en-US" dirty="0" smtClean="0"/>
              <a:t>3 </a:t>
            </a:r>
            <a:r>
              <a:rPr lang="en-US" dirty="0" smtClean="0"/>
              <a:t>source files modification (</a:t>
            </a:r>
            <a:r>
              <a:rPr lang="en-US" dirty="0" smtClean="0"/>
              <a:t>20 functions)</a:t>
            </a:r>
            <a:endParaRPr lang="en-US" dirty="0" smtClean="0"/>
          </a:p>
          <a:p>
            <a:r>
              <a:rPr lang="en-US" dirty="0" smtClean="0"/>
              <a:t>Conventional </a:t>
            </a:r>
            <a:r>
              <a:rPr lang="en-US" dirty="0" smtClean="0"/>
              <a:t>method: 2sec and 110µsec</a:t>
            </a:r>
          </a:p>
          <a:p>
            <a:r>
              <a:rPr lang="en-US" dirty="0" smtClean="0"/>
              <a:t>Overhead of OBSM is15µsec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evelop </a:t>
            </a:r>
            <a:r>
              <a:rPr lang="en-US" dirty="0" smtClean="0"/>
              <a:t>a method to update the software by writing the patch to memory directly</a:t>
            </a:r>
          </a:p>
          <a:p>
            <a:r>
              <a:rPr lang="en-US" dirty="0" smtClean="0"/>
              <a:t>To reduce overhead classify </a:t>
            </a:r>
            <a:r>
              <a:rPr lang="en-US" dirty="0" smtClean="0"/>
              <a:t>the type of modification</a:t>
            </a:r>
            <a:endParaRPr lang="en-US" dirty="0" smtClean="0"/>
          </a:p>
          <a:p>
            <a:r>
              <a:rPr lang="en-US" dirty="0" smtClean="0"/>
              <a:t>Task dependency analysis and resource protection help in correct </a:t>
            </a:r>
            <a:r>
              <a:rPr lang="en-US" dirty="0" smtClean="0"/>
              <a:t>upgrading</a:t>
            </a:r>
            <a:endParaRPr lang="en-US" dirty="0" smtClean="0"/>
          </a:p>
          <a:p>
            <a:r>
              <a:rPr lang="en-US" dirty="0" smtClean="0"/>
              <a:t>This method has </a:t>
            </a:r>
            <a:r>
              <a:rPr lang="en-US" dirty="0" smtClean="0"/>
              <a:t>some overhead but will be useful for applications which require frequent </a:t>
            </a:r>
            <a:r>
              <a:rPr lang="en-US" dirty="0" smtClean="0"/>
              <a:t>upgrading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300" dirty="0" smtClean="0">
              <a:solidFill>
                <a:srgbClr val="B13F9A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buNone/>
            </a:pPr>
            <a:endParaRPr lang="en-US" sz="4300" dirty="0" smtClean="0">
              <a:solidFill>
                <a:srgbClr val="B13F9A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Questions</a:t>
            </a:r>
            <a:r>
              <a:rPr lang="en-US" sz="4300" dirty="0" smtClean="0">
                <a:solidFill>
                  <a:srgbClr val="04617B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en-US" sz="4300" dirty="0" smtClean="0">
              <a:solidFill>
                <a:srgbClr val="B13F9A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size of patch</a:t>
            </a:r>
          </a:p>
          <a:p>
            <a:r>
              <a:rPr lang="en-US" dirty="0" smtClean="0"/>
              <a:t>Assign more memory to each module at compilation time</a:t>
            </a:r>
          </a:p>
          <a:p>
            <a:r>
              <a:rPr lang="en-US" dirty="0" smtClean="0"/>
              <a:t>Only that module is rebooted</a:t>
            </a:r>
          </a:p>
          <a:p>
            <a:r>
              <a:rPr lang="en-US" dirty="0" smtClean="0"/>
              <a:t>Disadvantage: difficult to predict the memory size of future patches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On-Board Control Procedures</a:t>
            </a:r>
          </a:p>
          <a:p>
            <a:r>
              <a:rPr lang="en-US" dirty="0" smtClean="0"/>
              <a:t>Is a stand alone program</a:t>
            </a:r>
          </a:p>
          <a:p>
            <a:r>
              <a:rPr lang="en-US" dirty="0" smtClean="0"/>
              <a:t>Capable of interacting with other on-board subsystems, with similar capabilities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hardware redundancy</a:t>
            </a:r>
          </a:p>
          <a:p>
            <a:r>
              <a:rPr lang="en-US" dirty="0" smtClean="0"/>
              <a:t>New version software runs with old version</a:t>
            </a:r>
          </a:p>
          <a:p>
            <a:r>
              <a:rPr lang="en-US" dirty="0" smtClean="0"/>
              <a:t>Old version guards upgrading</a:t>
            </a:r>
          </a:p>
          <a:p>
            <a:r>
              <a:rPr lang="en-US" dirty="0" smtClean="0"/>
              <a:t>Upgrades only if the new version works as expected for some time</a:t>
            </a:r>
          </a:p>
          <a:p>
            <a:r>
              <a:rPr lang="en-US" dirty="0" smtClean="0"/>
              <a:t>Else rollback to a checkpoint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Component-based Dynamic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configuration language for describing dynamic architecture</a:t>
            </a:r>
          </a:p>
          <a:p>
            <a:r>
              <a:rPr lang="en-US" dirty="0" smtClean="0"/>
              <a:t>Specify the structure of Distributive systems</a:t>
            </a:r>
          </a:p>
          <a:p>
            <a:r>
              <a:rPr lang="en-US" dirty="0" smtClean="0"/>
              <a:t>Separates the description of structure from that of computation and interaction</a:t>
            </a:r>
          </a:p>
          <a:p>
            <a:r>
              <a:rPr lang="en-US" dirty="0" smtClean="0"/>
              <a:t>Use connectors for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object-based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object can transparently invoke a method on a server object</a:t>
            </a:r>
          </a:p>
          <a:p>
            <a:r>
              <a:rPr lang="en-US" dirty="0" smtClean="0"/>
              <a:t>Requires CORBA architecture</a:t>
            </a:r>
          </a:p>
          <a:p>
            <a:r>
              <a:rPr lang="en-US" dirty="0" smtClean="0"/>
              <a:t>Reliable group communication</a:t>
            </a:r>
          </a:p>
          <a:p>
            <a:r>
              <a:rPr lang="en-US" dirty="0" smtClean="0"/>
              <a:t>Frequent checkpoint mechanism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replace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cost to have hardware or software redundancy</a:t>
            </a:r>
          </a:p>
          <a:p>
            <a:r>
              <a:rPr lang="en-US" dirty="0" smtClean="0"/>
              <a:t>Communication and synchronization is time consuming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r>
              <a:rPr lang="en-US" dirty="0" smtClean="0"/>
              <a:t>Software Development Environment (SDE)</a:t>
            </a:r>
          </a:p>
          <a:p>
            <a:r>
              <a:rPr lang="en-US" dirty="0" smtClean="0"/>
              <a:t>Software Validation Facility (SVF)</a:t>
            </a:r>
          </a:p>
          <a:p>
            <a:r>
              <a:rPr lang="en-US" dirty="0" smtClean="0"/>
              <a:t>A generator for patch </a:t>
            </a:r>
            <a:r>
              <a:rPr lang="en-US" dirty="0" err="1" smtClean="0"/>
              <a:t>telecommands</a:t>
            </a:r>
            <a:endParaRPr lang="en-US" dirty="0" smtClean="0"/>
          </a:p>
          <a:p>
            <a:r>
              <a:rPr lang="en-US" dirty="0" smtClean="0"/>
              <a:t>A mission database of "memory images"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</TotalTime>
  <Words>616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An OBSM method for Real Time Embedded Systems </vt:lpstr>
      <vt:lpstr>What is OBSM?</vt:lpstr>
      <vt:lpstr>Related Work</vt:lpstr>
      <vt:lpstr>Related work continued </vt:lpstr>
      <vt:lpstr>Related work continued </vt:lpstr>
      <vt:lpstr>Component-based Dynamic Architecture</vt:lpstr>
      <vt:lpstr>Distributed object-based approach</vt:lpstr>
      <vt:lpstr>Need to replace redundancy</vt:lpstr>
      <vt:lpstr>Framework</vt:lpstr>
      <vt:lpstr>Framework</vt:lpstr>
      <vt:lpstr>Types of Modifications </vt:lpstr>
      <vt:lpstr>Kernel Modification</vt:lpstr>
      <vt:lpstr>User Application Modification</vt:lpstr>
      <vt:lpstr>Parameter Modification</vt:lpstr>
      <vt:lpstr>Patch Information Fetching</vt:lpstr>
      <vt:lpstr>Task Analysis</vt:lpstr>
      <vt:lpstr>Task Analysis</vt:lpstr>
      <vt:lpstr>Caller Graph</vt:lpstr>
      <vt:lpstr>Relocation and Re-relocation</vt:lpstr>
      <vt:lpstr>Relocation and Re-relocation</vt:lpstr>
      <vt:lpstr>Patching</vt:lpstr>
      <vt:lpstr>Resource Protection</vt:lpstr>
      <vt:lpstr>Results </vt:lpstr>
      <vt:lpstr>Conclusion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Sharvari</dc:creator>
  <cp:lastModifiedBy>Sharvari</cp:lastModifiedBy>
  <cp:revision>75</cp:revision>
  <dcterms:created xsi:type="dcterms:W3CDTF">2010-02-19T23:28:24Z</dcterms:created>
  <dcterms:modified xsi:type="dcterms:W3CDTF">2010-02-26T03:33:16Z</dcterms:modified>
</cp:coreProperties>
</file>