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28DD-1735-4883-ACED-A4DBAD7B8FE8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2ABF5-731F-4D3A-ADD5-F282EC7159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that Flash</a:t>
            </a:r>
            <a:r>
              <a:rPr lang="en-US" baseline="0" dirty="0" smtClean="0"/>
              <a:t> was used for non-volatile applications like a BIOS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ABF5-731F-4D3A-ADD5-F282EC71594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ABF5-731F-4D3A-ADD5-F282EC71594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ABF5-731F-4D3A-ADD5-F282EC71594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finding everything from large caches to small local storage.</a:t>
            </a:r>
            <a:r>
              <a:rPr lang="en-US" baseline="0" dirty="0" smtClean="0"/>
              <a:t>  Can be optimized for speed, low power,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ABF5-731F-4D3A-ADD5-F282EC71594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real</a:t>
            </a:r>
            <a:r>
              <a:rPr lang="en-US" baseline="0" dirty="0" smtClean="0"/>
              <a:t> big challenge </a:t>
            </a:r>
            <a:r>
              <a:rPr lang="en-US" baseline="0" dirty="0" err="1" smtClean="0"/>
              <a:t>beomes</a:t>
            </a:r>
            <a:r>
              <a:rPr lang="en-US" baseline="0" dirty="0" smtClean="0"/>
              <a:t> how to partition the system and implement a cost-optimized solution in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ABF5-731F-4D3A-ADD5-F282EC715945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ABF5-731F-4D3A-ADD5-F282EC715945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3571C3-20F8-459D-8BB0-3CC8BC8D7DD7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AF3AF4-664B-440F-A91E-122F4ACDF6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In Embedded Memory Design And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History and Trends In Embedded System 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and Challenges To Embed Memories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BUT:  Drawbacks vs. using multiple chips</a:t>
            </a:r>
          </a:p>
          <a:p>
            <a:pPr lvl="1"/>
            <a:r>
              <a:rPr lang="en-US" dirty="0" smtClean="0"/>
              <a:t>Increased development complexity</a:t>
            </a:r>
          </a:p>
          <a:p>
            <a:pPr lvl="1"/>
            <a:r>
              <a:rPr lang="en-US" dirty="0" smtClean="0"/>
              <a:t>Memories need to be area optimized</a:t>
            </a:r>
          </a:p>
          <a:p>
            <a:pPr lvl="1"/>
            <a:r>
              <a:rPr lang="en-US" dirty="0" smtClean="0"/>
              <a:t>Need new design methodologies</a:t>
            </a:r>
          </a:p>
          <a:p>
            <a:pPr lvl="1"/>
            <a:r>
              <a:rPr lang="en-US" dirty="0" smtClean="0"/>
              <a:t>Need new testing methodologies</a:t>
            </a:r>
          </a:p>
          <a:p>
            <a:pPr lvl="1"/>
            <a:r>
              <a:rPr lang="en-US" dirty="0" smtClean="0"/>
              <a:t>Higher mask cost</a:t>
            </a:r>
          </a:p>
          <a:p>
            <a:pPr lvl="1"/>
            <a:r>
              <a:rPr lang="en-US" dirty="0" smtClean="0"/>
              <a:t>Higher effort to ramp one complex product</a:t>
            </a:r>
          </a:p>
          <a:p>
            <a:pPr lvl="1"/>
            <a:r>
              <a:rPr lang="en-US" dirty="0" smtClean="0"/>
              <a:t>Decreased flexibility and extendibility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of Embedded Memory Devices:  A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Need to develop a communication device with the following requirements:</a:t>
            </a:r>
          </a:p>
          <a:p>
            <a:pPr lvl="1"/>
            <a:r>
              <a:rPr lang="en-US" dirty="0" smtClean="0"/>
              <a:t>Doubled Functionality</a:t>
            </a:r>
          </a:p>
          <a:p>
            <a:pPr lvl="1"/>
            <a:r>
              <a:rPr lang="en-US" dirty="0" smtClean="0"/>
              <a:t>30% Performance Gain Compared To Multi-Device Solution</a:t>
            </a:r>
          </a:p>
          <a:p>
            <a:pPr lvl="1"/>
            <a:r>
              <a:rPr lang="en-US" dirty="0" smtClean="0"/>
              <a:t>Power must be optimized so that the device still fits into its former package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of Embedded Memory Devices: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Only solution was to embed all memory:</a:t>
            </a:r>
          </a:p>
          <a:p>
            <a:pPr lvl="1"/>
            <a:r>
              <a:rPr lang="en-US" dirty="0" smtClean="0"/>
              <a:t>Multi-chip failed: Off-chip driver for the larger memories absorbed 30% of power budget alone</a:t>
            </a:r>
          </a:p>
          <a:p>
            <a:pPr lvl="1"/>
            <a:r>
              <a:rPr lang="en-US" dirty="0" smtClean="0"/>
              <a:t>Need a customized floor plan where logic placement was optimized with respect to memory location.</a:t>
            </a:r>
          </a:p>
          <a:p>
            <a:pPr lvl="1"/>
            <a:r>
              <a:rPr lang="en-US" dirty="0" smtClean="0"/>
              <a:t>I.E. More than just sticking a big blob of SRAM on the chip somewhere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of Embedded Memory Devices: Case Study</a:t>
            </a:r>
            <a:endParaRPr lang="en-US" dirty="0"/>
          </a:p>
        </p:txBody>
      </p:sp>
      <p:pic>
        <p:nvPicPr>
          <p:cNvPr id="4" name="Content Placeholder 3" descr="figure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8027228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Embedded Memory Test and Repair: Trends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Today’s </a:t>
            </a:r>
            <a:r>
              <a:rPr lang="en-US" dirty="0" err="1" smtClean="0"/>
              <a:t>SoCs</a:t>
            </a:r>
            <a:r>
              <a:rPr lang="en-US" dirty="0" smtClean="0"/>
              <a:t> have moved from being logic-dominant to memory dominant</a:t>
            </a:r>
          </a:p>
          <a:p>
            <a:r>
              <a:rPr lang="en-US" dirty="0" smtClean="0"/>
              <a:t>More memory needed for today’s memory hungry applications</a:t>
            </a:r>
          </a:p>
          <a:p>
            <a:r>
              <a:rPr lang="en-US" dirty="0" smtClean="0"/>
              <a:t>Aggressive design of embedded memories leads to greater manufacturing and field reliability problems than any other part of the chip</a:t>
            </a:r>
          </a:p>
          <a:p>
            <a:r>
              <a:rPr lang="en-US" dirty="0" smtClean="0"/>
              <a:t>Overall yield thus relies heavily on the memory yield, significantly affecting cost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Embedded Memory Test and Repair: Trends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Yield can be improved by offering redundancy in memories</a:t>
            </a:r>
          </a:p>
          <a:p>
            <a:r>
              <a:rPr lang="en-US" dirty="0" smtClean="0"/>
              <a:t>Requires determining the adequate type and amount from memory design techniques and  failure history</a:t>
            </a:r>
          </a:p>
          <a:p>
            <a:r>
              <a:rPr lang="en-US" dirty="0" smtClean="0"/>
              <a:t>Further, need ability to detect where defects occur and knowledge of how to then incorporate redundant elements</a:t>
            </a:r>
          </a:p>
          <a:p>
            <a:r>
              <a:rPr lang="en-US" dirty="0" smtClean="0"/>
              <a:t>Test and Repair</a:t>
            </a:r>
          </a:p>
          <a:p>
            <a:r>
              <a:rPr lang="en-US" dirty="0" smtClean="0"/>
              <a:t>Power-Up Soft Repair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Traditional approach of Test-and-Repair requires extensive equipment and can contribute as much as 40% of the overall manufacturing cost of a chip</a:t>
            </a:r>
          </a:p>
          <a:p>
            <a:r>
              <a:rPr lang="en-US" dirty="0" smtClean="0"/>
              <a:t>Need to keep these costs down especially for high-volume consumer electronics or anything that is particularly cost-sensitive.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Time-To-Volume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Time-To-Volume is the time it takes a design to become sufficiently mature such that it can be manufactured in high volume at lower cost</a:t>
            </a:r>
          </a:p>
          <a:p>
            <a:r>
              <a:rPr lang="en-US" dirty="0" smtClean="0"/>
              <a:t>Dependent upon two factors:</a:t>
            </a:r>
          </a:p>
          <a:p>
            <a:pPr lvl="1"/>
            <a:r>
              <a:rPr lang="en-US" dirty="0" smtClean="0"/>
              <a:t>Initial </a:t>
            </a:r>
            <a:r>
              <a:rPr lang="en-US" dirty="0" err="1" smtClean="0"/>
              <a:t>SoC</a:t>
            </a:r>
            <a:r>
              <a:rPr lang="en-US" dirty="0" smtClean="0"/>
              <a:t> design time</a:t>
            </a:r>
          </a:p>
          <a:p>
            <a:pPr lvl="2"/>
            <a:r>
              <a:rPr lang="en-US" dirty="0" smtClean="0"/>
              <a:t>Re-use of proven IP cores</a:t>
            </a:r>
          </a:p>
          <a:p>
            <a:pPr lvl="1"/>
            <a:r>
              <a:rPr lang="en-US" dirty="0" smtClean="0"/>
              <a:t>Production ramp-up time</a:t>
            </a:r>
          </a:p>
          <a:p>
            <a:pPr lvl="2"/>
            <a:r>
              <a:rPr lang="en-US" dirty="0" smtClean="0"/>
              <a:t>Yield optimization: detect, analyze and correct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Time-To-Volume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Time-to-market pressure may require a shortened ramp-up period</a:t>
            </a:r>
          </a:p>
          <a:p>
            <a:r>
              <a:rPr lang="en-US" dirty="0" smtClean="0"/>
              <a:t>Can minimize TTV if yield optimization starts before ramp-up period</a:t>
            </a:r>
          </a:p>
          <a:p>
            <a:pPr lvl="1"/>
            <a:r>
              <a:rPr lang="en-US" dirty="0" smtClean="0"/>
              <a:t>Memory IP cores need to be tested in silicon and optimized beforehand to improve yield once incorporated into an </a:t>
            </a:r>
            <a:r>
              <a:rPr lang="en-US" dirty="0" err="1" smtClean="0"/>
              <a:t>SoC</a:t>
            </a:r>
            <a:r>
              <a:rPr lang="en-US" dirty="0" smtClean="0"/>
              <a:t>: “Silicon-Proven IP”</a:t>
            </a:r>
          </a:p>
          <a:p>
            <a:pPr lvl="1"/>
            <a:r>
              <a:rPr lang="en-US" dirty="0" smtClean="0"/>
              <a:t>Memory IP should already include all necessary diagnosis and failure analysis functions which can then be used during ramp-up</a:t>
            </a:r>
          </a:p>
          <a:p>
            <a:pPr lvl="1"/>
            <a:r>
              <a:rPr lang="en-US" dirty="0" smtClean="0"/>
              <a:t>Memory repair functions need to be designed together with the system as a whole to simplify the </a:t>
            </a:r>
            <a:r>
              <a:rPr lang="en-US" dirty="0" err="1" smtClean="0"/>
              <a:t>SoC</a:t>
            </a:r>
            <a:r>
              <a:rPr lang="en-US" dirty="0" smtClean="0"/>
              <a:t> ramp-up.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Content Placeholder 3" descr="questions_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09174" y="1600200"/>
            <a:ext cx="6760602" cy="44958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Ideal Memory: Yesterday, Today And Tomorrow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6702552" cy="4495800"/>
          </a:xfrm>
        </p:spPr>
        <p:txBody>
          <a:bodyPr/>
          <a:lstStyle/>
          <a:p>
            <a:r>
              <a:rPr lang="en-US" dirty="0" smtClean="0"/>
              <a:t>1980 – 1990:  The Stand-Alone Chip</a:t>
            </a:r>
          </a:p>
          <a:p>
            <a:r>
              <a:rPr lang="en-US" dirty="0" smtClean="0"/>
              <a:t>Three Main Types:</a:t>
            </a:r>
          </a:p>
          <a:p>
            <a:pPr lvl="1"/>
            <a:r>
              <a:rPr lang="en-US" dirty="0" smtClean="0"/>
              <a:t>SRAM</a:t>
            </a:r>
          </a:p>
          <a:p>
            <a:pPr lvl="1"/>
            <a:r>
              <a:rPr lang="en-US" dirty="0" smtClean="0"/>
              <a:t>DRAM</a:t>
            </a:r>
          </a:p>
          <a:p>
            <a:pPr lvl="1"/>
            <a:r>
              <a:rPr lang="en-US" dirty="0" smtClean="0"/>
              <a:t>Flash EEPROMs</a:t>
            </a:r>
          </a:p>
        </p:txBody>
      </p:sp>
      <p:pic>
        <p:nvPicPr>
          <p:cNvPr id="1026" name="Picture 2" descr="C:\Users\Dave\Desktop\epr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819400"/>
            <a:ext cx="3251200" cy="325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1980-1990: The Stand-Alone Chip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SRAM – The “S” is for “Static”</a:t>
            </a:r>
          </a:p>
          <a:p>
            <a:pPr lvl="1"/>
            <a:r>
              <a:rPr lang="en-US" dirty="0" smtClean="0"/>
              <a:t>6T variety used in handheld systems due to:</a:t>
            </a:r>
          </a:p>
          <a:p>
            <a:pPr lvl="2"/>
            <a:r>
              <a:rPr lang="en-US" dirty="0" smtClean="0"/>
              <a:t>Low standby power</a:t>
            </a:r>
          </a:p>
          <a:p>
            <a:pPr lvl="2"/>
            <a:r>
              <a:rPr lang="en-US" dirty="0" smtClean="0"/>
              <a:t>Wide noise margin</a:t>
            </a:r>
          </a:p>
          <a:p>
            <a:pPr lvl="2"/>
            <a:r>
              <a:rPr lang="en-US" dirty="0" smtClean="0"/>
              <a:t>Ease of use</a:t>
            </a:r>
          </a:p>
          <a:p>
            <a:pPr lvl="1"/>
            <a:r>
              <a:rPr lang="en-US" dirty="0" smtClean="0"/>
              <a:t>4T variety typically used for cache, especially for systems using mostly DRAM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1980-1990: The Stand-Alone Chip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DRAM – The “D” is for “Dynamic”</a:t>
            </a:r>
          </a:p>
          <a:p>
            <a:pPr lvl="1"/>
            <a:r>
              <a:rPr lang="en-US" dirty="0" smtClean="0"/>
              <a:t>Must be refreshed periodically because the bits are stored with a capacitor, which leaks current</a:t>
            </a:r>
          </a:p>
          <a:p>
            <a:pPr lvl="1"/>
            <a:r>
              <a:rPr lang="en-US" dirty="0" smtClean="0"/>
              <a:t>Small cell size and high density made them ideal for larger memory systems.</a:t>
            </a:r>
          </a:p>
          <a:p>
            <a:pPr lvl="1"/>
            <a:r>
              <a:rPr lang="en-US" dirty="0" smtClean="0"/>
              <a:t>However, slower performance typically required the use of an SRAM cache</a:t>
            </a:r>
          </a:p>
          <a:p>
            <a:pPr lvl="1"/>
            <a:r>
              <a:rPr lang="en-US" dirty="0" smtClean="0"/>
              <a:t>Higher power consumption due to the need for refreshing, not suitable for handheld embedded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1990-2000: Memory Integrated With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1990-2000, logic began to be integrated onto memory chips</a:t>
            </a:r>
          </a:p>
          <a:p>
            <a:r>
              <a:rPr lang="en-US" dirty="0" smtClean="0"/>
              <a:t>Sub-micron processes increased logic speed, requiring faster memories</a:t>
            </a:r>
          </a:p>
          <a:p>
            <a:r>
              <a:rPr lang="en-US" dirty="0" smtClean="0"/>
              <a:t>Also provided room for logic on the memory chip, allowing them to be synchronous</a:t>
            </a:r>
          </a:p>
          <a:p>
            <a:r>
              <a:rPr lang="en-US" dirty="0" smtClean="0"/>
              <a:t>Refresh circuitry for </a:t>
            </a:r>
            <a:r>
              <a:rPr lang="en-US" smtClean="0"/>
              <a:t>DRAMs now </a:t>
            </a:r>
            <a:r>
              <a:rPr lang="en-US" dirty="0" smtClean="0"/>
              <a:t>located on chip, allowed them to operate in an SRAM socket (P-SRAM, “P” stands for “Pseudo”)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2000-2005: Scaled Embedded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Era of true embedded memory begins</a:t>
            </a:r>
          </a:p>
          <a:p>
            <a:r>
              <a:rPr lang="en-US" dirty="0" smtClean="0"/>
              <a:t>100’s of millions of gates on a chip allows for a large portion of chips to contain memory that are functionally not a memory</a:t>
            </a:r>
          </a:p>
          <a:p>
            <a:r>
              <a:rPr lang="en-US" dirty="0" smtClean="0"/>
              <a:t>Embedded memory has different characteristics than standalone memory:</a:t>
            </a:r>
          </a:p>
          <a:p>
            <a:pPr lvl="1"/>
            <a:r>
              <a:rPr lang="en-US" dirty="0" smtClean="0"/>
              <a:t>Wide on-chip buses + parallelism</a:t>
            </a:r>
          </a:p>
          <a:p>
            <a:pPr lvl="1"/>
            <a:r>
              <a:rPr lang="en-US" dirty="0" smtClean="0"/>
              <a:t>High-speed operation not as important</a:t>
            </a:r>
          </a:p>
          <a:p>
            <a:r>
              <a:rPr lang="en-US" dirty="0" smtClean="0"/>
              <a:t>Commercial IP becomes equivalent of a memory standard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Product Perspective: Trends in </a:t>
            </a:r>
            <a:r>
              <a:rPr lang="en-US" dirty="0" err="1" smtClean="0"/>
              <a:t>SoC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Memory content in </a:t>
            </a:r>
            <a:r>
              <a:rPr lang="en-US" dirty="0" err="1" smtClean="0"/>
              <a:t>SoC</a:t>
            </a:r>
            <a:r>
              <a:rPr lang="en-US" dirty="0" smtClean="0"/>
              <a:t> increasing dramatically from year to year.</a:t>
            </a:r>
          </a:p>
          <a:p>
            <a:r>
              <a:rPr lang="en-US" dirty="0" smtClean="0"/>
              <a:t>Memory either organized as large chunks of “hand optimized” blocks or smaller memories generated by compilers.</a:t>
            </a:r>
          </a:p>
          <a:p>
            <a:r>
              <a:rPr lang="en-US" dirty="0" smtClean="0"/>
              <a:t>Re-used logic and memory blocks exceed number of newly designed functions</a:t>
            </a:r>
          </a:p>
          <a:p>
            <a:pPr lvl="1"/>
            <a:r>
              <a:rPr lang="en-US" dirty="0" smtClean="0"/>
              <a:t>Why?  Designs are stable faster allowing device manufacturers to meet a faster market window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Product Perspective: Trends in </a:t>
            </a:r>
            <a:r>
              <a:rPr lang="en-US" dirty="0" err="1" smtClean="0"/>
              <a:t>SoC</a:t>
            </a:r>
            <a:r>
              <a:rPr lang="en-US" dirty="0" smtClean="0"/>
              <a:t> Design</a:t>
            </a:r>
            <a:endParaRPr lang="en-US" dirty="0"/>
          </a:p>
        </p:txBody>
      </p:sp>
      <p:pic>
        <p:nvPicPr>
          <p:cNvPr id="4" name="Content Placeholder 3" descr="figure1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066800" y="1600200"/>
            <a:ext cx="7011389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and Challenges To Embed Memories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embed all this memory?</a:t>
            </a:r>
          </a:p>
          <a:p>
            <a:r>
              <a:rPr lang="en-US" dirty="0" smtClean="0"/>
              <a:t>If tailored properly you can achieve:</a:t>
            </a:r>
          </a:p>
          <a:p>
            <a:pPr lvl="1"/>
            <a:r>
              <a:rPr lang="en-US" dirty="0" smtClean="0"/>
              <a:t>Improved performance</a:t>
            </a:r>
          </a:p>
          <a:p>
            <a:pPr lvl="1"/>
            <a:r>
              <a:rPr lang="en-US" dirty="0" smtClean="0"/>
              <a:t>Lower power consumption</a:t>
            </a:r>
          </a:p>
          <a:p>
            <a:pPr lvl="1"/>
            <a:r>
              <a:rPr lang="en-US" dirty="0" smtClean="0"/>
              <a:t>On-demand memory activation / refined stand-by modes</a:t>
            </a:r>
          </a:p>
          <a:p>
            <a:pPr lvl="1"/>
            <a:r>
              <a:rPr lang="en-US" dirty="0" smtClean="0"/>
              <a:t>Higher bandwidth</a:t>
            </a:r>
          </a:p>
          <a:p>
            <a:pPr lvl="1"/>
            <a:r>
              <a:rPr lang="en-US" dirty="0" smtClean="0"/>
              <a:t>Package cost reduction and overall cost reduction</a:t>
            </a:r>
          </a:p>
          <a:p>
            <a:pPr lvl="1"/>
            <a:r>
              <a:rPr lang="en-US" dirty="0" smtClean="0"/>
              <a:t>Generalized form factor / board space advantages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398</TotalTime>
  <Words>918</Words>
  <Application>Microsoft Office PowerPoint</Application>
  <PresentationFormat>On-screen Show (4:3)</PresentationFormat>
  <Paragraphs>108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Challenges In Embedded Memory Design And Test</vt:lpstr>
      <vt:lpstr>Ideal Memory: Yesterday, Today And Tomorrow</vt:lpstr>
      <vt:lpstr>1980-1990: The Stand-Alone Chip</vt:lpstr>
      <vt:lpstr>1980-1990: The Stand-Alone Chip</vt:lpstr>
      <vt:lpstr>1990-2000: Memory Integrated With Logic</vt:lpstr>
      <vt:lpstr>2000-2005: Scaled Embedded Memory</vt:lpstr>
      <vt:lpstr>The Product Perspective: Trends in SoC Design</vt:lpstr>
      <vt:lpstr>Product Perspective: Trends in SoC Design</vt:lpstr>
      <vt:lpstr>Advantages and Challenges To Embed Memories</vt:lpstr>
      <vt:lpstr>Advantages and Challenges To Embed Memories</vt:lpstr>
      <vt:lpstr>Implementation of Embedded Memory Devices:  A Case Study</vt:lpstr>
      <vt:lpstr>Implementation of Embedded Memory Devices: Case Study</vt:lpstr>
      <vt:lpstr>Implementation of Embedded Memory Devices: Case Study</vt:lpstr>
      <vt:lpstr>Embedded Memory Test and Repair: Trends and Challenges</vt:lpstr>
      <vt:lpstr>Embedded Memory Test and Repair: Trends and Challenges</vt:lpstr>
      <vt:lpstr>Manufacturing Cost</vt:lpstr>
      <vt:lpstr>Time-To-Volume</vt:lpstr>
      <vt:lpstr>Time-To-Volume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Embedded Memory Design And Test</dc:title>
  <dc:creator>David Dzenitis</dc:creator>
  <cp:lastModifiedBy>David Dzenitis</cp:lastModifiedBy>
  <cp:revision>44</cp:revision>
  <dcterms:created xsi:type="dcterms:W3CDTF">2010-03-31T05:05:48Z</dcterms:created>
  <dcterms:modified xsi:type="dcterms:W3CDTF">2010-03-31T11:44:24Z</dcterms:modified>
</cp:coreProperties>
</file>