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13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colors16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tags/tag3.xml" ContentType="application/vnd.openxmlformats-officedocument.presentationml.tags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Default Extension="gif" ContentType="image/gif"/>
  <Override PartName="/ppt/diagrams/layout16.xml" ContentType="application/vnd.openxmlformats-officedocument.drawingml.diagramLayout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tags/tag2.xml" ContentType="application/vnd.openxmlformats-officedocument.presentationml.tags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notesSlides/notesSlide10.xml" ContentType="application/vnd.openxmlformats-officedocument.presentationml.notesSlid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9"/>
  </p:notesMasterIdLst>
  <p:sldIdLst>
    <p:sldId id="256" r:id="rId2"/>
    <p:sldId id="257" r:id="rId3"/>
    <p:sldId id="258" r:id="rId4"/>
    <p:sldId id="291" r:id="rId5"/>
    <p:sldId id="259" r:id="rId6"/>
    <p:sldId id="292" r:id="rId7"/>
    <p:sldId id="260" r:id="rId8"/>
    <p:sldId id="261" r:id="rId9"/>
    <p:sldId id="262" r:id="rId10"/>
    <p:sldId id="29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94" r:id="rId22"/>
    <p:sldId id="274" r:id="rId23"/>
    <p:sldId id="290" r:id="rId24"/>
    <p:sldId id="275" r:id="rId25"/>
    <p:sldId id="287" r:id="rId26"/>
    <p:sldId id="278" r:id="rId27"/>
    <p:sldId id="288" r:id="rId28"/>
    <p:sldId id="279" r:id="rId29"/>
    <p:sldId id="289" r:id="rId30"/>
    <p:sldId id="285" r:id="rId31"/>
    <p:sldId id="286" r:id="rId32"/>
    <p:sldId id="295" r:id="rId33"/>
    <p:sldId id="280" r:id="rId34"/>
    <p:sldId id="281" r:id="rId35"/>
    <p:sldId id="282" r:id="rId36"/>
    <p:sldId id="283" r:id="rId37"/>
    <p:sldId id="284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B4C4"/>
  </p:clrMru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6491" autoAdjust="0"/>
  </p:normalViewPr>
  <p:slideViewPr>
    <p:cSldViewPr>
      <p:cViewPr varScale="1">
        <p:scale>
          <a:sx n="56" d="100"/>
          <a:sy n="56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530AE5-B43E-44D4-B07F-31E514C5CD52}" type="doc">
      <dgm:prSet loTypeId="urn:microsoft.com/office/officeart/2005/8/layout/process4" loCatId="process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n-IN"/>
        </a:p>
      </dgm:t>
    </dgm:pt>
    <dgm:pt modelId="{BEA953E0-D2EF-4209-9D2C-63976BFA14B3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Monitor </a:t>
          </a:r>
          <a:r>
            <a:rPr lang="en-US" dirty="0" smtClean="0"/>
            <a:t>executing </a:t>
          </a:r>
          <a:r>
            <a:rPr lang="en-US" dirty="0" smtClean="0"/>
            <a:t>binary program</a:t>
          </a:r>
          <a:endParaRPr lang="en-IN" dirty="0"/>
        </a:p>
      </dgm:t>
    </dgm:pt>
    <dgm:pt modelId="{91FCDD73-86D0-419B-B754-89C50A43DC42}" type="parTrans" cxnId="{7275378A-B4EA-4A73-A1AC-293D4D0AF4E1}">
      <dgm:prSet/>
      <dgm:spPr/>
      <dgm:t>
        <a:bodyPr/>
        <a:lstStyle/>
        <a:p>
          <a:endParaRPr lang="en-IN"/>
        </a:p>
      </dgm:t>
    </dgm:pt>
    <dgm:pt modelId="{E4BB62D8-A36B-4BEE-8D6D-7A0ACCC82952}" type="sibTrans" cxnId="{7275378A-B4EA-4A73-A1AC-293D4D0AF4E1}">
      <dgm:prSet/>
      <dgm:spPr/>
      <dgm:t>
        <a:bodyPr/>
        <a:lstStyle/>
        <a:p>
          <a:endParaRPr lang="en-IN"/>
        </a:p>
      </dgm:t>
    </dgm:pt>
    <dgm:pt modelId="{4CDA7DA3-7E34-4A40-B39D-2BC8FA75E545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Detect critical code regions</a:t>
          </a:r>
          <a:endParaRPr lang="en-IN" dirty="0"/>
        </a:p>
      </dgm:t>
    </dgm:pt>
    <dgm:pt modelId="{72E06DD7-A6D4-41BF-B6F3-4DB68A47DF4B}" type="parTrans" cxnId="{1ED78816-E721-4D19-92A2-3563FC98C048}">
      <dgm:prSet/>
      <dgm:spPr/>
      <dgm:t>
        <a:bodyPr/>
        <a:lstStyle/>
        <a:p>
          <a:endParaRPr lang="en-IN"/>
        </a:p>
      </dgm:t>
    </dgm:pt>
    <dgm:pt modelId="{2DFB1BD0-678C-4F45-B1BB-9F6358E112BD}" type="sibTrans" cxnId="{1ED78816-E721-4D19-92A2-3563FC98C048}">
      <dgm:prSet/>
      <dgm:spPr/>
      <dgm:t>
        <a:bodyPr/>
        <a:lstStyle/>
        <a:p>
          <a:endParaRPr lang="en-IN"/>
        </a:p>
      </dgm:t>
    </dgm:pt>
    <dgm:pt modelId="{BE9000C3-4FA5-469D-B09D-09B42B3949E2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Decompile those regions</a:t>
          </a:r>
          <a:endParaRPr lang="en-IN" dirty="0"/>
        </a:p>
      </dgm:t>
    </dgm:pt>
    <dgm:pt modelId="{65AD51FD-A8F2-445C-AEEE-2676FCFC8C38}" type="parTrans" cxnId="{26C4CBE4-2555-4FC3-B7F3-5D3C9C8E6924}">
      <dgm:prSet/>
      <dgm:spPr/>
      <dgm:t>
        <a:bodyPr/>
        <a:lstStyle/>
        <a:p>
          <a:endParaRPr lang="en-IN"/>
        </a:p>
      </dgm:t>
    </dgm:pt>
    <dgm:pt modelId="{3B3E8E8F-10D0-4C5F-B46C-405AC2FDDEBF}" type="sibTrans" cxnId="{26C4CBE4-2555-4FC3-B7F3-5D3C9C8E6924}">
      <dgm:prSet/>
      <dgm:spPr/>
      <dgm:t>
        <a:bodyPr/>
        <a:lstStyle/>
        <a:p>
          <a:endParaRPr lang="en-IN"/>
        </a:p>
      </dgm:t>
    </dgm:pt>
    <dgm:pt modelId="{5A348E44-9825-40C9-9D35-7BCF6472BBE9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Synthesize to hardware</a:t>
          </a:r>
          <a:endParaRPr lang="en-IN" dirty="0"/>
        </a:p>
      </dgm:t>
    </dgm:pt>
    <dgm:pt modelId="{970264A7-4B46-4A6F-BD2D-1844EDA82650}" type="parTrans" cxnId="{11306107-1B10-4141-8796-DAD6715349F9}">
      <dgm:prSet/>
      <dgm:spPr/>
      <dgm:t>
        <a:bodyPr/>
        <a:lstStyle/>
        <a:p>
          <a:endParaRPr lang="en-IN"/>
        </a:p>
      </dgm:t>
    </dgm:pt>
    <dgm:pt modelId="{A624E866-7B8E-4C68-8487-3AB0929D8937}" type="sibTrans" cxnId="{11306107-1B10-4141-8796-DAD6715349F9}">
      <dgm:prSet/>
      <dgm:spPr/>
      <dgm:t>
        <a:bodyPr/>
        <a:lstStyle/>
        <a:p>
          <a:endParaRPr lang="en-IN"/>
        </a:p>
      </dgm:t>
    </dgm:pt>
    <dgm:pt modelId="{3D2253E3-2810-4223-90BF-537C001AC8CD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Place and route to on chip reconfigurable fabric</a:t>
          </a:r>
          <a:endParaRPr lang="en-IN" dirty="0"/>
        </a:p>
      </dgm:t>
    </dgm:pt>
    <dgm:pt modelId="{14C22FB1-9338-4266-AD11-3636D17548D7}" type="parTrans" cxnId="{0B4AD328-3EBC-4CEA-B570-2FC7DE0453A9}">
      <dgm:prSet/>
      <dgm:spPr/>
      <dgm:t>
        <a:bodyPr/>
        <a:lstStyle/>
        <a:p>
          <a:endParaRPr lang="en-IN"/>
        </a:p>
      </dgm:t>
    </dgm:pt>
    <dgm:pt modelId="{51E6FA02-E44A-4EB0-AA9E-E03E7433289A}" type="sibTrans" cxnId="{0B4AD328-3EBC-4CEA-B570-2FC7DE0453A9}">
      <dgm:prSet/>
      <dgm:spPr/>
      <dgm:t>
        <a:bodyPr/>
        <a:lstStyle/>
        <a:p>
          <a:endParaRPr lang="en-IN"/>
        </a:p>
      </dgm:t>
    </dgm:pt>
    <dgm:pt modelId="{DEA82661-3089-4228-B8E8-59BB82370995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Update Binary to communicate with the logic</a:t>
          </a:r>
          <a:endParaRPr lang="en-IN" dirty="0"/>
        </a:p>
      </dgm:t>
    </dgm:pt>
    <dgm:pt modelId="{CE2A9E2B-DF44-4D9E-A80F-5452C47701CC}" type="parTrans" cxnId="{A0329AAD-A672-4B16-9E0B-951E5A4582EF}">
      <dgm:prSet/>
      <dgm:spPr/>
      <dgm:t>
        <a:bodyPr/>
        <a:lstStyle/>
        <a:p>
          <a:endParaRPr lang="en-IN"/>
        </a:p>
      </dgm:t>
    </dgm:pt>
    <dgm:pt modelId="{1E31B638-6E2C-4E1C-8996-E770FB043058}" type="sibTrans" cxnId="{A0329AAD-A672-4B16-9E0B-951E5A4582EF}">
      <dgm:prSet/>
      <dgm:spPr/>
      <dgm:t>
        <a:bodyPr/>
        <a:lstStyle/>
        <a:p>
          <a:endParaRPr lang="en-IN"/>
        </a:p>
      </dgm:t>
    </dgm:pt>
    <dgm:pt modelId="{3FE8EC12-C79C-4C65-9DEE-DA3518E66FE4}" type="pres">
      <dgm:prSet presAssocID="{BF530AE5-B43E-44D4-B07F-31E514C5CD5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6E0DBF62-6918-44B3-8A84-6DCFCC3EAECD}" type="pres">
      <dgm:prSet presAssocID="{DEA82661-3089-4228-B8E8-59BB82370995}" presName="boxAndChildren" presStyleCnt="0"/>
      <dgm:spPr/>
    </dgm:pt>
    <dgm:pt modelId="{06A6E8F2-403A-4159-AE3B-56F622752F48}" type="pres">
      <dgm:prSet presAssocID="{DEA82661-3089-4228-B8E8-59BB82370995}" presName="parentTextBox" presStyleLbl="node1" presStyleIdx="0" presStyleCnt="6"/>
      <dgm:spPr/>
      <dgm:t>
        <a:bodyPr/>
        <a:lstStyle/>
        <a:p>
          <a:endParaRPr lang="en-IN"/>
        </a:p>
      </dgm:t>
    </dgm:pt>
    <dgm:pt modelId="{81286C08-468F-4335-B39C-A0B60ED122C1}" type="pres">
      <dgm:prSet presAssocID="{51E6FA02-E44A-4EB0-AA9E-E03E7433289A}" presName="sp" presStyleCnt="0"/>
      <dgm:spPr/>
    </dgm:pt>
    <dgm:pt modelId="{CCDFCBB2-1BDA-41B4-A12B-0B72E5947628}" type="pres">
      <dgm:prSet presAssocID="{3D2253E3-2810-4223-90BF-537C001AC8CD}" presName="arrowAndChildren" presStyleCnt="0"/>
      <dgm:spPr/>
    </dgm:pt>
    <dgm:pt modelId="{A35EAB42-1391-467B-8E15-1427D146E037}" type="pres">
      <dgm:prSet presAssocID="{3D2253E3-2810-4223-90BF-537C001AC8CD}" presName="parentTextArrow" presStyleLbl="node1" presStyleIdx="1" presStyleCnt="6"/>
      <dgm:spPr/>
      <dgm:t>
        <a:bodyPr/>
        <a:lstStyle/>
        <a:p>
          <a:endParaRPr lang="en-IN"/>
        </a:p>
      </dgm:t>
    </dgm:pt>
    <dgm:pt modelId="{83774A44-B52A-4096-BC45-A54F5021CF4E}" type="pres">
      <dgm:prSet presAssocID="{A624E866-7B8E-4C68-8487-3AB0929D8937}" presName="sp" presStyleCnt="0"/>
      <dgm:spPr/>
    </dgm:pt>
    <dgm:pt modelId="{431267BF-4F50-476C-9A0A-EA84193BB1C5}" type="pres">
      <dgm:prSet presAssocID="{5A348E44-9825-40C9-9D35-7BCF6472BBE9}" presName="arrowAndChildren" presStyleCnt="0"/>
      <dgm:spPr/>
    </dgm:pt>
    <dgm:pt modelId="{A0EF8FD4-DEBF-4FA0-8259-F0FAD59533B1}" type="pres">
      <dgm:prSet presAssocID="{5A348E44-9825-40C9-9D35-7BCF6472BBE9}" presName="parentTextArrow" presStyleLbl="node1" presStyleIdx="2" presStyleCnt="6"/>
      <dgm:spPr/>
      <dgm:t>
        <a:bodyPr/>
        <a:lstStyle/>
        <a:p>
          <a:endParaRPr lang="en-IN"/>
        </a:p>
      </dgm:t>
    </dgm:pt>
    <dgm:pt modelId="{4B4DCF84-114D-4CC1-90CB-3A50030DC72C}" type="pres">
      <dgm:prSet presAssocID="{3B3E8E8F-10D0-4C5F-B46C-405AC2FDDEBF}" presName="sp" presStyleCnt="0"/>
      <dgm:spPr/>
    </dgm:pt>
    <dgm:pt modelId="{06CBE5DC-9CEE-4A7A-9E82-BE5F0AC783AF}" type="pres">
      <dgm:prSet presAssocID="{BE9000C3-4FA5-469D-B09D-09B42B3949E2}" presName="arrowAndChildren" presStyleCnt="0"/>
      <dgm:spPr/>
    </dgm:pt>
    <dgm:pt modelId="{CC9A9BF4-292E-42BD-B7D5-428AA4A54AD8}" type="pres">
      <dgm:prSet presAssocID="{BE9000C3-4FA5-469D-B09D-09B42B3949E2}" presName="parentTextArrow" presStyleLbl="node1" presStyleIdx="3" presStyleCnt="6"/>
      <dgm:spPr/>
      <dgm:t>
        <a:bodyPr/>
        <a:lstStyle/>
        <a:p>
          <a:endParaRPr lang="en-IN"/>
        </a:p>
      </dgm:t>
    </dgm:pt>
    <dgm:pt modelId="{1BD9535F-E761-4593-A91C-100FBDBD6394}" type="pres">
      <dgm:prSet presAssocID="{2DFB1BD0-678C-4F45-B1BB-9F6358E112BD}" presName="sp" presStyleCnt="0"/>
      <dgm:spPr/>
    </dgm:pt>
    <dgm:pt modelId="{84AEEB0D-B7A5-4592-A91D-679F6007FAC1}" type="pres">
      <dgm:prSet presAssocID="{4CDA7DA3-7E34-4A40-B39D-2BC8FA75E545}" presName="arrowAndChildren" presStyleCnt="0"/>
      <dgm:spPr/>
    </dgm:pt>
    <dgm:pt modelId="{119E5049-4A82-44AA-B0BD-7BD8DC8DFEE2}" type="pres">
      <dgm:prSet presAssocID="{4CDA7DA3-7E34-4A40-B39D-2BC8FA75E545}" presName="parentTextArrow" presStyleLbl="node1" presStyleIdx="4" presStyleCnt="6"/>
      <dgm:spPr/>
      <dgm:t>
        <a:bodyPr/>
        <a:lstStyle/>
        <a:p>
          <a:endParaRPr lang="en-IN"/>
        </a:p>
      </dgm:t>
    </dgm:pt>
    <dgm:pt modelId="{7DC88C7A-029C-45CF-81D0-C6C3B053C3AA}" type="pres">
      <dgm:prSet presAssocID="{E4BB62D8-A36B-4BEE-8D6D-7A0ACCC82952}" presName="sp" presStyleCnt="0"/>
      <dgm:spPr/>
    </dgm:pt>
    <dgm:pt modelId="{F62AD755-CA8A-4794-A631-DFD2FE87091C}" type="pres">
      <dgm:prSet presAssocID="{BEA953E0-D2EF-4209-9D2C-63976BFA14B3}" presName="arrowAndChildren" presStyleCnt="0"/>
      <dgm:spPr/>
    </dgm:pt>
    <dgm:pt modelId="{946A549E-BDCA-45F5-8BA4-C0AA2E859B8C}" type="pres">
      <dgm:prSet presAssocID="{BEA953E0-D2EF-4209-9D2C-63976BFA14B3}" presName="parentTextArrow" presStyleLbl="node1" presStyleIdx="5" presStyleCnt="6"/>
      <dgm:spPr/>
      <dgm:t>
        <a:bodyPr/>
        <a:lstStyle/>
        <a:p>
          <a:endParaRPr lang="en-IN"/>
        </a:p>
      </dgm:t>
    </dgm:pt>
  </dgm:ptLst>
  <dgm:cxnLst>
    <dgm:cxn modelId="{F6EE2A5D-B821-4C49-B13A-2E3DAC5588EC}" type="presOf" srcId="{BEA953E0-D2EF-4209-9D2C-63976BFA14B3}" destId="{946A549E-BDCA-45F5-8BA4-C0AA2E859B8C}" srcOrd="0" destOrd="0" presId="urn:microsoft.com/office/officeart/2005/8/layout/process4"/>
    <dgm:cxn modelId="{A0329AAD-A672-4B16-9E0B-951E5A4582EF}" srcId="{BF530AE5-B43E-44D4-B07F-31E514C5CD52}" destId="{DEA82661-3089-4228-B8E8-59BB82370995}" srcOrd="5" destOrd="0" parTransId="{CE2A9E2B-DF44-4D9E-A80F-5452C47701CC}" sibTransId="{1E31B638-6E2C-4E1C-8996-E770FB043058}"/>
    <dgm:cxn modelId="{0B4AD328-3EBC-4CEA-B570-2FC7DE0453A9}" srcId="{BF530AE5-B43E-44D4-B07F-31E514C5CD52}" destId="{3D2253E3-2810-4223-90BF-537C001AC8CD}" srcOrd="4" destOrd="0" parTransId="{14C22FB1-9338-4266-AD11-3636D17548D7}" sibTransId="{51E6FA02-E44A-4EB0-AA9E-E03E7433289A}"/>
    <dgm:cxn modelId="{D458B19B-F01D-493C-881F-D5639F23157E}" type="presOf" srcId="{5A348E44-9825-40C9-9D35-7BCF6472BBE9}" destId="{A0EF8FD4-DEBF-4FA0-8259-F0FAD59533B1}" srcOrd="0" destOrd="0" presId="urn:microsoft.com/office/officeart/2005/8/layout/process4"/>
    <dgm:cxn modelId="{195431F4-6636-4D46-A714-965B37E8C1F9}" type="presOf" srcId="{3D2253E3-2810-4223-90BF-537C001AC8CD}" destId="{A35EAB42-1391-467B-8E15-1427D146E037}" srcOrd="0" destOrd="0" presId="urn:microsoft.com/office/officeart/2005/8/layout/process4"/>
    <dgm:cxn modelId="{11306107-1B10-4141-8796-DAD6715349F9}" srcId="{BF530AE5-B43E-44D4-B07F-31E514C5CD52}" destId="{5A348E44-9825-40C9-9D35-7BCF6472BBE9}" srcOrd="3" destOrd="0" parTransId="{970264A7-4B46-4A6F-BD2D-1844EDA82650}" sibTransId="{A624E866-7B8E-4C68-8487-3AB0929D8937}"/>
    <dgm:cxn modelId="{7275378A-B4EA-4A73-A1AC-293D4D0AF4E1}" srcId="{BF530AE5-B43E-44D4-B07F-31E514C5CD52}" destId="{BEA953E0-D2EF-4209-9D2C-63976BFA14B3}" srcOrd="0" destOrd="0" parTransId="{91FCDD73-86D0-419B-B754-89C50A43DC42}" sibTransId="{E4BB62D8-A36B-4BEE-8D6D-7A0ACCC82952}"/>
    <dgm:cxn modelId="{CCB4EE28-5730-4FC5-B028-8F1A47F7C60D}" type="presOf" srcId="{BE9000C3-4FA5-469D-B09D-09B42B3949E2}" destId="{CC9A9BF4-292E-42BD-B7D5-428AA4A54AD8}" srcOrd="0" destOrd="0" presId="urn:microsoft.com/office/officeart/2005/8/layout/process4"/>
    <dgm:cxn modelId="{C619F051-9E8F-4B99-9F9C-3C0DA22E6E93}" type="presOf" srcId="{DEA82661-3089-4228-B8E8-59BB82370995}" destId="{06A6E8F2-403A-4159-AE3B-56F622752F48}" srcOrd="0" destOrd="0" presId="urn:microsoft.com/office/officeart/2005/8/layout/process4"/>
    <dgm:cxn modelId="{FF4D8E4A-7211-457C-98FE-26C0093C78A3}" type="presOf" srcId="{BF530AE5-B43E-44D4-B07F-31E514C5CD52}" destId="{3FE8EC12-C79C-4C65-9DEE-DA3518E66FE4}" srcOrd="0" destOrd="0" presId="urn:microsoft.com/office/officeart/2005/8/layout/process4"/>
    <dgm:cxn modelId="{1ED78816-E721-4D19-92A2-3563FC98C048}" srcId="{BF530AE5-B43E-44D4-B07F-31E514C5CD52}" destId="{4CDA7DA3-7E34-4A40-B39D-2BC8FA75E545}" srcOrd="1" destOrd="0" parTransId="{72E06DD7-A6D4-41BF-B6F3-4DB68A47DF4B}" sibTransId="{2DFB1BD0-678C-4F45-B1BB-9F6358E112BD}"/>
    <dgm:cxn modelId="{59E1952C-1093-490D-BC8A-35014D531C90}" type="presOf" srcId="{4CDA7DA3-7E34-4A40-B39D-2BC8FA75E545}" destId="{119E5049-4A82-44AA-B0BD-7BD8DC8DFEE2}" srcOrd="0" destOrd="0" presId="urn:microsoft.com/office/officeart/2005/8/layout/process4"/>
    <dgm:cxn modelId="{26C4CBE4-2555-4FC3-B7F3-5D3C9C8E6924}" srcId="{BF530AE5-B43E-44D4-B07F-31E514C5CD52}" destId="{BE9000C3-4FA5-469D-B09D-09B42B3949E2}" srcOrd="2" destOrd="0" parTransId="{65AD51FD-A8F2-445C-AEEE-2676FCFC8C38}" sibTransId="{3B3E8E8F-10D0-4C5F-B46C-405AC2FDDEBF}"/>
    <dgm:cxn modelId="{7CEF2F18-C3F5-4B51-91B9-5F7134C6D138}" type="presParOf" srcId="{3FE8EC12-C79C-4C65-9DEE-DA3518E66FE4}" destId="{6E0DBF62-6918-44B3-8A84-6DCFCC3EAECD}" srcOrd="0" destOrd="0" presId="urn:microsoft.com/office/officeart/2005/8/layout/process4"/>
    <dgm:cxn modelId="{A54CC40F-32F7-4418-85C6-094D7DF44B70}" type="presParOf" srcId="{6E0DBF62-6918-44B3-8A84-6DCFCC3EAECD}" destId="{06A6E8F2-403A-4159-AE3B-56F622752F48}" srcOrd="0" destOrd="0" presId="urn:microsoft.com/office/officeart/2005/8/layout/process4"/>
    <dgm:cxn modelId="{FC9305A8-897B-4CC3-9C3E-F65EB990984F}" type="presParOf" srcId="{3FE8EC12-C79C-4C65-9DEE-DA3518E66FE4}" destId="{81286C08-468F-4335-B39C-A0B60ED122C1}" srcOrd="1" destOrd="0" presId="urn:microsoft.com/office/officeart/2005/8/layout/process4"/>
    <dgm:cxn modelId="{2BC902AA-1A98-4B27-92CC-DB2BEFC57EB5}" type="presParOf" srcId="{3FE8EC12-C79C-4C65-9DEE-DA3518E66FE4}" destId="{CCDFCBB2-1BDA-41B4-A12B-0B72E5947628}" srcOrd="2" destOrd="0" presId="urn:microsoft.com/office/officeart/2005/8/layout/process4"/>
    <dgm:cxn modelId="{5141EB3F-E430-45FD-BE2E-D811A8552CC9}" type="presParOf" srcId="{CCDFCBB2-1BDA-41B4-A12B-0B72E5947628}" destId="{A35EAB42-1391-467B-8E15-1427D146E037}" srcOrd="0" destOrd="0" presId="urn:microsoft.com/office/officeart/2005/8/layout/process4"/>
    <dgm:cxn modelId="{2C13DA5B-3784-4FDC-BD3E-669F8D068E4A}" type="presParOf" srcId="{3FE8EC12-C79C-4C65-9DEE-DA3518E66FE4}" destId="{83774A44-B52A-4096-BC45-A54F5021CF4E}" srcOrd="3" destOrd="0" presId="urn:microsoft.com/office/officeart/2005/8/layout/process4"/>
    <dgm:cxn modelId="{41FEB1FD-60F0-4853-835E-4C71DD7B08BB}" type="presParOf" srcId="{3FE8EC12-C79C-4C65-9DEE-DA3518E66FE4}" destId="{431267BF-4F50-476C-9A0A-EA84193BB1C5}" srcOrd="4" destOrd="0" presId="urn:microsoft.com/office/officeart/2005/8/layout/process4"/>
    <dgm:cxn modelId="{346DDADD-56B1-46D6-B40D-F1869B00A9F8}" type="presParOf" srcId="{431267BF-4F50-476C-9A0A-EA84193BB1C5}" destId="{A0EF8FD4-DEBF-4FA0-8259-F0FAD59533B1}" srcOrd="0" destOrd="0" presId="urn:microsoft.com/office/officeart/2005/8/layout/process4"/>
    <dgm:cxn modelId="{523A852A-6465-459B-8710-F16D7C8BD1EC}" type="presParOf" srcId="{3FE8EC12-C79C-4C65-9DEE-DA3518E66FE4}" destId="{4B4DCF84-114D-4CC1-90CB-3A50030DC72C}" srcOrd="5" destOrd="0" presId="urn:microsoft.com/office/officeart/2005/8/layout/process4"/>
    <dgm:cxn modelId="{9115258D-F51E-4778-8A10-13AE78F749C7}" type="presParOf" srcId="{3FE8EC12-C79C-4C65-9DEE-DA3518E66FE4}" destId="{06CBE5DC-9CEE-4A7A-9E82-BE5F0AC783AF}" srcOrd="6" destOrd="0" presId="urn:microsoft.com/office/officeart/2005/8/layout/process4"/>
    <dgm:cxn modelId="{7F702126-F1B0-4DD8-BACA-FADCF8308D34}" type="presParOf" srcId="{06CBE5DC-9CEE-4A7A-9E82-BE5F0AC783AF}" destId="{CC9A9BF4-292E-42BD-B7D5-428AA4A54AD8}" srcOrd="0" destOrd="0" presId="urn:microsoft.com/office/officeart/2005/8/layout/process4"/>
    <dgm:cxn modelId="{54920560-B251-4EF9-94E3-EB1484935DEC}" type="presParOf" srcId="{3FE8EC12-C79C-4C65-9DEE-DA3518E66FE4}" destId="{1BD9535F-E761-4593-A91C-100FBDBD6394}" srcOrd="7" destOrd="0" presId="urn:microsoft.com/office/officeart/2005/8/layout/process4"/>
    <dgm:cxn modelId="{01D6D63A-FFA1-496D-98CC-F57CE4BC26D7}" type="presParOf" srcId="{3FE8EC12-C79C-4C65-9DEE-DA3518E66FE4}" destId="{84AEEB0D-B7A5-4592-A91D-679F6007FAC1}" srcOrd="8" destOrd="0" presId="urn:microsoft.com/office/officeart/2005/8/layout/process4"/>
    <dgm:cxn modelId="{BA166AB0-3E2E-4BFE-94C8-DFDEC6AD1AB9}" type="presParOf" srcId="{84AEEB0D-B7A5-4592-A91D-679F6007FAC1}" destId="{119E5049-4A82-44AA-B0BD-7BD8DC8DFEE2}" srcOrd="0" destOrd="0" presId="urn:microsoft.com/office/officeart/2005/8/layout/process4"/>
    <dgm:cxn modelId="{4A6635B9-AFEA-4A55-8D27-311B482EB01C}" type="presParOf" srcId="{3FE8EC12-C79C-4C65-9DEE-DA3518E66FE4}" destId="{7DC88C7A-029C-45CF-81D0-C6C3B053C3AA}" srcOrd="9" destOrd="0" presId="urn:microsoft.com/office/officeart/2005/8/layout/process4"/>
    <dgm:cxn modelId="{F5A158F9-70B4-4324-BC8E-5210D7467492}" type="presParOf" srcId="{3FE8EC12-C79C-4C65-9DEE-DA3518E66FE4}" destId="{F62AD755-CA8A-4794-A631-DFD2FE87091C}" srcOrd="10" destOrd="0" presId="urn:microsoft.com/office/officeart/2005/8/layout/process4"/>
    <dgm:cxn modelId="{2D4E2256-B46E-4AC9-84BD-DF75F2123BF7}" type="presParOf" srcId="{F62AD755-CA8A-4794-A631-DFD2FE87091C}" destId="{946A549E-BDCA-45F5-8BA4-C0AA2E859B8C}" srcOrd="0" destOrd="0" presId="urn:microsoft.com/office/officeart/2005/8/layout/process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12A8818-E103-4F8D-A06D-14E44B261EB9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35B8191A-3DB9-48E6-8057-9BA4958D4A8B}">
      <dgm:prSet phldrT="[Text]"/>
      <dgm:spPr/>
      <dgm:t>
        <a:bodyPr/>
        <a:lstStyle/>
        <a:p>
          <a:r>
            <a:rPr lang="en-US" dirty="0" smtClean="0"/>
            <a:t>Binary Modification</a:t>
          </a:r>
          <a:endParaRPr lang="en-IN" dirty="0"/>
        </a:p>
      </dgm:t>
    </dgm:pt>
    <dgm:pt modelId="{43CE8C1E-2CC3-40D2-A5E0-22D20CDCD7E9}" type="parTrans" cxnId="{106EC485-7D09-4EB8-A083-4FC9BC98C22A}">
      <dgm:prSet/>
      <dgm:spPr/>
      <dgm:t>
        <a:bodyPr/>
        <a:lstStyle/>
        <a:p>
          <a:endParaRPr lang="en-IN"/>
        </a:p>
      </dgm:t>
    </dgm:pt>
    <dgm:pt modelId="{3280988F-6F04-4DC8-9FD3-501AF1CBA25C}" type="sibTrans" cxnId="{106EC485-7D09-4EB8-A083-4FC9BC98C22A}">
      <dgm:prSet/>
      <dgm:spPr/>
      <dgm:t>
        <a:bodyPr/>
        <a:lstStyle/>
        <a:p>
          <a:endParaRPr lang="en-IN"/>
        </a:p>
      </dgm:t>
    </dgm:pt>
    <dgm:pt modelId="{9B572EED-FF88-4C59-BA39-44180B918459}">
      <dgm:prSet phldrT="[Text]"/>
      <dgm:spPr/>
      <dgm:t>
        <a:bodyPr/>
        <a:lstStyle/>
        <a:p>
          <a:r>
            <a:rPr lang="en-US" dirty="0" smtClean="0"/>
            <a:t>Updated binary</a:t>
          </a:r>
          <a:endParaRPr lang="en-IN" dirty="0"/>
        </a:p>
      </dgm:t>
    </dgm:pt>
    <dgm:pt modelId="{C3D5948E-6C54-4A7C-9137-B7558BFFFF95}" type="parTrans" cxnId="{1829C774-5759-486A-86B6-6D1CDC00EFDA}">
      <dgm:prSet/>
      <dgm:spPr/>
      <dgm:t>
        <a:bodyPr/>
        <a:lstStyle/>
        <a:p>
          <a:endParaRPr lang="en-IN"/>
        </a:p>
      </dgm:t>
    </dgm:pt>
    <dgm:pt modelId="{EA6F12A4-083C-43B3-B3EB-077A504792AA}" type="sibTrans" cxnId="{1829C774-5759-486A-86B6-6D1CDC00EFDA}">
      <dgm:prSet/>
      <dgm:spPr/>
      <dgm:t>
        <a:bodyPr/>
        <a:lstStyle/>
        <a:p>
          <a:endParaRPr lang="en-IN"/>
        </a:p>
      </dgm:t>
    </dgm:pt>
    <dgm:pt modelId="{A7455621-0046-4730-9A1A-D577802F76B2}" type="pres">
      <dgm:prSet presAssocID="{612A8818-E103-4F8D-A06D-14E44B261EB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38FC1F1B-0EED-4D8F-B5E6-48BDFA491B9F}" type="pres">
      <dgm:prSet presAssocID="{9B572EED-FF88-4C59-BA39-44180B918459}" presName="boxAndChildren" presStyleCnt="0"/>
      <dgm:spPr/>
    </dgm:pt>
    <dgm:pt modelId="{C3CD80DB-0E49-4B7E-A659-29C7A711C1BC}" type="pres">
      <dgm:prSet presAssocID="{9B572EED-FF88-4C59-BA39-44180B918459}" presName="parentTextBox" presStyleLbl="node1" presStyleIdx="0" presStyleCnt="2"/>
      <dgm:spPr/>
      <dgm:t>
        <a:bodyPr/>
        <a:lstStyle/>
        <a:p>
          <a:endParaRPr lang="en-IN"/>
        </a:p>
      </dgm:t>
    </dgm:pt>
    <dgm:pt modelId="{641F4FED-4852-404D-938F-CFC1258CA404}" type="pres">
      <dgm:prSet presAssocID="{3280988F-6F04-4DC8-9FD3-501AF1CBA25C}" presName="sp" presStyleCnt="0"/>
      <dgm:spPr/>
    </dgm:pt>
    <dgm:pt modelId="{BBE38D53-CED0-47B1-9004-708114EA6617}" type="pres">
      <dgm:prSet presAssocID="{35B8191A-3DB9-48E6-8057-9BA4958D4A8B}" presName="arrowAndChildren" presStyleCnt="0"/>
      <dgm:spPr/>
    </dgm:pt>
    <dgm:pt modelId="{289FCA7A-EA6C-4D97-BE81-5FCCC0D43D13}" type="pres">
      <dgm:prSet presAssocID="{35B8191A-3DB9-48E6-8057-9BA4958D4A8B}" presName="parentTextArrow" presStyleLbl="node1" presStyleIdx="1" presStyleCnt="2"/>
      <dgm:spPr/>
      <dgm:t>
        <a:bodyPr/>
        <a:lstStyle/>
        <a:p>
          <a:endParaRPr lang="en-IN"/>
        </a:p>
      </dgm:t>
    </dgm:pt>
  </dgm:ptLst>
  <dgm:cxnLst>
    <dgm:cxn modelId="{E8813BAD-724F-4F6F-B100-34B0C4F9AB12}" type="presOf" srcId="{35B8191A-3DB9-48E6-8057-9BA4958D4A8B}" destId="{289FCA7A-EA6C-4D97-BE81-5FCCC0D43D13}" srcOrd="0" destOrd="0" presId="urn:microsoft.com/office/officeart/2005/8/layout/process4"/>
    <dgm:cxn modelId="{106EC485-7D09-4EB8-A083-4FC9BC98C22A}" srcId="{612A8818-E103-4F8D-A06D-14E44B261EB9}" destId="{35B8191A-3DB9-48E6-8057-9BA4958D4A8B}" srcOrd="0" destOrd="0" parTransId="{43CE8C1E-2CC3-40D2-A5E0-22D20CDCD7E9}" sibTransId="{3280988F-6F04-4DC8-9FD3-501AF1CBA25C}"/>
    <dgm:cxn modelId="{1829C774-5759-486A-86B6-6D1CDC00EFDA}" srcId="{612A8818-E103-4F8D-A06D-14E44B261EB9}" destId="{9B572EED-FF88-4C59-BA39-44180B918459}" srcOrd="1" destOrd="0" parTransId="{C3D5948E-6C54-4A7C-9137-B7558BFFFF95}" sibTransId="{EA6F12A4-083C-43B3-B3EB-077A504792AA}"/>
    <dgm:cxn modelId="{D228F8B4-B4C5-45BA-9693-560EC2CC32EF}" type="presOf" srcId="{612A8818-E103-4F8D-A06D-14E44B261EB9}" destId="{A7455621-0046-4730-9A1A-D577802F76B2}" srcOrd="0" destOrd="0" presId="urn:microsoft.com/office/officeart/2005/8/layout/process4"/>
    <dgm:cxn modelId="{A6E8D449-AD6A-4B03-BBB6-413CD626BCB7}" type="presOf" srcId="{9B572EED-FF88-4C59-BA39-44180B918459}" destId="{C3CD80DB-0E49-4B7E-A659-29C7A711C1BC}" srcOrd="0" destOrd="0" presId="urn:microsoft.com/office/officeart/2005/8/layout/process4"/>
    <dgm:cxn modelId="{21B0AAFB-D756-4D33-A107-9A763DF44F6B}" type="presParOf" srcId="{A7455621-0046-4730-9A1A-D577802F76B2}" destId="{38FC1F1B-0EED-4D8F-B5E6-48BDFA491B9F}" srcOrd="0" destOrd="0" presId="urn:microsoft.com/office/officeart/2005/8/layout/process4"/>
    <dgm:cxn modelId="{2344CBEE-88A7-49A3-A1F9-C5DFADCCA5B6}" type="presParOf" srcId="{38FC1F1B-0EED-4D8F-B5E6-48BDFA491B9F}" destId="{C3CD80DB-0E49-4B7E-A659-29C7A711C1BC}" srcOrd="0" destOrd="0" presId="urn:microsoft.com/office/officeart/2005/8/layout/process4"/>
    <dgm:cxn modelId="{DF82AEAD-14BB-42A5-A927-FCE58633866B}" type="presParOf" srcId="{A7455621-0046-4730-9A1A-D577802F76B2}" destId="{641F4FED-4852-404D-938F-CFC1258CA404}" srcOrd="1" destOrd="0" presId="urn:microsoft.com/office/officeart/2005/8/layout/process4"/>
    <dgm:cxn modelId="{4E56470A-0B11-4207-A8C5-8BD1C245A8BA}" type="presParOf" srcId="{A7455621-0046-4730-9A1A-D577802F76B2}" destId="{BBE38D53-CED0-47B1-9004-708114EA6617}" srcOrd="2" destOrd="0" presId="urn:microsoft.com/office/officeart/2005/8/layout/process4"/>
    <dgm:cxn modelId="{12EA8C5F-B6A6-4A72-95E6-159A157372C8}" type="presParOf" srcId="{BBE38D53-CED0-47B1-9004-708114EA6617}" destId="{289FCA7A-EA6C-4D97-BE81-5FCCC0D43D13}" srcOrd="0" destOrd="0" presId="urn:microsoft.com/office/officeart/2005/8/layout/process4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48A3046-7FC2-427E-B66D-31728840FA86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652B5685-7E3F-4A10-B0E4-AB1A25214CA0}">
      <dgm:prSet phldrT="[Text]"/>
      <dgm:spPr/>
      <dgm:t>
        <a:bodyPr/>
        <a:lstStyle/>
        <a:p>
          <a:r>
            <a:rPr lang="en-US" dirty="0" smtClean="0"/>
            <a:t>Binary</a:t>
          </a:r>
          <a:endParaRPr lang="en-IN" dirty="0"/>
        </a:p>
      </dgm:t>
    </dgm:pt>
    <dgm:pt modelId="{DF272F4E-CCC0-45F2-B79D-035ADF952FFC}" type="parTrans" cxnId="{94FB4D90-9C3B-48BE-A181-9D85CBE061B4}">
      <dgm:prSet/>
      <dgm:spPr/>
      <dgm:t>
        <a:bodyPr/>
        <a:lstStyle/>
        <a:p>
          <a:endParaRPr lang="en-IN"/>
        </a:p>
      </dgm:t>
    </dgm:pt>
    <dgm:pt modelId="{9ABB0F11-403D-48B6-827C-AC395D5F7695}" type="sibTrans" cxnId="{94FB4D90-9C3B-48BE-A181-9D85CBE061B4}">
      <dgm:prSet/>
      <dgm:spPr/>
      <dgm:t>
        <a:bodyPr/>
        <a:lstStyle/>
        <a:p>
          <a:endParaRPr lang="en-IN"/>
        </a:p>
      </dgm:t>
    </dgm:pt>
    <dgm:pt modelId="{0E296D16-FC3B-4709-9F59-81175F9C227C}">
      <dgm:prSet phldrT="[Text]"/>
      <dgm:spPr>
        <a:ln>
          <a:solidFill>
            <a:schemeClr val="bg1"/>
          </a:solidFill>
        </a:ln>
      </dgm:spPr>
      <dgm:t>
        <a:bodyPr/>
        <a:lstStyle/>
        <a:p>
          <a:r>
            <a:rPr lang="en-US" dirty="0" smtClean="0"/>
            <a:t>Loop Profiling</a:t>
          </a:r>
          <a:endParaRPr lang="en-IN" dirty="0"/>
        </a:p>
      </dgm:t>
    </dgm:pt>
    <dgm:pt modelId="{810600A7-1949-4321-9F7F-D5A503387761}" type="parTrans" cxnId="{5CF68A02-47CE-4D38-91A8-F6E1065B1850}">
      <dgm:prSet/>
      <dgm:spPr/>
      <dgm:t>
        <a:bodyPr/>
        <a:lstStyle/>
        <a:p>
          <a:endParaRPr lang="en-IN"/>
        </a:p>
      </dgm:t>
    </dgm:pt>
    <dgm:pt modelId="{81A7F73E-7ABF-4DDD-AA5C-5645261C7AA3}" type="sibTrans" cxnId="{5CF68A02-47CE-4D38-91A8-F6E1065B1850}">
      <dgm:prSet/>
      <dgm:spPr/>
      <dgm:t>
        <a:bodyPr/>
        <a:lstStyle/>
        <a:p>
          <a:endParaRPr lang="en-IN"/>
        </a:p>
      </dgm:t>
    </dgm:pt>
    <dgm:pt modelId="{DB9F92C5-618F-4493-A1CC-071CE6C6232E}">
      <dgm:prSet phldrT="[Text]"/>
      <dgm:spPr/>
      <dgm:t>
        <a:bodyPr/>
        <a:lstStyle/>
        <a:p>
          <a:r>
            <a:rPr lang="en-US" dirty="0" smtClean="0"/>
            <a:t>Small, Frequent Loops</a:t>
          </a:r>
          <a:endParaRPr lang="en-IN" dirty="0"/>
        </a:p>
      </dgm:t>
    </dgm:pt>
    <dgm:pt modelId="{E27883CE-1D50-4B0D-BCB5-16ABD86EF482}" type="parTrans" cxnId="{B7D5DBA6-59B2-4C4B-BB2F-6D0AD6F5E24E}">
      <dgm:prSet/>
      <dgm:spPr/>
      <dgm:t>
        <a:bodyPr/>
        <a:lstStyle/>
        <a:p>
          <a:endParaRPr lang="en-IN"/>
        </a:p>
      </dgm:t>
    </dgm:pt>
    <dgm:pt modelId="{C527CC7A-DD48-48D4-B021-269745FB8901}" type="sibTrans" cxnId="{B7D5DBA6-59B2-4C4B-BB2F-6D0AD6F5E24E}">
      <dgm:prSet/>
      <dgm:spPr/>
      <dgm:t>
        <a:bodyPr/>
        <a:lstStyle/>
        <a:p>
          <a:endParaRPr lang="en-IN"/>
        </a:p>
      </dgm:t>
    </dgm:pt>
    <dgm:pt modelId="{154ED43E-0C64-48F3-A571-965B6DEFD3B4}">
      <dgm:prSet phldrT="[Text]"/>
      <dgm:spPr/>
      <dgm:t>
        <a:bodyPr/>
        <a:lstStyle/>
        <a:p>
          <a:r>
            <a:rPr lang="en-US" dirty="0" smtClean="0"/>
            <a:t>Decompilation</a:t>
          </a:r>
          <a:endParaRPr lang="en-IN" dirty="0"/>
        </a:p>
      </dgm:t>
    </dgm:pt>
    <dgm:pt modelId="{1456C2ED-15E8-47C2-BF69-2AD2E1E888D3}" type="parTrans" cxnId="{099D88B2-4DF3-4161-A265-DAD521F1694D}">
      <dgm:prSet/>
      <dgm:spPr/>
      <dgm:t>
        <a:bodyPr/>
        <a:lstStyle/>
        <a:p>
          <a:endParaRPr lang="en-IN"/>
        </a:p>
      </dgm:t>
    </dgm:pt>
    <dgm:pt modelId="{89B8A76C-35D0-4839-B976-CA53622BDB27}" type="sibTrans" cxnId="{099D88B2-4DF3-4161-A265-DAD521F1694D}">
      <dgm:prSet/>
      <dgm:spPr/>
      <dgm:t>
        <a:bodyPr/>
        <a:lstStyle/>
        <a:p>
          <a:endParaRPr lang="en-IN"/>
        </a:p>
      </dgm:t>
    </dgm:pt>
    <dgm:pt modelId="{CB316B11-EE8F-4AA1-904D-7F7586EF407F}">
      <dgm:prSet phldrT="[Text]"/>
      <dgm:spPr/>
      <dgm:t>
        <a:bodyPr/>
        <a:lstStyle/>
        <a:p>
          <a:r>
            <a:rPr lang="en-US" dirty="0" smtClean="0"/>
            <a:t>DMA Configuration</a:t>
          </a:r>
          <a:endParaRPr lang="en-IN" dirty="0"/>
        </a:p>
      </dgm:t>
    </dgm:pt>
    <dgm:pt modelId="{7CA2C922-18E5-48E1-B1B8-C219F973D77C}" type="parTrans" cxnId="{7A9A8EC4-DD3E-4CB0-B4B3-A92B5F60CF0F}">
      <dgm:prSet/>
      <dgm:spPr/>
      <dgm:t>
        <a:bodyPr/>
        <a:lstStyle/>
        <a:p>
          <a:endParaRPr lang="en-IN"/>
        </a:p>
      </dgm:t>
    </dgm:pt>
    <dgm:pt modelId="{E62ADDE6-C407-4DDF-B2E7-52832CBFE752}" type="sibTrans" cxnId="{7A9A8EC4-DD3E-4CB0-B4B3-A92B5F60CF0F}">
      <dgm:prSet/>
      <dgm:spPr/>
      <dgm:t>
        <a:bodyPr/>
        <a:lstStyle/>
        <a:p>
          <a:endParaRPr lang="en-IN"/>
        </a:p>
      </dgm:t>
    </dgm:pt>
    <dgm:pt modelId="{D2FAA308-84DF-4E66-805D-12B277073223}" type="pres">
      <dgm:prSet presAssocID="{448A3046-7FC2-427E-B66D-31728840FA8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9AEA47B0-8143-4C74-997A-70D8FBC8E126}" type="pres">
      <dgm:prSet presAssocID="{CB316B11-EE8F-4AA1-904D-7F7586EF407F}" presName="boxAndChildren" presStyleCnt="0"/>
      <dgm:spPr/>
    </dgm:pt>
    <dgm:pt modelId="{D7BC49E5-8BE1-4E4C-B72C-9BDDFF089538}" type="pres">
      <dgm:prSet presAssocID="{CB316B11-EE8F-4AA1-904D-7F7586EF407F}" presName="parentTextBox" presStyleLbl="node1" presStyleIdx="0" presStyleCnt="5"/>
      <dgm:spPr/>
      <dgm:t>
        <a:bodyPr/>
        <a:lstStyle/>
        <a:p>
          <a:endParaRPr lang="en-IN"/>
        </a:p>
      </dgm:t>
    </dgm:pt>
    <dgm:pt modelId="{9C1883C7-3AE9-4145-9010-C16C8ADCF49B}" type="pres">
      <dgm:prSet presAssocID="{89B8A76C-35D0-4839-B976-CA53622BDB27}" presName="sp" presStyleCnt="0"/>
      <dgm:spPr/>
    </dgm:pt>
    <dgm:pt modelId="{8647CBAE-D3C1-4A35-BAFB-19303EA361D7}" type="pres">
      <dgm:prSet presAssocID="{154ED43E-0C64-48F3-A571-965B6DEFD3B4}" presName="arrowAndChildren" presStyleCnt="0"/>
      <dgm:spPr/>
    </dgm:pt>
    <dgm:pt modelId="{4458043A-C9F4-43D8-B62D-734C95CD7E1D}" type="pres">
      <dgm:prSet presAssocID="{154ED43E-0C64-48F3-A571-965B6DEFD3B4}" presName="parentTextArrow" presStyleLbl="node1" presStyleIdx="1" presStyleCnt="5"/>
      <dgm:spPr/>
      <dgm:t>
        <a:bodyPr/>
        <a:lstStyle/>
        <a:p>
          <a:endParaRPr lang="en-IN"/>
        </a:p>
      </dgm:t>
    </dgm:pt>
    <dgm:pt modelId="{C1C4983F-A52E-4C2D-A6D4-FB694D6E58E5}" type="pres">
      <dgm:prSet presAssocID="{C527CC7A-DD48-48D4-B021-269745FB8901}" presName="sp" presStyleCnt="0"/>
      <dgm:spPr/>
    </dgm:pt>
    <dgm:pt modelId="{0CB2637B-FC58-4E34-82EC-1381A84DFAA5}" type="pres">
      <dgm:prSet presAssocID="{DB9F92C5-618F-4493-A1CC-071CE6C6232E}" presName="arrowAndChildren" presStyleCnt="0"/>
      <dgm:spPr/>
    </dgm:pt>
    <dgm:pt modelId="{244C0B4E-133D-4B2D-8A20-09BA67BA3CED}" type="pres">
      <dgm:prSet presAssocID="{DB9F92C5-618F-4493-A1CC-071CE6C6232E}" presName="parentTextArrow" presStyleLbl="node1" presStyleIdx="2" presStyleCnt="5"/>
      <dgm:spPr/>
      <dgm:t>
        <a:bodyPr/>
        <a:lstStyle/>
        <a:p>
          <a:endParaRPr lang="en-IN"/>
        </a:p>
      </dgm:t>
    </dgm:pt>
    <dgm:pt modelId="{714FAF51-6C31-43B6-BFC5-531506BE9931}" type="pres">
      <dgm:prSet presAssocID="{81A7F73E-7ABF-4DDD-AA5C-5645261C7AA3}" presName="sp" presStyleCnt="0"/>
      <dgm:spPr/>
    </dgm:pt>
    <dgm:pt modelId="{5FB5CD72-4CFE-42E1-A8C6-2E83244CFC6B}" type="pres">
      <dgm:prSet presAssocID="{0E296D16-FC3B-4709-9F59-81175F9C227C}" presName="arrowAndChildren" presStyleCnt="0"/>
      <dgm:spPr/>
    </dgm:pt>
    <dgm:pt modelId="{10DBCD94-4FEB-4FEF-91F2-371B98E1D2FC}" type="pres">
      <dgm:prSet presAssocID="{0E296D16-FC3B-4709-9F59-81175F9C227C}" presName="parentTextArrow" presStyleLbl="node1" presStyleIdx="3" presStyleCnt="5"/>
      <dgm:spPr/>
      <dgm:t>
        <a:bodyPr/>
        <a:lstStyle/>
        <a:p>
          <a:endParaRPr lang="en-IN"/>
        </a:p>
      </dgm:t>
    </dgm:pt>
    <dgm:pt modelId="{8A5614EB-A202-48A0-92E3-2A05160AAADE}" type="pres">
      <dgm:prSet presAssocID="{9ABB0F11-403D-48B6-827C-AC395D5F7695}" presName="sp" presStyleCnt="0"/>
      <dgm:spPr/>
    </dgm:pt>
    <dgm:pt modelId="{C30E53DA-9E03-4BE4-BE4D-97CC8837841C}" type="pres">
      <dgm:prSet presAssocID="{652B5685-7E3F-4A10-B0E4-AB1A25214CA0}" presName="arrowAndChildren" presStyleCnt="0"/>
      <dgm:spPr/>
    </dgm:pt>
    <dgm:pt modelId="{A7579D88-3A6B-4323-B5F4-2B0F2CB99CA2}" type="pres">
      <dgm:prSet presAssocID="{652B5685-7E3F-4A10-B0E4-AB1A25214CA0}" presName="parentTextArrow" presStyleLbl="node1" presStyleIdx="4" presStyleCnt="5" custLinFactNeighborY="-221"/>
      <dgm:spPr/>
      <dgm:t>
        <a:bodyPr/>
        <a:lstStyle/>
        <a:p>
          <a:endParaRPr lang="en-IN"/>
        </a:p>
      </dgm:t>
    </dgm:pt>
  </dgm:ptLst>
  <dgm:cxnLst>
    <dgm:cxn modelId="{87F5F011-8245-432D-82AE-3F6A41B9FCAD}" type="presOf" srcId="{448A3046-7FC2-427E-B66D-31728840FA86}" destId="{D2FAA308-84DF-4E66-805D-12B277073223}" srcOrd="0" destOrd="0" presId="urn:microsoft.com/office/officeart/2005/8/layout/process4"/>
    <dgm:cxn modelId="{94FB4D90-9C3B-48BE-A181-9D85CBE061B4}" srcId="{448A3046-7FC2-427E-B66D-31728840FA86}" destId="{652B5685-7E3F-4A10-B0E4-AB1A25214CA0}" srcOrd="0" destOrd="0" parTransId="{DF272F4E-CCC0-45F2-B79D-035ADF952FFC}" sibTransId="{9ABB0F11-403D-48B6-827C-AC395D5F7695}"/>
    <dgm:cxn modelId="{53412206-2731-4ABE-AADF-CB721E1AD946}" type="presOf" srcId="{DB9F92C5-618F-4493-A1CC-071CE6C6232E}" destId="{244C0B4E-133D-4B2D-8A20-09BA67BA3CED}" srcOrd="0" destOrd="0" presId="urn:microsoft.com/office/officeart/2005/8/layout/process4"/>
    <dgm:cxn modelId="{B7D5DBA6-59B2-4C4B-BB2F-6D0AD6F5E24E}" srcId="{448A3046-7FC2-427E-B66D-31728840FA86}" destId="{DB9F92C5-618F-4493-A1CC-071CE6C6232E}" srcOrd="2" destOrd="0" parTransId="{E27883CE-1D50-4B0D-BCB5-16ABD86EF482}" sibTransId="{C527CC7A-DD48-48D4-B021-269745FB8901}"/>
    <dgm:cxn modelId="{1146732A-3830-41FE-94E4-D16DE9068FF7}" type="presOf" srcId="{652B5685-7E3F-4A10-B0E4-AB1A25214CA0}" destId="{A7579D88-3A6B-4323-B5F4-2B0F2CB99CA2}" srcOrd="0" destOrd="0" presId="urn:microsoft.com/office/officeart/2005/8/layout/process4"/>
    <dgm:cxn modelId="{A7C9DD34-EAC0-4586-A0D8-6BE86102E9B4}" type="presOf" srcId="{0E296D16-FC3B-4709-9F59-81175F9C227C}" destId="{10DBCD94-4FEB-4FEF-91F2-371B98E1D2FC}" srcOrd="0" destOrd="0" presId="urn:microsoft.com/office/officeart/2005/8/layout/process4"/>
    <dgm:cxn modelId="{5CF68A02-47CE-4D38-91A8-F6E1065B1850}" srcId="{448A3046-7FC2-427E-B66D-31728840FA86}" destId="{0E296D16-FC3B-4709-9F59-81175F9C227C}" srcOrd="1" destOrd="0" parTransId="{810600A7-1949-4321-9F7F-D5A503387761}" sibTransId="{81A7F73E-7ABF-4DDD-AA5C-5645261C7AA3}"/>
    <dgm:cxn modelId="{2E5FD29A-A92A-4562-B05C-ADEA775EF833}" type="presOf" srcId="{154ED43E-0C64-48F3-A571-965B6DEFD3B4}" destId="{4458043A-C9F4-43D8-B62D-734C95CD7E1D}" srcOrd="0" destOrd="0" presId="urn:microsoft.com/office/officeart/2005/8/layout/process4"/>
    <dgm:cxn modelId="{7A9A8EC4-DD3E-4CB0-B4B3-A92B5F60CF0F}" srcId="{448A3046-7FC2-427E-B66D-31728840FA86}" destId="{CB316B11-EE8F-4AA1-904D-7F7586EF407F}" srcOrd="4" destOrd="0" parTransId="{7CA2C922-18E5-48E1-B1B8-C219F973D77C}" sibTransId="{E62ADDE6-C407-4DDF-B2E7-52832CBFE752}"/>
    <dgm:cxn modelId="{80039FC3-0632-4314-8AE8-8BD26C363FC7}" type="presOf" srcId="{CB316B11-EE8F-4AA1-904D-7F7586EF407F}" destId="{D7BC49E5-8BE1-4E4C-B72C-9BDDFF089538}" srcOrd="0" destOrd="0" presId="urn:microsoft.com/office/officeart/2005/8/layout/process4"/>
    <dgm:cxn modelId="{099D88B2-4DF3-4161-A265-DAD521F1694D}" srcId="{448A3046-7FC2-427E-B66D-31728840FA86}" destId="{154ED43E-0C64-48F3-A571-965B6DEFD3B4}" srcOrd="3" destOrd="0" parTransId="{1456C2ED-15E8-47C2-BF69-2AD2E1E888D3}" sibTransId="{89B8A76C-35D0-4839-B976-CA53622BDB27}"/>
    <dgm:cxn modelId="{BBA13B7F-3DF0-40FC-8DBE-46EE0F91B9CE}" type="presParOf" srcId="{D2FAA308-84DF-4E66-805D-12B277073223}" destId="{9AEA47B0-8143-4C74-997A-70D8FBC8E126}" srcOrd="0" destOrd="0" presId="urn:microsoft.com/office/officeart/2005/8/layout/process4"/>
    <dgm:cxn modelId="{89747396-AB7F-4912-ADD6-FCF1EE9479F5}" type="presParOf" srcId="{9AEA47B0-8143-4C74-997A-70D8FBC8E126}" destId="{D7BC49E5-8BE1-4E4C-B72C-9BDDFF089538}" srcOrd="0" destOrd="0" presId="urn:microsoft.com/office/officeart/2005/8/layout/process4"/>
    <dgm:cxn modelId="{16EF0067-9A93-437F-B34B-7DE2BCDF2776}" type="presParOf" srcId="{D2FAA308-84DF-4E66-805D-12B277073223}" destId="{9C1883C7-3AE9-4145-9010-C16C8ADCF49B}" srcOrd="1" destOrd="0" presId="urn:microsoft.com/office/officeart/2005/8/layout/process4"/>
    <dgm:cxn modelId="{F461E059-B931-4A78-A704-EBCA7C81D8B1}" type="presParOf" srcId="{D2FAA308-84DF-4E66-805D-12B277073223}" destId="{8647CBAE-D3C1-4A35-BAFB-19303EA361D7}" srcOrd="2" destOrd="0" presId="urn:microsoft.com/office/officeart/2005/8/layout/process4"/>
    <dgm:cxn modelId="{FD4D42B6-3258-40AF-9A62-ADCF2D972EF5}" type="presParOf" srcId="{8647CBAE-D3C1-4A35-BAFB-19303EA361D7}" destId="{4458043A-C9F4-43D8-B62D-734C95CD7E1D}" srcOrd="0" destOrd="0" presId="urn:microsoft.com/office/officeart/2005/8/layout/process4"/>
    <dgm:cxn modelId="{F80F377C-27BC-45CA-B842-19211BF7BC27}" type="presParOf" srcId="{D2FAA308-84DF-4E66-805D-12B277073223}" destId="{C1C4983F-A52E-4C2D-A6D4-FB694D6E58E5}" srcOrd="3" destOrd="0" presId="urn:microsoft.com/office/officeart/2005/8/layout/process4"/>
    <dgm:cxn modelId="{BFB5595E-A003-4C82-BD4F-9C12DCB04632}" type="presParOf" srcId="{D2FAA308-84DF-4E66-805D-12B277073223}" destId="{0CB2637B-FC58-4E34-82EC-1381A84DFAA5}" srcOrd="4" destOrd="0" presId="urn:microsoft.com/office/officeart/2005/8/layout/process4"/>
    <dgm:cxn modelId="{BB0E80D6-DC01-4982-B8D9-632249947D35}" type="presParOf" srcId="{0CB2637B-FC58-4E34-82EC-1381A84DFAA5}" destId="{244C0B4E-133D-4B2D-8A20-09BA67BA3CED}" srcOrd="0" destOrd="0" presId="urn:microsoft.com/office/officeart/2005/8/layout/process4"/>
    <dgm:cxn modelId="{30639922-9AF4-475C-934F-53907826BA17}" type="presParOf" srcId="{D2FAA308-84DF-4E66-805D-12B277073223}" destId="{714FAF51-6C31-43B6-BFC5-531506BE9931}" srcOrd="5" destOrd="0" presId="urn:microsoft.com/office/officeart/2005/8/layout/process4"/>
    <dgm:cxn modelId="{DAF56ECA-B570-4C96-A7E8-256C4EB64A9B}" type="presParOf" srcId="{D2FAA308-84DF-4E66-805D-12B277073223}" destId="{5FB5CD72-4CFE-42E1-A8C6-2E83244CFC6B}" srcOrd="6" destOrd="0" presId="urn:microsoft.com/office/officeart/2005/8/layout/process4"/>
    <dgm:cxn modelId="{700BAFE7-51BF-4AD1-B327-2CE0D1DEB295}" type="presParOf" srcId="{5FB5CD72-4CFE-42E1-A8C6-2E83244CFC6B}" destId="{10DBCD94-4FEB-4FEF-91F2-371B98E1D2FC}" srcOrd="0" destOrd="0" presId="urn:microsoft.com/office/officeart/2005/8/layout/process4"/>
    <dgm:cxn modelId="{9148D022-5BAB-49C6-9AF2-6BDFC74C1E79}" type="presParOf" srcId="{D2FAA308-84DF-4E66-805D-12B277073223}" destId="{8A5614EB-A202-48A0-92E3-2A05160AAADE}" srcOrd="7" destOrd="0" presId="urn:microsoft.com/office/officeart/2005/8/layout/process4"/>
    <dgm:cxn modelId="{C28197F4-1411-4210-86E7-9287F68199D2}" type="presParOf" srcId="{D2FAA308-84DF-4E66-805D-12B277073223}" destId="{C30E53DA-9E03-4BE4-BE4D-97CC8837841C}" srcOrd="8" destOrd="0" presId="urn:microsoft.com/office/officeart/2005/8/layout/process4"/>
    <dgm:cxn modelId="{D677C3DC-BED0-45E1-9A3E-AB32D4DCE50C}" type="presParOf" srcId="{C30E53DA-9E03-4BE4-BE4D-97CC8837841C}" destId="{A7579D88-3A6B-4323-B5F4-2B0F2CB99CA2}" srcOrd="0" destOrd="0" presId="urn:microsoft.com/office/officeart/2005/8/layout/process4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53F8644-2FDC-442C-8860-E1E39651DABD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784A949F-0E90-46BC-94E8-001EC7CE340E}">
      <dgm:prSet phldrT="[Text]"/>
      <dgm:spPr/>
      <dgm:t>
        <a:bodyPr/>
        <a:lstStyle/>
        <a:p>
          <a:r>
            <a:rPr lang="en-US" dirty="0" smtClean="0"/>
            <a:t>RT and Logic Synthesis</a:t>
          </a:r>
          <a:endParaRPr lang="en-IN" dirty="0"/>
        </a:p>
      </dgm:t>
    </dgm:pt>
    <dgm:pt modelId="{3ABAF279-56FC-4948-BC26-03C98A32B429}" type="parTrans" cxnId="{EEB8F908-6C61-4B7A-9351-A22FB2473940}">
      <dgm:prSet/>
      <dgm:spPr/>
      <dgm:t>
        <a:bodyPr/>
        <a:lstStyle/>
        <a:p>
          <a:endParaRPr lang="en-IN"/>
        </a:p>
      </dgm:t>
    </dgm:pt>
    <dgm:pt modelId="{62635156-C9EE-451E-A9A1-11327F2EA50B}" type="sibTrans" cxnId="{EEB8F908-6C61-4B7A-9351-A22FB2473940}">
      <dgm:prSet/>
      <dgm:spPr/>
      <dgm:t>
        <a:bodyPr/>
        <a:lstStyle/>
        <a:p>
          <a:endParaRPr lang="en-IN"/>
        </a:p>
      </dgm:t>
    </dgm:pt>
    <dgm:pt modelId="{FD89B0C1-21B4-4CA6-9C98-1D08F89B10C2}">
      <dgm:prSet phldrT="[Text]"/>
      <dgm:spPr/>
      <dgm:t>
        <a:bodyPr/>
        <a:lstStyle/>
        <a:p>
          <a:r>
            <a:rPr lang="en-US" dirty="0" smtClean="0"/>
            <a:t>Technology Mapping</a:t>
          </a:r>
          <a:endParaRPr lang="en-IN" dirty="0"/>
        </a:p>
      </dgm:t>
    </dgm:pt>
    <dgm:pt modelId="{05B98891-CF24-4D17-A76D-74FC5CC3DB87}" type="parTrans" cxnId="{548613A1-114A-4509-B5D5-757F50242F1E}">
      <dgm:prSet/>
      <dgm:spPr/>
      <dgm:t>
        <a:bodyPr/>
        <a:lstStyle/>
        <a:p>
          <a:endParaRPr lang="en-IN"/>
        </a:p>
      </dgm:t>
    </dgm:pt>
    <dgm:pt modelId="{45F1AE3E-BEE8-46D3-85BF-E90C175490A5}" type="sibTrans" cxnId="{548613A1-114A-4509-B5D5-757F50242F1E}">
      <dgm:prSet/>
      <dgm:spPr/>
      <dgm:t>
        <a:bodyPr/>
        <a:lstStyle/>
        <a:p>
          <a:endParaRPr lang="en-IN"/>
        </a:p>
      </dgm:t>
    </dgm:pt>
    <dgm:pt modelId="{88C49902-7FE3-4785-B0E1-967149A79192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dirty="0" smtClean="0"/>
            <a:t>Place &amp; Route</a:t>
          </a:r>
          <a:endParaRPr lang="en-IN" dirty="0"/>
        </a:p>
      </dgm:t>
    </dgm:pt>
    <dgm:pt modelId="{E8C56797-1E3F-432E-ADBE-5F65BB9F0AD2}" type="parTrans" cxnId="{FF23E48A-C394-4BFD-BFDB-B834E6522FBA}">
      <dgm:prSet/>
      <dgm:spPr/>
      <dgm:t>
        <a:bodyPr/>
        <a:lstStyle/>
        <a:p>
          <a:endParaRPr lang="en-IN"/>
        </a:p>
      </dgm:t>
    </dgm:pt>
    <dgm:pt modelId="{C9B1B048-1193-4887-95F1-B4984080C2F7}" type="sibTrans" cxnId="{FF23E48A-C394-4BFD-BFDB-B834E6522FBA}">
      <dgm:prSet/>
      <dgm:spPr/>
      <dgm:t>
        <a:bodyPr/>
        <a:lstStyle/>
        <a:p>
          <a:endParaRPr lang="en-IN"/>
        </a:p>
      </dgm:t>
    </dgm:pt>
    <dgm:pt modelId="{B428ADE1-3566-4011-8751-B41A74EC344E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Bitfile Creation</a:t>
          </a:r>
          <a:endParaRPr lang="en-IN" dirty="0"/>
        </a:p>
      </dgm:t>
    </dgm:pt>
    <dgm:pt modelId="{63D5812D-BD0B-4CD1-BBBB-733E83578458}" type="parTrans" cxnId="{E85548D8-C4DC-4782-9BCF-75714D0913FC}">
      <dgm:prSet/>
      <dgm:spPr/>
      <dgm:t>
        <a:bodyPr/>
        <a:lstStyle/>
        <a:p>
          <a:endParaRPr lang="en-IN"/>
        </a:p>
      </dgm:t>
    </dgm:pt>
    <dgm:pt modelId="{A04C69B9-43BC-49BB-ABBB-40878F2879E6}" type="sibTrans" cxnId="{E85548D8-C4DC-4782-9BCF-75714D0913FC}">
      <dgm:prSet/>
      <dgm:spPr/>
      <dgm:t>
        <a:bodyPr/>
        <a:lstStyle/>
        <a:p>
          <a:endParaRPr lang="en-IN"/>
        </a:p>
      </dgm:t>
    </dgm:pt>
    <dgm:pt modelId="{062836F3-5D8B-4F11-8011-52FAE4C3DFDA}">
      <dgm:prSet phldrT="[Text]"/>
      <dgm:spPr/>
      <dgm:t>
        <a:bodyPr/>
        <a:lstStyle/>
        <a:p>
          <a:r>
            <a:rPr lang="en-US" dirty="0" smtClean="0"/>
            <a:t>HW</a:t>
          </a:r>
          <a:endParaRPr lang="en-IN" dirty="0"/>
        </a:p>
      </dgm:t>
    </dgm:pt>
    <dgm:pt modelId="{41D6CDC7-30FD-4B70-928A-164CA4DA7F02}" type="parTrans" cxnId="{BD82A247-12AD-4C73-9CEB-05256263EA61}">
      <dgm:prSet/>
      <dgm:spPr/>
      <dgm:t>
        <a:bodyPr/>
        <a:lstStyle/>
        <a:p>
          <a:endParaRPr lang="en-IN"/>
        </a:p>
      </dgm:t>
    </dgm:pt>
    <dgm:pt modelId="{051BDEB8-38F5-4FDA-A6B6-0024A27C5EF9}" type="sibTrans" cxnId="{BD82A247-12AD-4C73-9CEB-05256263EA61}">
      <dgm:prSet/>
      <dgm:spPr/>
      <dgm:t>
        <a:bodyPr/>
        <a:lstStyle/>
        <a:p>
          <a:endParaRPr lang="en-IN"/>
        </a:p>
      </dgm:t>
    </dgm:pt>
    <dgm:pt modelId="{9281E029-E322-441A-8C70-3B921255FC30}" type="pres">
      <dgm:prSet presAssocID="{853F8644-2FDC-442C-8860-E1E39651DAB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A128A97F-89A0-4424-A210-3FE0B78CDFE9}" type="pres">
      <dgm:prSet presAssocID="{062836F3-5D8B-4F11-8011-52FAE4C3DFDA}" presName="boxAndChildren" presStyleCnt="0"/>
      <dgm:spPr/>
    </dgm:pt>
    <dgm:pt modelId="{AB9C4AB9-602D-429C-B1CC-E325F74E830A}" type="pres">
      <dgm:prSet presAssocID="{062836F3-5D8B-4F11-8011-52FAE4C3DFDA}" presName="parentTextBox" presStyleLbl="node1" presStyleIdx="0" presStyleCnt="5"/>
      <dgm:spPr/>
      <dgm:t>
        <a:bodyPr/>
        <a:lstStyle/>
        <a:p>
          <a:endParaRPr lang="en-IN"/>
        </a:p>
      </dgm:t>
    </dgm:pt>
    <dgm:pt modelId="{188A0A14-A444-4759-A978-3B2A09100493}" type="pres">
      <dgm:prSet presAssocID="{A04C69B9-43BC-49BB-ABBB-40878F2879E6}" presName="sp" presStyleCnt="0"/>
      <dgm:spPr/>
    </dgm:pt>
    <dgm:pt modelId="{E7BB9033-B355-4EBD-8486-AF4875F801E5}" type="pres">
      <dgm:prSet presAssocID="{B428ADE1-3566-4011-8751-B41A74EC344E}" presName="arrowAndChildren" presStyleCnt="0"/>
      <dgm:spPr/>
    </dgm:pt>
    <dgm:pt modelId="{1CF81860-7090-421A-AC8E-62FE3F0ABBA5}" type="pres">
      <dgm:prSet presAssocID="{B428ADE1-3566-4011-8751-B41A74EC344E}" presName="parentTextArrow" presStyleLbl="node1" presStyleIdx="1" presStyleCnt="5"/>
      <dgm:spPr/>
      <dgm:t>
        <a:bodyPr/>
        <a:lstStyle/>
        <a:p>
          <a:endParaRPr lang="en-IN"/>
        </a:p>
      </dgm:t>
    </dgm:pt>
    <dgm:pt modelId="{1663A4D2-51C7-45FE-A049-43401F1AED5F}" type="pres">
      <dgm:prSet presAssocID="{C9B1B048-1193-4887-95F1-B4984080C2F7}" presName="sp" presStyleCnt="0"/>
      <dgm:spPr/>
    </dgm:pt>
    <dgm:pt modelId="{3CC80ACB-E1E6-437B-9807-DFAB6A48379D}" type="pres">
      <dgm:prSet presAssocID="{88C49902-7FE3-4785-B0E1-967149A79192}" presName="arrowAndChildren" presStyleCnt="0"/>
      <dgm:spPr/>
    </dgm:pt>
    <dgm:pt modelId="{AD66C973-DC27-4BA3-AFE9-5DC5BDE2B5D7}" type="pres">
      <dgm:prSet presAssocID="{88C49902-7FE3-4785-B0E1-967149A79192}" presName="parentTextArrow" presStyleLbl="node1" presStyleIdx="2" presStyleCnt="5"/>
      <dgm:spPr/>
      <dgm:t>
        <a:bodyPr/>
        <a:lstStyle/>
        <a:p>
          <a:endParaRPr lang="en-IN"/>
        </a:p>
      </dgm:t>
    </dgm:pt>
    <dgm:pt modelId="{05F7B9BB-BA9B-4DCB-B737-5F985DF49B30}" type="pres">
      <dgm:prSet presAssocID="{45F1AE3E-BEE8-46D3-85BF-E90C175490A5}" presName="sp" presStyleCnt="0"/>
      <dgm:spPr/>
    </dgm:pt>
    <dgm:pt modelId="{B2407363-444A-4898-B9C6-D77AED385399}" type="pres">
      <dgm:prSet presAssocID="{FD89B0C1-21B4-4CA6-9C98-1D08F89B10C2}" presName="arrowAndChildren" presStyleCnt="0"/>
      <dgm:spPr/>
    </dgm:pt>
    <dgm:pt modelId="{B6865604-A741-4402-B502-32240E94876C}" type="pres">
      <dgm:prSet presAssocID="{FD89B0C1-21B4-4CA6-9C98-1D08F89B10C2}" presName="parentTextArrow" presStyleLbl="node1" presStyleIdx="3" presStyleCnt="5"/>
      <dgm:spPr/>
      <dgm:t>
        <a:bodyPr/>
        <a:lstStyle/>
        <a:p>
          <a:endParaRPr lang="en-IN"/>
        </a:p>
      </dgm:t>
    </dgm:pt>
    <dgm:pt modelId="{22067CC0-7A6E-4845-A5B4-395C6DD37164}" type="pres">
      <dgm:prSet presAssocID="{62635156-C9EE-451E-A9A1-11327F2EA50B}" presName="sp" presStyleCnt="0"/>
      <dgm:spPr/>
    </dgm:pt>
    <dgm:pt modelId="{E7CE2B4E-EBC5-4884-8406-D8ECE543907B}" type="pres">
      <dgm:prSet presAssocID="{784A949F-0E90-46BC-94E8-001EC7CE340E}" presName="arrowAndChildren" presStyleCnt="0"/>
      <dgm:spPr/>
    </dgm:pt>
    <dgm:pt modelId="{531B12F3-01BF-4EAE-9524-54035650B45A}" type="pres">
      <dgm:prSet presAssocID="{784A949F-0E90-46BC-94E8-001EC7CE340E}" presName="parentTextArrow" presStyleLbl="node1" presStyleIdx="4" presStyleCnt="5"/>
      <dgm:spPr/>
      <dgm:t>
        <a:bodyPr/>
        <a:lstStyle/>
        <a:p>
          <a:endParaRPr lang="en-IN"/>
        </a:p>
      </dgm:t>
    </dgm:pt>
  </dgm:ptLst>
  <dgm:cxnLst>
    <dgm:cxn modelId="{349309F5-8C83-4ABE-91D1-5D5C95C5776D}" type="presOf" srcId="{88C49902-7FE3-4785-B0E1-967149A79192}" destId="{AD66C973-DC27-4BA3-AFE9-5DC5BDE2B5D7}" srcOrd="0" destOrd="0" presId="urn:microsoft.com/office/officeart/2005/8/layout/process4"/>
    <dgm:cxn modelId="{BD82A247-12AD-4C73-9CEB-05256263EA61}" srcId="{853F8644-2FDC-442C-8860-E1E39651DABD}" destId="{062836F3-5D8B-4F11-8011-52FAE4C3DFDA}" srcOrd="4" destOrd="0" parTransId="{41D6CDC7-30FD-4B70-928A-164CA4DA7F02}" sibTransId="{051BDEB8-38F5-4FDA-A6B6-0024A27C5EF9}"/>
    <dgm:cxn modelId="{6F9ADAF6-73EF-457E-8E99-F1028AEF2483}" type="presOf" srcId="{853F8644-2FDC-442C-8860-E1E39651DABD}" destId="{9281E029-E322-441A-8C70-3B921255FC30}" srcOrd="0" destOrd="0" presId="urn:microsoft.com/office/officeart/2005/8/layout/process4"/>
    <dgm:cxn modelId="{1A663253-5B33-4682-BE7F-8E73FEC745F3}" type="presOf" srcId="{B428ADE1-3566-4011-8751-B41A74EC344E}" destId="{1CF81860-7090-421A-AC8E-62FE3F0ABBA5}" srcOrd="0" destOrd="0" presId="urn:microsoft.com/office/officeart/2005/8/layout/process4"/>
    <dgm:cxn modelId="{548613A1-114A-4509-B5D5-757F50242F1E}" srcId="{853F8644-2FDC-442C-8860-E1E39651DABD}" destId="{FD89B0C1-21B4-4CA6-9C98-1D08F89B10C2}" srcOrd="1" destOrd="0" parTransId="{05B98891-CF24-4D17-A76D-74FC5CC3DB87}" sibTransId="{45F1AE3E-BEE8-46D3-85BF-E90C175490A5}"/>
    <dgm:cxn modelId="{6D1D802B-79E0-4CC0-8217-41B3BB3D230D}" type="presOf" srcId="{062836F3-5D8B-4F11-8011-52FAE4C3DFDA}" destId="{AB9C4AB9-602D-429C-B1CC-E325F74E830A}" srcOrd="0" destOrd="0" presId="urn:microsoft.com/office/officeart/2005/8/layout/process4"/>
    <dgm:cxn modelId="{2368A366-6FEB-467C-B209-E3B537F8D5F9}" type="presOf" srcId="{784A949F-0E90-46BC-94E8-001EC7CE340E}" destId="{531B12F3-01BF-4EAE-9524-54035650B45A}" srcOrd="0" destOrd="0" presId="urn:microsoft.com/office/officeart/2005/8/layout/process4"/>
    <dgm:cxn modelId="{EEB8F908-6C61-4B7A-9351-A22FB2473940}" srcId="{853F8644-2FDC-442C-8860-E1E39651DABD}" destId="{784A949F-0E90-46BC-94E8-001EC7CE340E}" srcOrd="0" destOrd="0" parTransId="{3ABAF279-56FC-4948-BC26-03C98A32B429}" sibTransId="{62635156-C9EE-451E-A9A1-11327F2EA50B}"/>
    <dgm:cxn modelId="{F82F67FA-40FC-4FC4-AE4E-3787F84B1972}" type="presOf" srcId="{FD89B0C1-21B4-4CA6-9C98-1D08F89B10C2}" destId="{B6865604-A741-4402-B502-32240E94876C}" srcOrd="0" destOrd="0" presId="urn:microsoft.com/office/officeart/2005/8/layout/process4"/>
    <dgm:cxn modelId="{E85548D8-C4DC-4782-9BCF-75714D0913FC}" srcId="{853F8644-2FDC-442C-8860-E1E39651DABD}" destId="{B428ADE1-3566-4011-8751-B41A74EC344E}" srcOrd="3" destOrd="0" parTransId="{63D5812D-BD0B-4CD1-BBBB-733E83578458}" sibTransId="{A04C69B9-43BC-49BB-ABBB-40878F2879E6}"/>
    <dgm:cxn modelId="{FF23E48A-C394-4BFD-BFDB-B834E6522FBA}" srcId="{853F8644-2FDC-442C-8860-E1E39651DABD}" destId="{88C49902-7FE3-4785-B0E1-967149A79192}" srcOrd="2" destOrd="0" parTransId="{E8C56797-1E3F-432E-ADBE-5F65BB9F0AD2}" sibTransId="{C9B1B048-1193-4887-95F1-B4984080C2F7}"/>
    <dgm:cxn modelId="{2A0B2851-FE66-4FC3-9588-59974D21C696}" type="presParOf" srcId="{9281E029-E322-441A-8C70-3B921255FC30}" destId="{A128A97F-89A0-4424-A210-3FE0B78CDFE9}" srcOrd="0" destOrd="0" presId="urn:microsoft.com/office/officeart/2005/8/layout/process4"/>
    <dgm:cxn modelId="{65A08B8C-13D5-472E-84BA-7EC55861EF7A}" type="presParOf" srcId="{A128A97F-89A0-4424-A210-3FE0B78CDFE9}" destId="{AB9C4AB9-602D-429C-B1CC-E325F74E830A}" srcOrd="0" destOrd="0" presId="urn:microsoft.com/office/officeart/2005/8/layout/process4"/>
    <dgm:cxn modelId="{18427BCD-A437-4586-BC3E-753AD28F1E56}" type="presParOf" srcId="{9281E029-E322-441A-8C70-3B921255FC30}" destId="{188A0A14-A444-4759-A978-3B2A09100493}" srcOrd="1" destOrd="0" presId="urn:microsoft.com/office/officeart/2005/8/layout/process4"/>
    <dgm:cxn modelId="{216939DE-088E-4AEC-8E05-FE6DE7FDE5B6}" type="presParOf" srcId="{9281E029-E322-441A-8C70-3B921255FC30}" destId="{E7BB9033-B355-4EBD-8486-AF4875F801E5}" srcOrd="2" destOrd="0" presId="urn:microsoft.com/office/officeart/2005/8/layout/process4"/>
    <dgm:cxn modelId="{9BC9C047-EE2E-46BA-8BAA-AD8C69CA48BA}" type="presParOf" srcId="{E7BB9033-B355-4EBD-8486-AF4875F801E5}" destId="{1CF81860-7090-421A-AC8E-62FE3F0ABBA5}" srcOrd="0" destOrd="0" presId="urn:microsoft.com/office/officeart/2005/8/layout/process4"/>
    <dgm:cxn modelId="{4689F882-B934-4C0A-9EC5-7A290F4E0FCE}" type="presParOf" srcId="{9281E029-E322-441A-8C70-3B921255FC30}" destId="{1663A4D2-51C7-45FE-A049-43401F1AED5F}" srcOrd="3" destOrd="0" presId="urn:microsoft.com/office/officeart/2005/8/layout/process4"/>
    <dgm:cxn modelId="{DBCDB781-41BD-4743-8442-5FDA4C61C568}" type="presParOf" srcId="{9281E029-E322-441A-8C70-3B921255FC30}" destId="{3CC80ACB-E1E6-437B-9807-DFAB6A48379D}" srcOrd="4" destOrd="0" presId="urn:microsoft.com/office/officeart/2005/8/layout/process4"/>
    <dgm:cxn modelId="{BE24D169-CEFF-49A2-8B20-915DDBB5624F}" type="presParOf" srcId="{3CC80ACB-E1E6-437B-9807-DFAB6A48379D}" destId="{AD66C973-DC27-4BA3-AFE9-5DC5BDE2B5D7}" srcOrd="0" destOrd="0" presId="urn:microsoft.com/office/officeart/2005/8/layout/process4"/>
    <dgm:cxn modelId="{CF943B04-A3CB-455B-80CC-D0B8296B144D}" type="presParOf" srcId="{9281E029-E322-441A-8C70-3B921255FC30}" destId="{05F7B9BB-BA9B-4DCB-B737-5F985DF49B30}" srcOrd="5" destOrd="0" presId="urn:microsoft.com/office/officeart/2005/8/layout/process4"/>
    <dgm:cxn modelId="{8D42A214-5E7A-4FD0-9DE6-26F88E79A385}" type="presParOf" srcId="{9281E029-E322-441A-8C70-3B921255FC30}" destId="{B2407363-444A-4898-B9C6-D77AED385399}" srcOrd="6" destOrd="0" presId="urn:microsoft.com/office/officeart/2005/8/layout/process4"/>
    <dgm:cxn modelId="{758ED021-5658-4E1B-9BD9-F0F947406763}" type="presParOf" srcId="{B2407363-444A-4898-B9C6-D77AED385399}" destId="{B6865604-A741-4402-B502-32240E94876C}" srcOrd="0" destOrd="0" presId="urn:microsoft.com/office/officeart/2005/8/layout/process4"/>
    <dgm:cxn modelId="{A821A51A-3945-4E71-9F6E-261D664CB5A4}" type="presParOf" srcId="{9281E029-E322-441A-8C70-3B921255FC30}" destId="{22067CC0-7A6E-4845-A5B4-395C6DD37164}" srcOrd="7" destOrd="0" presId="urn:microsoft.com/office/officeart/2005/8/layout/process4"/>
    <dgm:cxn modelId="{D7283857-3214-47FA-B0C6-DC51D93B2A4B}" type="presParOf" srcId="{9281E029-E322-441A-8C70-3B921255FC30}" destId="{E7CE2B4E-EBC5-4884-8406-D8ECE543907B}" srcOrd="8" destOrd="0" presId="urn:microsoft.com/office/officeart/2005/8/layout/process4"/>
    <dgm:cxn modelId="{E117BFA7-6BBA-4F75-88F7-25510892BC25}" type="presParOf" srcId="{E7CE2B4E-EBC5-4884-8406-D8ECE543907B}" destId="{531B12F3-01BF-4EAE-9524-54035650B45A}" srcOrd="0" destOrd="0" presId="urn:microsoft.com/office/officeart/2005/8/layout/process4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12A8818-E103-4F8D-A06D-14E44B261EB9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35B8191A-3DB9-48E6-8057-9BA4958D4A8B}">
      <dgm:prSet phldrT="[Text]"/>
      <dgm:spPr/>
      <dgm:t>
        <a:bodyPr/>
        <a:lstStyle/>
        <a:p>
          <a:r>
            <a:rPr lang="en-US" dirty="0" smtClean="0"/>
            <a:t>Binary Modification</a:t>
          </a:r>
          <a:endParaRPr lang="en-IN" dirty="0"/>
        </a:p>
      </dgm:t>
    </dgm:pt>
    <dgm:pt modelId="{43CE8C1E-2CC3-40D2-A5E0-22D20CDCD7E9}" type="parTrans" cxnId="{106EC485-7D09-4EB8-A083-4FC9BC98C22A}">
      <dgm:prSet/>
      <dgm:spPr/>
      <dgm:t>
        <a:bodyPr/>
        <a:lstStyle/>
        <a:p>
          <a:endParaRPr lang="en-IN"/>
        </a:p>
      </dgm:t>
    </dgm:pt>
    <dgm:pt modelId="{3280988F-6F04-4DC8-9FD3-501AF1CBA25C}" type="sibTrans" cxnId="{106EC485-7D09-4EB8-A083-4FC9BC98C22A}">
      <dgm:prSet/>
      <dgm:spPr/>
      <dgm:t>
        <a:bodyPr/>
        <a:lstStyle/>
        <a:p>
          <a:endParaRPr lang="en-IN"/>
        </a:p>
      </dgm:t>
    </dgm:pt>
    <dgm:pt modelId="{9B572EED-FF88-4C59-BA39-44180B918459}">
      <dgm:prSet phldrT="[Text]"/>
      <dgm:spPr/>
      <dgm:t>
        <a:bodyPr/>
        <a:lstStyle/>
        <a:p>
          <a:r>
            <a:rPr lang="en-US" dirty="0" smtClean="0"/>
            <a:t>Updated binary</a:t>
          </a:r>
          <a:endParaRPr lang="en-IN" dirty="0"/>
        </a:p>
      </dgm:t>
    </dgm:pt>
    <dgm:pt modelId="{C3D5948E-6C54-4A7C-9137-B7558BFFFF95}" type="parTrans" cxnId="{1829C774-5759-486A-86B6-6D1CDC00EFDA}">
      <dgm:prSet/>
      <dgm:spPr/>
      <dgm:t>
        <a:bodyPr/>
        <a:lstStyle/>
        <a:p>
          <a:endParaRPr lang="en-IN"/>
        </a:p>
      </dgm:t>
    </dgm:pt>
    <dgm:pt modelId="{EA6F12A4-083C-43B3-B3EB-077A504792AA}" type="sibTrans" cxnId="{1829C774-5759-486A-86B6-6D1CDC00EFDA}">
      <dgm:prSet/>
      <dgm:spPr/>
      <dgm:t>
        <a:bodyPr/>
        <a:lstStyle/>
        <a:p>
          <a:endParaRPr lang="en-IN"/>
        </a:p>
      </dgm:t>
    </dgm:pt>
    <dgm:pt modelId="{A7455621-0046-4730-9A1A-D577802F76B2}" type="pres">
      <dgm:prSet presAssocID="{612A8818-E103-4F8D-A06D-14E44B261EB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38FC1F1B-0EED-4D8F-B5E6-48BDFA491B9F}" type="pres">
      <dgm:prSet presAssocID="{9B572EED-FF88-4C59-BA39-44180B918459}" presName="boxAndChildren" presStyleCnt="0"/>
      <dgm:spPr/>
    </dgm:pt>
    <dgm:pt modelId="{C3CD80DB-0E49-4B7E-A659-29C7A711C1BC}" type="pres">
      <dgm:prSet presAssocID="{9B572EED-FF88-4C59-BA39-44180B918459}" presName="parentTextBox" presStyleLbl="node1" presStyleIdx="0" presStyleCnt="2"/>
      <dgm:spPr/>
      <dgm:t>
        <a:bodyPr/>
        <a:lstStyle/>
        <a:p>
          <a:endParaRPr lang="en-IN"/>
        </a:p>
      </dgm:t>
    </dgm:pt>
    <dgm:pt modelId="{641F4FED-4852-404D-938F-CFC1258CA404}" type="pres">
      <dgm:prSet presAssocID="{3280988F-6F04-4DC8-9FD3-501AF1CBA25C}" presName="sp" presStyleCnt="0"/>
      <dgm:spPr/>
    </dgm:pt>
    <dgm:pt modelId="{BBE38D53-CED0-47B1-9004-708114EA6617}" type="pres">
      <dgm:prSet presAssocID="{35B8191A-3DB9-48E6-8057-9BA4958D4A8B}" presName="arrowAndChildren" presStyleCnt="0"/>
      <dgm:spPr/>
    </dgm:pt>
    <dgm:pt modelId="{289FCA7A-EA6C-4D97-BE81-5FCCC0D43D13}" type="pres">
      <dgm:prSet presAssocID="{35B8191A-3DB9-48E6-8057-9BA4958D4A8B}" presName="parentTextArrow" presStyleLbl="node1" presStyleIdx="1" presStyleCnt="2"/>
      <dgm:spPr/>
      <dgm:t>
        <a:bodyPr/>
        <a:lstStyle/>
        <a:p>
          <a:endParaRPr lang="en-IN"/>
        </a:p>
      </dgm:t>
    </dgm:pt>
  </dgm:ptLst>
  <dgm:cxnLst>
    <dgm:cxn modelId="{106EC485-7D09-4EB8-A083-4FC9BC98C22A}" srcId="{612A8818-E103-4F8D-A06D-14E44B261EB9}" destId="{35B8191A-3DB9-48E6-8057-9BA4958D4A8B}" srcOrd="0" destOrd="0" parTransId="{43CE8C1E-2CC3-40D2-A5E0-22D20CDCD7E9}" sibTransId="{3280988F-6F04-4DC8-9FD3-501AF1CBA25C}"/>
    <dgm:cxn modelId="{1829C774-5759-486A-86B6-6D1CDC00EFDA}" srcId="{612A8818-E103-4F8D-A06D-14E44B261EB9}" destId="{9B572EED-FF88-4C59-BA39-44180B918459}" srcOrd="1" destOrd="0" parTransId="{C3D5948E-6C54-4A7C-9137-B7558BFFFF95}" sibTransId="{EA6F12A4-083C-43B3-B3EB-077A504792AA}"/>
    <dgm:cxn modelId="{4F72C958-B7EE-4976-AD1F-F523E9958757}" type="presOf" srcId="{35B8191A-3DB9-48E6-8057-9BA4958D4A8B}" destId="{289FCA7A-EA6C-4D97-BE81-5FCCC0D43D13}" srcOrd="0" destOrd="0" presId="urn:microsoft.com/office/officeart/2005/8/layout/process4"/>
    <dgm:cxn modelId="{99CE613C-10DF-4B7E-BDE0-3D027FAD472D}" type="presOf" srcId="{9B572EED-FF88-4C59-BA39-44180B918459}" destId="{C3CD80DB-0E49-4B7E-A659-29C7A711C1BC}" srcOrd="0" destOrd="0" presId="urn:microsoft.com/office/officeart/2005/8/layout/process4"/>
    <dgm:cxn modelId="{883619F8-D31F-4827-A6CF-880FAF53A6B2}" type="presOf" srcId="{612A8818-E103-4F8D-A06D-14E44B261EB9}" destId="{A7455621-0046-4730-9A1A-D577802F76B2}" srcOrd="0" destOrd="0" presId="urn:microsoft.com/office/officeart/2005/8/layout/process4"/>
    <dgm:cxn modelId="{012AEA2C-A9BB-44A4-8BE9-DA80E5A103A7}" type="presParOf" srcId="{A7455621-0046-4730-9A1A-D577802F76B2}" destId="{38FC1F1B-0EED-4D8F-B5E6-48BDFA491B9F}" srcOrd="0" destOrd="0" presId="urn:microsoft.com/office/officeart/2005/8/layout/process4"/>
    <dgm:cxn modelId="{AA82FE1B-CFB7-46EB-BB33-D3E6C89DC5A1}" type="presParOf" srcId="{38FC1F1B-0EED-4D8F-B5E6-48BDFA491B9F}" destId="{C3CD80DB-0E49-4B7E-A659-29C7A711C1BC}" srcOrd="0" destOrd="0" presId="urn:microsoft.com/office/officeart/2005/8/layout/process4"/>
    <dgm:cxn modelId="{C5768596-2F52-4247-AF17-495647C68764}" type="presParOf" srcId="{A7455621-0046-4730-9A1A-D577802F76B2}" destId="{641F4FED-4852-404D-938F-CFC1258CA404}" srcOrd="1" destOrd="0" presId="urn:microsoft.com/office/officeart/2005/8/layout/process4"/>
    <dgm:cxn modelId="{568F074B-26D8-465A-9000-A880DC51E26B}" type="presParOf" srcId="{A7455621-0046-4730-9A1A-D577802F76B2}" destId="{BBE38D53-CED0-47B1-9004-708114EA6617}" srcOrd="2" destOrd="0" presId="urn:microsoft.com/office/officeart/2005/8/layout/process4"/>
    <dgm:cxn modelId="{F03B8E5D-D66F-4826-B8D9-F3BE5568A3DB}" type="presParOf" srcId="{BBE38D53-CED0-47B1-9004-708114EA6617}" destId="{289FCA7A-EA6C-4D97-BE81-5FCCC0D43D13}" srcOrd="0" destOrd="0" presId="urn:microsoft.com/office/officeart/2005/8/layout/process4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48A3046-7FC2-427E-B66D-31728840FA86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652B5685-7E3F-4A10-B0E4-AB1A25214CA0}">
      <dgm:prSet phldrT="[Text]"/>
      <dgm:spPr/>
      <dgm:t>
        <a:bodyPr/>
        <a:lstStyle/>
        <a:p>
          <a:r>
            <a:rPr lang="en-US" dirty="0" smtClean="0"/>
            <a:t>Binary</a:t>
          </a:r>
          <a:endParaRPr lang="en-IN" dirty="0"/>
        </a:p>
      </dgm:t>
    </dgm:pt>
    <dgm:pt modelId="{DF272F4E-CCC0-45F2-B79D-035ADF952FFC}" type="parTrans" cxnId="{94FB4D90-9C3B-48BE-A181-9D85CBE061B4}">
      <dgm:prSet/>
      <dgm:spPr/>
      <dgm:t>
        <a:bodyPr/>
        <a:lstStyle/>
        <a:p>
          <a:endParaRPr lang="en-IN"/>
        </a:p>
      </dgm:t>
    </dgm:pt>
    <dgm:pt modelId="{9ABB0F11-403D-48B6-827C-AC395D5F7695}" type="sibTrans" cxnId="{94FB4D90-9C3B-48BE-A181-9D85CBE061B4}">
      <dgm:prSet/>
      <dgm:spPr/>
      <dgm:t>
        <a:bodyPr/>
        <a:lstStyle/>
        <a:p>
          <a:endParaRPr lang="en-IN"/>
        </a:p>
      </dgm:t>
    </dgm:pt>
    <dgm:pt modelId="{0E296D16-FC3B-4709-9F59-81175F9C227C}">
      <dgm:prSet phldrT="[Text]"/>
      <dgm:spPr>
        <a:ln>
          <a:solidFill>
            <a:schemeClr val="bg1"/>
          </a:solidFill>
        </a:ln>
      </dgm:spPr>
      <dgm:t>
        <a:bodyPr/>
        <a:lstStyle/>
        <a:p>
          <a:r>
            <a:rPr lang="en-US" dirty="0" smtClean="0"/>
            <a:t>Loop Profiling</a:t>
          </a:r>
          <a:endParaRPr lang="en-IN" dirty="0"/>
        </a:p>
      </dgm:t>
    </dgm:pt>
    <dgm:pt modelId="{810600A7-1949-4321-9F7F-D5A503387761}" type="parTrans" cxnId="{5CF68A02-47CE-4D38-91A8-F6E1065B1850}">
      <dgm:prSet/>
      <dgm:spPr/>
      <dgm:t>
        <a:bodyPr/>
        <a:lstStyle/>
        <a:p>
          <a:endParaRPr lang="en-IN"/>
        </a:p>
      </dgm:t>
    </dgm:pt>
    <dgm:pt modelId="{81A7F73E-7ABF-4DDD-AA5C-5645261C7AA3}" type="sibTrans" cxnId="{5CF68A02-47CE-4D38-91A8-F6E1065B1850}">
      <dgm:prSet/>
      <dgm:spPr/>
      <dgm:t>
        <a:bodyPr/>
        <a:lstStyle/>
        <a:p>
          <a:endParaRPr lang="en-IN"/>
        </a:p>
      </dgm:t>
    </dgm:pt>
    <dgm:pt modelId="{DB9F92C5-618F-4493-A1CC-071CE6C6232E}">
      <dgm:prSet phldrT="[Text]"/>
      <dgm:spPr/>
      <dgm:t>
        <a:bodyPr/>
        <a:lstStyle/>
        <a:p>
          <a:r>
            <a:rPr lang="en-US" dirty="0" smtClean="0"/>
            <a:t>Small, Frequent Loops</a:t>
          </a:r>
          <a:endParaRPr lang="en-IN" dirty="0"/>
        </a:p>
      </dgm:t>
    </dgm:pt>
    <dgm:pt modelId="{E27883CE-1D50-4B0D-BCB5-16ABD86EF482}" type="parTrans" cxnId="{B7D5DBA6-59B2-4C4B-BB2F-6D0AD6F5E24E}">
      <dgm:prSet/>
      <dgm:spPr/>
      <dgm:t>
        <a:bodyPr/>
        <a:lstStyle/>
        <a:p>
          <a:endParaRPr lang="en-IN"/>
        </a:p>
      </dgm:t>
    </dgm:pt>
    <dgm:pt modelId="{C527CC7A-DD48-48D4-B021-269745FB8901}" type="sibTrans" cxnId="{B7D5DBA6-59B2-4C4B-BB2F-6D0AD6F5E24E}">
      <dgm:prSet/>
      <dgm:spPr/>
      <dgm:t>
        <a:bodyPr/>
        <a:lstStyle/>
        <a:p>
          <a:endParaRPr lang="en-IN"/>
        </a:p>
      </dgm:t>
    </dgm:pt>
    <dgm:pt modelId="{154ED43E-0C64-48F3-A571-965B6DEFD3B4}">
      <dgm:prSet phldrT="[Text]"/>
      <dgm:spPr/>
      <dgm:t>
        <a:bodyPr/>
        <a:lstStyle/>
        <a:p>
          <a:r>
            <a:rPr lang="en-US" dirty="0" smtClean="0"/>
            <a:t>Decompilation</a:t>
          </a:r>
          <a:endParaRPr lang="en-IN" dirty="0"/>
        </a:p>
      </dgm:t>
    </dgm:pt>
    <dgm:pt modelId="{1456C2ED-15E8-47C2-BF69-2AD2E1E888D3}" type="parTrans" cxnId="{099D88B2-4DF3-4161-A265-DAD521F1694D}">
      <dgm:prSet/>
      <dgm:spPr/>
      <dgm:t>
        <a:bodyPr/>
        <a:lstStyle/>
        <a:p>
          <a:endParaRPr lang="en-IN"/>
        </a:p>
      </dgm:t>
    </dgm:pt>
    <dgm:pt modelId="{89B8A76C-35D0-4839-B976-CA53622BDB27}" type="sibTrans" cxnId="{099D88B2-4DF3-4161-A265-DAD521F1694D}">
      <dgm:prSet/>
      <dgm:spPr/>
      <dgm:t>
        <a:bodyPr/>
        <a:lstStyle/>
        <a:p>
          <a:endParaRPr lang="en-IN"/>
        </a:p>
      </dgm:t>
    </dgm:pt>
    <dgm:pt modelId="{CB316B11-EE8F-4AA1-904D-7F7586EF407F}">
      <dgm:prSet phldrT="[Text]"/>
      <dgm:spPr/>
      <dgm:t>
        <a:bodyPr/>
        <a:lstStyle/>
        <a:p>
          <a:r>
            <a:rPr lang="en-US" dirty="0" smtClean="0"/>
            <a:t>DMA Configuration</a:t>
          </a:r>
          <a:endParaRPr lang="en-IN" dirty="0"/>
        </a:p>
      </dgm:t>
    </dgm:pt>
    <dgm:pt modelId="{7CA2C922-18E5-48E1-B1B8-C219F973D77C}" type="parTrans" cxnId="{7A9A8EC4-DD3E-4CB0-B4B3-A92B5F60CF0F}">
      <dgm:prSet/>
      <dgm:spPr/>
      <dgm:t>
        <a:bodyPr/>
        <a:lstStyle/>
        <a:p>
          <a:endParaRPr lang="en-IN"/>
        </a:p>
      </dgm:t>
    </dgm:pt>
    <dgm:pt modelId="{E62ADDE6-C407-4DDF-B2E7-52832CBFE752}" type="sibTrans" cxnId="{7A9A8EC4-DD3E-4CB0-B4B3-A92B5F60CF0F}">
      <dgm:prSet/>
      <dgm:spPr/>
      <dgm:t>
        <a:bodyPr/>
        <a:lstStyle/>
        <a:p>
          <a:endParaRPr lang="en-IN"/>
        </a:p>
      </dgm:t>
    </dgm:pt>
    <dgm:pt modelId="{D2FAA308-84DF-4E66-805D-12B277073223}" type="pres">
      <dgm:prSet presAssocID="{448A3046-7FC2-427E-B66D-31728840FA8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9AEA47B0-8143-4C74-997A-70D8FBC8E126}" type="pres">
      <dgm:prSet presAssocID="{CB316B11-EE8F-4AA1-904D-7F7586EF407F}" presName="boxAndChildren" presStyleCnt="0"/>
      <dgm:spPr/>
    </dgm:pt>
    <dgm:pt modelId="{D7BC49E5-8BE1-4E4C-B72C-9BDDFF089538}" type="pres">
      <dgm:prSet presAssocID="{CB316B11-EE8F-4AA1-904D-7F7586EF407F}" presName="parentTextBox" presStyleLbl="node1" presStyleIdx="0" presStyleCnt="5"/>
      <dgm:spPr/>
      <dgm:t>
        <a:bodyPr/>
        <a:lstStyle/>
        <a:p>
          <a:endParaRPr lang="en-IN"/>
        </a:p>
      </dgm:t>
    </dgm:pt>
    <dgm:pt modelId="{9C1883C7-3AE9-4145-9010-C16C8ADCF49B}" type="pres">
      <dgm:prSet presAssocID="{89B8A76C-35D0-4839-B976-CA53622BDB27}" presName="sp" presStyleCnt="0"/>
      <dgm:spPr/>
    </dgm:pt>
    <dgm:pt modelId="{8647CBAE-D3C1-4A35-BAFB-19303EA361D7}" type="pres">
      <dgm:prSet presAssocID="{154ED43E-0C64-48F3-A571-965B6DEFD3B4}" presName="arrowAndChildren" presStyleCnt="0"/>
      <dgm:spPr/>
    </dgm:pt>
    <dgm:pt modelId="{4458043A-C9F4-43D8-B62D-734C95CD7E1D}" type="pres">
      <dgm:prSet presAssocID="{154ED43E-0C64-48F3-A571-965B6DEFD3B4}" presName="parentTextArrow" presStyleLbl="node1" presStyleIdx="1" presStyleCnt="5"/>
      <dgm:spPr/>
      <dgm:t>
        <a:bodyPr/>
        <a:lstStyle/>
        <a:p>
          <a:endParaRPr lang="en-IN"/>
        </a:p>
      </dgm:t>
    </dgm:pt>
    <dgm:pt modelId="{C1C4983F-A52E-4C2D-A6D4-FB694D6E58E5}" type="pres">
      <dgm:prSet presAssocID="{C527CC7A-DD48-48D4-B021-269745FB8901}" presName="sp" presStyleCnt="0"/>
      <dgm:spPr/>
    </dgm:pt>
    <dgm:pt modelId="{0CB2637B-FC58-4E34-82EC-1381A84DFAA5}" type="pres">
      <dgm:prSet presAssocID="{DB9F92C5-618F-4493-A1CC-071CE6C6232E}" presName="arrowAndChildren" presStyleCnt="0"/>
      <dgm:spPr/>
    </dgm:pt>
    <dgm:pt modelId="{244C0B4E-133D-4B2D-8A20-09BA67BA3CED}" type="pres">
      <dgm:prSet presAssocID="{DB9F92C5-618F-4493-A1CC-071CE6C6232E}" presName="parentTextArrow" presStyleLbl="node1" presStyleIdx="2" presStyleCnt="5"/>
      <dgm:spPr/>
      <dgm:t>
        <a:bodyPr/>
        <a:lstStyle/>
        <a:p>
          <a:endParaRPr lang="en-IN"/>
        </a:p>
      </dgm:t>
    </dgm:pt>
    <dgm:pt modelId="{714FAF51-6C31-43B6-BFC5-531506BE9931}" type="pres">
      <dgm:prSet presAssocID="{81A7F73E-7ABF-4DDD-AA5C-5645261C7AA3}" presName="sp" presStyleCnt="0"/>
      <dgm:spPr/>
    </dgm:pt>
    <dgm:pt modelId="{5FB5CD72-4CFE-42E1-A8C6-2E83244CFC6B}" type="pres">
      <dgm:prSet presAssocID="{0E296D16-FC3B-4709-9F59-81175F9C227C}" presName="arrowAndChildren" presStyleCnt="0"/>
      <dgm:spPr/>
    </dgm:pt>
    <dgm:pt modelId="{10DBCD94-4FEB-4FEF-91F2-371B98E1D2FC}" type="pres">
      <dgm:prSet presAssocID="{0E296D16-FC3B-4709-9F59-81175F9C227C}" presName="parentTextArrow" presStyleLbl="node1" presStyleIdx="3" presStyleCnt="5"/>
      <dgm:spPr/>
      <dgm:t>
        <a:bodyPr/>
        <a:lstStyle/>
        <a:p>
          <a:endParaRPr lang="en-IN"/>
        </a:p>
      </dgm:t>
    </dgm:pt>
    <dgm:pt modelId="{8A5614EB-A202-48A0-92E3-2A05160AAADE}" type="pres">
      <dgm:prSet presAssocID="{9ABB0F11-403D-48B6-827C-AC395D5F7695}" presName="sp" presStyleCnt="0"/>
      <dgm:spPr/>
    </dgm:pt>
    <dgm:pt modelId="{C30E53DA-9E03-4BE4-BE4D-97CC8837841C}" type="pres">
      <dgm:prSet presAssocID="{652B5685-7E3F-4A10-B0E4-AB1A25214CA0}" presName="arrowAndChildren" presStyleCnt="0"/>
      <dgm:spPr/>
    </dgm:pt>
    <dgm:pt modelId="{A7579D88-3A6B-4323-B5F4-2B0F2CB99CA2}" type="pres">
      <dgm:prSet presAssocID="{652B5685-7E3F-4A10-B0E4-AB1A25214CA0}" presName="parentTextArrow" presStyleLbl="node1" presStyleIdx="4" presStyleCnt="5" custLinFactNeighborY="-221"/>
      <dgm:spPr/>
      <dgm:t>
        <a:bodyPr/>
        <a:lstStyle/>
        <a:p>
          <a:endParaRPr lang="en-IN"/>
        </a:p>
      </dgm:t>
    </dgm:pt>
  </dgm:ptLst>
  <dgm:cxnLst>
    <dgm:cxn modelId="{1A99491B-CC9C-4BFA-9F9F-7B3EC411922B}" type="presOf" srcId="{DB9F92C5-618F-4493-A1CC-071CE6C6232E}" destId="{244C0B4E-133D-4B2D-8A20-09BA67BA3CED}" srcOrd="0" destOrd="0" presId="urn:microsoft.com/office/officeart/2005/8/layout/process4"/>
    <dgm:cxn modelId="{EAF0F7C0-F6EF-4E5F-BAE7-406D865FC59C}" type="presOf" srcId="{0E296D16-FC3B-4709-9F59-81175F9C227C}" destId="{10DBCD94-4FEB-4FEF-91F2-371B98E1D2FC}" srcOrd="0" destOrd="0" presId="urn:microsoft.com/office/officeart/2005/8/layout/process4"/>
    <dgm:cxn modelId="{94FB4D90-9C3B-48BE-A181-9D85CBE061B4}" srcId="{448A3046-7FC2-427E-B66D-31728840FA86}" destId="{652B5685-7E3F-4A10-B0E4-AB1A25214CA0}" srcOrd="0" destOrd="0" parTransId="{DF272F4E-CCC0-45F2-B79D-035ADF952FFC}" sibTransId="{9ABB0F11-403D-48B6-827C-AC395D5F7695}"/>
    <dgm:cxn modelId="{48AC6870-DCBA-418D-BFDC-270E8D06195C}" type="presOf" srcId="{CB316B11-EE8F-4AA1-904D-7F7586EF407F}" destId="{D7BC49E5-8BE1-4E4C-B72C-9BDDFF089538}" srcOrd="0" destOrd="0" presId="urn:microsoft.com/office/officeart/2005/8/layout/process4"/>
    <dgm:cxn modelId="{E243EE55-84E5-45AF-AFD2-CEE6A6673C8F}" type="presOf" srcId="{448A3046-7FC2-427E-B66D-31728840FA86}" destId="{D2FAA308-84DF-4E66-805D-12B277073223}" srcOrd="0" destOrd="0" presId="urn:microsoft.com/office/officeart/2005/8/layout/process4"/>
    <dgm:cxn modelId="{5CF68A02-47CE-4D38-91A8-F6E1065B1850}" srcId="{448A3046-7FC2-427E-B66D-31728840FA86}" destId="{0E296D16-FC3B-4709-9F59-81175F9C227C}" srcOrd="1" destOrd="0" parTransId="{810600A7-1949-4321-9F7F-D5A503387761}" sibTransId="{81A7F73E-7ABF-4DDD-AA5C-5645261C7AA3}"/>
    <dgm:cxn modelId="{099D88B2-4DF3-4161-A265-DAD521F1694D}" srcId="{448A3046-7FC2-427E-B66D-31728840FA86}" destId="{154ED43E-0C64-48F3-A571-965B6DEFD3B4}" srcOrd="3" destOrd="0" parTransId="{1456C2ED-15E8-47C2-BF69-2AD2E1E888D3}" sibTransId="{89B8A76C-35D0-4839-B976-CA53622BDB27}"/>
    <dgm:cxn modelId="{7A9A8EC4-DD3E-4CB0-B4B3-A92B5F60CF0F}" srcId="{448A3046-7FC2-427E-B66D-31728840FA86}" destId="{CB316B11-EE8F-4AA1-904D-7F7586EF407F}" srcOrd="4" destOrd="0" parTransId="{7CA2C922-18E5-48E1-B1B8-C219F973D77C}" sibTransId="{E62ADDE6-C407-4DDF-B2E7-52832CBFE752}"/>
    <dgm:cxn modelId="{1DFF532F-987B-4E04-B982-2E42BEF6518C}" type="presOf" srcId="{652B5685-7E3F-4A10-B0E4-AB1A25214CA0}" destId="{A7579D88-3A6B-4323-B5F4-2B0F2CB99CA2}" srcOrd="0" destOrd="0" presId="urn:microsoft.com/office/officeart/2005/8/layout/process4"/>
    <dgm:cxn modelId="{8CDC502D-A579-42FB-A893-627284A6B3E3}" type="presOf" srcId="{154ED43E-0C64-48F3-A571-965B6DEFD3B4}" destId="{4458043A-C9F4-43D8-B62D-734C95CD7E1D}" srcOrd="0" destOrd="0" presId="urn:microsoft.com/office/officeart/2005/8/layout/process4"/>
    <dgm:cxn modelId="{B7D5DBA6-59B2-4C4B-BB2F-6D0AD6F5E24E}" srcId="{448A3046-7FC2-427E-B66D-31728840FA86}" destId="{DB9F92C5-618F-4493-A1CC-071CE6C6232E}" srcOrd="2" destOrd="0" parTransId="{E27883CE-1D50-4B0D-BCB5-16ABD86EF482}" sibTransId="{C527CC7A-DD48-48D4-B021-269745FB8901}"/>
    <dgm:cxn modelId="{04B9FFEC-1953-4D88-BFC3-2A289B3555A5}" type="presParOf" srcId="{D2FAA308-84DF-4E66-805D-12B277073223}" destId="{9AEA47B0-8143-4C74-997A-70D8FBC8E126}" srcOrd="0" destOrd="0" presId="urn:microsoft.com/office/officeart/2005/8/layout/process4"/>
    <dgm:cxn modelId="{E8C4F4D2-3C95-4357-B461-00B5A4A0876C}" type="presParOf" srcId="{9AEA47B0-8143-4C74-997A-70D8FBC8E126}" destId="{D7BC49E5-8BE1-4E4C-B72C-9BDDFF089538}" srcOrd="0" destOrd="0" presId="urn:microsoft.com/office/officeart/2005/8/layout/process4"/>
    <dgm:cxn modelId="{D9D94629-FF6B-4311-A884-A3D1A5EF8640}" type="presParOf" srcId="{D2FAA308-84DF-4E66-805D-12B277073223}" destId="{9C1883C7-3AE9-4145-9010-C16C8ADCF49B}" srcOrd="1" destOrd="0" presId="urn:microsoft.com/office/officeart/2005/8/layout/process4"/>
    <dgm:cxn modelId="{9C054467-5A69-42D7-B7BB-39CCCDC38657}" type="presParOf" srcId="{D2FAA308-84DF-4E66-805D-12B277073223}" destId="{8647CBAE-D3C1-4A35-BAFB-19303EA361D7}" srcOrd="2" destOrd="0" presId="urn:microsoft.com/office/officeart/2005/8/layout/process4"/>
    <dgm:cxn modelId="{17143BE3-E0D6-47FF-A703-D6A244DAB18E}" type="presParOf" srcId="{8647CBAE-D3C1-4A35-BAFB-19303EA361D7}" destId="{4458043A-C9F4-43D8-B62D-734C95CD7E1D}" srcOrd="0" destOrd="0" presId="urn:microsoft.com/office/officeart/2005/8/layout/process4"/>
    <dgm:cxn modelId="{B4392784-E42A-484F-A488-A2F24DFE51DD}" type="presParOf" srcId="{D2FAA308-84DF-4E66-805D-12B277073223}" destId="{C1C4983F-A52E-4C2D-A6D4-FB694D6E58E5}" srcOrd="3" destOrd="0" presId="urn:microsoft.com/office/officeart/2005/8/layout/process4"/>
    <dgm:cxn modelId="{1713961E-DEC8-43D0-B5FC-DFE153672B7C}" type="presParOf" srcId="{D2FAA308-84DF-4E66-805D-12B277073223}" destId="{0CB2637B-FC58-4E34-82EC-1381A84DFAA5}" srcOrd="4" destOrd="0" presId="urn:microsoft.com/office/officeart/2005/8/layout/process4"/>
    <dgm:cxn modelId="{F84DE40D-D2E7-4291-8C21-9D924DBD4C11}" type="presParOf" srcId="{0CB2637B-FC58-4E34-82EC-1381A84DFAA5}" destId="{244C0B4E-133D-4B2D-8A20-09BA67BA3CED}" srcOrd="0" destOrd="0" presId="urn:microsoft.com/office/officeart/2005/8/layout/process4"/>
    <dgm:cxn modelId="{ADD1D9A3-727A-426D-A95F-57DC70B3FBC8}" type="presParOf" srcId="{D2FAA308-84DF-4E66-805D-12B277073223}" destId="{714FAF51-6C31-43B6-BFC5-531506BE9931}" srcOrd="5" destOrd="0" presId="urn:microsoft.com/office/officeart/2005/8/layout/process4"/>
    <dgm:cxn modelId="{C0E3CCD1-8097-414F-B420-27B244C60E52}" type="presParOf" srcId="{D2FAA308-84DF-4E66-805D-12B277073223}" destId="{5FB5CD72-4CFE-42E1-A8C6-2E83244CFC6B}" srcOrd="6" destOrd="0" presId="urn:microsoft.com/office/officeart/2005/8/layout/process4"/>
    <dgm:cxn modelId="{C8346D87-93AD-4EDB-B21E-DF7964264983}" type="presParOf" srcId="{5FB5CD72-4CFE-42E1-A8C6-2E83244CFC6B}" destId="{10DBCD94-4FEB-4FEF-91F2-371B98E1D2FC}" srcOrd="0" destOrd="0" presId="urn:microsoft.com/office/officeart/2005/8/layout/process4"/>
    <dgm:cxn modelId="{1A9F0B73-1953-42D0-A368-E546C07E7B5B}" type="presParOf" srcId="{D2FAA308-84DF-4E66-805D-12B277073223}" destId="{8A5614EB-A202-48A0-92E3-2A05160AAADE}" srcOrd="7" destOrd="0" presId="urn:microsoft.com/office/officeart/2005/8/layout/process4"/>
    <dgm:cxn modelId="{73CCDCDB-D7C2-4012-9234-FE974A4D6755}" type="presParOf" srcId="{D2FAA308-84DF-4E66-805D-12B277073223}" destId="{C30E53DA-9E03-4BE4-BE4D-97CC8837841C}" srcOrd="8" destOrd="0" presId="urn:microsoft.com/office/officeart/2005/8/layout/process4"/>
    <dgm:cxn modelId="{886DFC54-42D3-4C83-812F-55FA29E2B3B8}" type="presParOf" srcId="{C30E53DA-9E03-4BE4-BE4D-97CC8837841C}" destId="{A7579D88-3A6B-4323-B5F4-2B0F2CB99CA2}" srcOrd="0" destOrd="0" presId="urn:microsoft.com/office/officeart/2005/8/layout/process4"/>
  </dgm:cxnLst>
  <dgm:bg/>
  <dgm:whole/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853F8644-2FDC-442C-8860-E1E39651DABD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784A949F-0E90-46BC-94E8-001EC7CE340E}">
      <dgm:prSet phldrT="[Text]"/>
      <dgm:spPr/>
      <dgm:t>
        <a:bodyPr/>
        <a:lstStyle/>
        <a:p>
          <a:r>
            <a:rPr lang="en-US" dirty="0" smtClean="0"/>
            <a:t>RT and Logic Synthesis</a:t>
          </a:r>
          <a:endParaRPr lang="en-IN" dirty="0"/>
        </a:p>
      </dgm:t>
    </dgm:pt>
    <dgm:pt modelId="{3ABAF279-56FC-4948-BC26-03C98A32B429}" type="parTrans" cxnId="{EEB8F908-6C61-4B7A-9351-A22FB2473940}">
      <dgm:prSet/>
      <dgm:spPr/>
      <dgm:t>
        <a:bodyPr/>
        <a:lstStyle/>
        <a:p>
          <a:endParaRPr lang="en-IN"/>
        </a:p>
      </dgm:t>
    </dgm:pt>
    <dgm:pt modelId="{62635156-C9EE-451E-A9A1-11327F2EA50B}" type="sibTrans" cxnId="{EEB8F908-6C61-4B7A-9351-A22FB2473940}">
      <dgm:prSet/>
      <dgm:spPr/>
      <dgm:t>
        <a:bodyPr/>
        <a:lstStyle/>
        <a:p>
          <a:endParaRPr lang="en-IN"/>
        </a:p>
      </dgm:t>
    </dgm:pt>
    <dgm:pt modelId="{FD89B0C1-21B4-4CA6-9C98-1D08F89B10C2}">
      <dgm:prSet phldrT="[Text]"/>
      <dgm:spPr/>
      <dgm:t>
        <a:bodyPr/>
        <a:lstStyle/>
        <a:p>
          <a:r>
            <a:rPr lang="en-US" dirty="0" smtClean="0"/>
            <a:t>Technology Mapping</a:t>
          </a:r>
          <a:endParaRPr lang="en-IN" dirty="0"/>
        </a:p>
      </dgm:t>
    </dgm:pt>
    <dgm:pt modelId="{05B98891-CF24-4D17-A76D-74FC5CC3DB87}" type="parTrans" cxnId="{548613A1-114A-4509-B5D5-757F50242F1E}">
      <dgm:prSet/>
      <dgm:spPr/>
      <dgm:t>
        <a:bodyPr/>
        <a:lstStyle/>
        <a:p>
          <a:endParaRPr lang="en-IN"/>
        </a:p>
      </dgm:t>
    </dgm:pt>
    <dgm:pt modelId="{45F1AE3E-BEE8-46D3-85BF-E90C175490A5}" type="sibTrans" cxnId="{548613A1-114A-4509-B5D5-757F50242F1E}">
      <dgm:prSet/>
      <dgm:spPr/>
      <dgm:t>
        <a:bodyPr/>
        <a:lstStyle/>
        <a:p>
          <a:endParaRPr lang="en-IN"/>
        </a:p>
      </dgm:t>
    </dgm:pt>
    <dgm:pt modelId="{88C49902-7FE3-4785-B0E1-967149A79192}">
      <dgm:prSet phldrT="[Text]"/>
      <dgm:spPr/>
      <dgm:t>
        <a:bodyPr/>
        <a:lstStyle/>
        <a:p>
          <a:r>
            <a:rPr lang="en-US" dirty="0" smtClean="0"/>
            <a:t>Place &amp; Route</a:t>
          </a:r>
          <a:endParaRPr lang="en-IN" dirty="0"/>
        </a:p>
      </dgm:t>
    </dgm:pt>
    <dgm:pt modelId="{E8C56797-1E3F-432E-ADBE-5F65BB9F0AD2}" type="parTrans" cxnId="{FF23E48A-C394-4BFD-BFDB-B834E6522FBA}">
      <dgm:prSet/>
      <dgm:spPr/>
      <dgm:t>
        <a:bodyPr/>
        <a:lstStyle/>
        <a:p>
          <a:endParaRPr lang="en-IN"/>
        </a:p>
      </dgm:t>
    </dgm:pt>
    <dgm:pt modelId="{C9B1B048-1193-4887-95F1-B4984080C2F7}" type="sibTrans" cxnId="{FF23E48A-C394-4BFD-BFDB-B834E6522FBA}">
      <dgm:prSet/>
      <dgm:spPr/>
      <dgm:t>
        <a:bodyPr/>
        <a:lstStyle/>
        <a:p>
          <a:endParaRPr lang="en-IN"/>
        </a:p>
      </dgm:t>
    </dgm:pt>
    <dgm:pt modelId="{B428ADE1-3566-4011-8751-B41A74EC344E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dirty="0" smtClean="0"/>
            <a:t>Bitfile Creation</a:t>
          </a:r>
          <a:endParaRPr lang="en-IN" dirty="0"/>
        </a:p>
      </dgm:t>
    </dgm:pt>
    <dgm:pt modelId="{63D5812D-BD0B-4CD1-BBBB-733E83578458}" type="parTrans" cxnId="{E85548D8-C4DC-4782-9BCF-75714D0913FC}">
      <dgm:prSet/>
      <dgm:spPr/>
      <dgm:t>
        <a:bodyPr/>
        <a:lstStyle/>
        <a:p>
          <a:endParaRPr lang="en-IN"/>
        </a:p>
      </dgm:t>
    </dgm:pt>
    <dgm:pt modelId="{A04C69B9-43BC-49BB-ABBB-40878F2879E6}" type="sibTrans" cxnId="{E85548D8-C4DC-4782-9BCF-75714D0913FC}">
      <dgm:prSet/>
      <dgm:spPr/>
      <dgm:t>
        <a:bodyPr/>
        <a:lstStyle/>
        <a:p>
          <a:endParaRPr lang="en-IN"/>
        </a:p>
      </dgm:t>
    </dgm:pt>
    <dgm:pt modelId="{062836F3-5D8B-4F11-8011-52FAE4C3DFDA}">
      <dgm:prSet phldrT="[Text]"/>
      <dgm:spPr/>
      <dgm:t>
        <a:bodyPr/>
        <a:lstStyle/>
        <a:p>
          <a:r>
            <a:rPr lang="en-US" dirty="0" smtClean="0"/>
            <a:t>HW</a:t>
          </a:r>
          <a:endParaRPr lang="en-IN" dirty="0"/>
        </a:p>
      </dgm:t>
    </dgm:pt>
    <dgm:pt modelId="{41D6CDC7-30FD-4B70-928A-164CA4DA7F02}" type="parTrans" cxnId="{BD82A247-12AD-4C73-9CEB-05256263EA61}">
      <dgm:prSet/>
      <dgm:spPr/>
      <dgm:t>
        <a:bodyPr/>
        <a:lstStyle/>
        <a:p>
          <a:endParaRPr lang="en-IN"/>
        </a:p>
      </dgm:t>
    </dgm:pt>
    <dgm:pt modelId="{051BDEB8-38F5-4FDA-A6B6-0024A27C5EF9}" type="sibTrans" cxnId="{BD82A247-12AD-4C73-9CEB-05256263EA61}">
      <dgm:prSet/>
      <dgm:spPr/>
      <dgm:t>
        <a:bodyPr/>
        <a:lstStyle/>
        <a:p>
          <a:endParaRPr lang="en-IN"/>
        </a:p>
      </dgm:t>
    </dgm:pt>
    <dgm:pt modelId="{9281E029-E322-441A-8C70-3B921255FC30}" type="pres">
      <dgm:prSet presAssocID="{853F8644-2FDC-442C-8860-E1E39651DAB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A128A97F-89A0-4424-A210-3FE0B78CDFE9}" type="pres">
      <dgm:prSet presAssocID="{062836F3-5D8B-4F11-8011-52FAE4C3DFDA}" presName="boxAndChildren" presStyleCnt="0"/>
      <dgm:spPr/>
    </dgm:pt>
    <dgm:pt modelId="{AB9C4AB9-602D-429C-B1CC-E325F74E830A}" type="pres">
      <dgm:prSet presAssocID="{062836F3-5D8B-4F11-8011-52FAE4C3DFDA}" presName="parentTextBox" presStyleLbl="node1" presStyleIdx="0" presStyleCnt="5"/>
      <dgm:spPr/>
      <dgm:t>
        <a:bodyPr/>
        <a:lstStyle/>
        <a:p>
          <a:endParaRPr lang="en-IN"/>
        </a:p>
      </dgm:t>
    </dgm:pt>
    <dgm:pt modelId="{188A0A14-A444-4759-A978-3B2A09100493}" type="pres">
      <dgm:prSet presAssocID="{A04C69B9-43BC-49BB-ABBB-40878F2879E6}" presName="sp" presStyleCnt="0"/>
      <dgm:spPr/>
    </dgm:pt>
    <dgm:pt modelId="{E7BB9033-B355-4EBD-8486-AF4875F801E5}" type="pres">
      <dgm:prSet presAssocID="{B428ADE1-3566-4011-8751-B41A74EC344E}" presName="arrowAndChildren" presStyleCnt="0"/>
      <dgm:spPr/>
    </dgm:pt>
    <dgm:pt modelId="{1CF81860-7090-421A-AC8E-62FE3F0ABBA5}" type="pres">
      <dgm:prSet presAssocID="{B428ADE1-3566-4011-8751-B41A74EC344E}" presName="parentTextArrow" presStyleLbl="node1" presStyleIdx="1" presStyleCnt="5" custLinFactNeighborX="3124"/>
      <dgm:spPr/>
      <dgm:t>
        <a:bodyPr/>
        <a:lstStyle/>
        <a:p>
          <a:endParaRPr lang="en-IN"/>
        </a:p>
      </dgm:t>
    </dgm:pt>
    <dgm:pt modelId="{1663A4D2-51C7-45FE-A049-43401F1AED5F}" type="pres">
      <dgm:prSet presAssocID="{C9B1B048-1193-4887-95F1-B4984080C2F7}" presName="sp" presStyleCnt="0"/>
      <dgm:spPr/>
    </dgm:pt>
    <dgm:pt modelId="{3CC80ACB-E1E6-437B-9807-DFAB6A48379D}" type="pres">
      <dgm:prSet presAssocID="{88C49902-7FE3-4785-B0E1-967149A79192}" presName="arrowAndChildren" presStyleCnt="0"/>
      <dgm:spPr/>
    </dgm:pt>
    <dgm:pt modelId="{AD66C973-DC27-4BA3-AFE9-5DC5BDE2B5D7}" type="pres">
      <dgm:prSet presAssocID="{88C49902-7FE3-4785-B0E1-967149A79192}" presName="parentTextArrow" presStyleLbl="node1" presStyleIdx="2" presStyleCnt="5"/>
      <dgm:spPr/>
      <dgm:t>
        <a:bodyPr/>
        <a:lstStyle/>
        <a:p>
          <a:endParaRPr lang="en-IN"/>
        </a:p>
      </dgm:t>
    </dgm:pt>
    <dgm:pt modelId="{05F7B9BB-BA9B-4DCB-B737-5F985DF49B30}" type="pres">
      <dgm:prSet presAssocID="{45F1AE3E-BEE8-46D3-85BF-E90C175490A5}" presName="sp" presStyleCnt="0"/>
      <dgm:spPr/>
    </dgm:pt>
    <dgm:pt modelId="{B2407363-444A-4898-B9C6-D77AED385399}" type="pres">
      <dgm:prSet presAssocID="{FD89B0C1-21B4-4CA6-9C98-1D08F89B10C2}" presName="arrowAndChildren" presStyleCnt="0"/>
      <dgm:spPr/>
    </dgm:pt>
    <dgm:pt modelId="{B6865604-A741-4402-B502-32240E94876C}" type="pres">
      <dgm:prSet presAssocID="{FD89B0C1-21B4-4CA6-9C98-1D08F89B10C2}" presName="parentTextArrow" presStyleLbl="node1" presStyleIdx="3" presStyleCnt="5"/>
      <dgm:spPr/>
      <dgm:t>
        <a:bodyPr/>
        <a:lstStyle/>
        <a:p>
          <a:endParaRPr lang="en-IN"/>
        </a:p>
      </dgm:t>
    </dgm:pt>
    <dgm:pt modelId="{22067CC0-7A6E-4845-A5B4-395C6DD37164}" type="pres">
      <dgm:prSet presAssocID="{62635156-C9EE-451E-A9A1-11327F2EA50B}" presName="sp" presStyleCnt="0"/>
      <dgm:spPr/>
    </dgm:pt>
    <dgm:pt modelId="{E7CE2B4E-EBC5-4884-8406-D8ECE543907B}" type="pres">
      <dgm:prSet presAssocID="{784A949F-0E90-46BC-94E8-001EC7CE340E}" presName="arrowAndChildren" presStyleCnt="0"/>
      <dgm:spPr/>
    </dgm:pt>
    <dgm:pt modelId="{531B12F3-01BF-4EAE-9524-54035650B45A}" type="pres">
      <dgm:prSet presAssocID="{784A949F-0E90-46BC-94E8-001EC7CE340E}" presName="parentTextArrow" presStyleLbl="node1" presStyleIdx="4" presStyleCnt="5"/>
      <dgm:spPr/>
      <dgm:t>
        <a:bodyPr/>
        <a:lstStyle/>
        <a:p>
          <a:endParaRPr lang="en-IN"/>
        </a:p>
      </dgm:t>
    </dgm:pt>
  </dgm:ptLst>
  <dgm:cxnLst>
    <dgm:cxn modelId="{C0BC7D87-E0A9-4CEA-8A15-224D693E81A6}" type="presOf" srcId="{88C49902-7FE3-4785-B0E1-967149A79192}" destId="{AD66C973-DC27-4BA3-AFE9-5DC5BDE2B5D7}" srcOrd="0" destOrd="0" presId="urn:microsoft.com/office/officeart/2005/8/layout/process4"/>
    <dgm:cxn modelId="{EEB8F908-6C61-4B7A-9351-A22FB2473940}" srcId="{853F8644-2FDC-442C-8860-E1E39651DABD}" destId="{784A949F-0E90-46BC-94E8-001EC7CE340E}" srcOrd="0" destOrd="0" parTransId="{3ABAF279-56FC-4948-BC26-03C98A32B429}" sibTransId="{62635156-C9EE-451E-A9A1-11327F2EA50B}"/>
    <dgm:cxn modelId="{1FE8D1E2-B26F-49FD-93FF-46CBDEEE4F98}" type="presOf" srcId="{B428ADE1-3566-4011-8751-B41A74EC344E}" destId="{1CF81860-7090-421A-AC8E-62FE3F0ABBA5}" srcOrd="0" destOrd="0" presId="urn:microsoft.com/office/officeart/2005/8/layout/process4"/>
    <dgm:cxn modelId="{A3557DAB-B9EC-4E3A-8450-F15B59928081}" type="presOf" srcId="{784A949F-0E90-46BC-94E8-001EC7CE340E}" destId="{531B12F3-01BF-4EAE-9524-54035650B45A}" srcOrd="0" destOrd="0" presId="urn:microsoft.com/office/officeart/2005/8/layout/process4"/>
    <dgm:cxn modelId="{E85548D8-C4DC-4782-9BCF-75714D0913FC}" srcId="{853F8644-2FDC-442C-8860-E1E39651DABD}" destId="{B428ADE1-3566-4011-8751-B41A74EC344E}" srcOrd="3" destOrd="0" parTransId="{63D5812D-BD0B-4CD1-BBBB-733E83578458}" sibTransId="{A04C69B9-43BC-49BB-ABBB-40878F2879E6}"/>
    <dgm:cxn modelId="{7D6A115C-18AC-408E-8E51-50D3415C8AC8}" type="presOf" srcId="{FD89B0C1-21B4-4CA6-9C98-1D08F89B10C2}" destId="{B6865604-A741-4402-B502-32240E94876C}" srcOrd="0" destOrd="0" presId="urn:microsoft.com/office/officeart/2005/8/layout/process4"/>
    <dgm:cxn modelId="{2B7802CA-5141-451B-946C-A1D59778A60E}" type="presOf" srcId="{062836F3-5D8B-4F11-8011-52FAE4C3DFDA}" destId="{AB9C4AB9-602D-429C-B1CC-E325F74E830A}" srcOrd="0" destOrd="0" presId="urn:microsoft.com/office/officeart/2005/8/layout/process4"/>
    <dgm:cxn modelId="{548613A1-114A-4509-B5D5-757F50242F1E}" srcId="{853F8644-2FDC-442C-8860-E1E39651DABD}" destId="{FD89B0C1-21B4-4CA6-9C98-1D08F89B10C2}" srcOrd="1" destOrd="0" parTransId="{05B98891-CF24-4D17-A76D-74FC5CC3DB87}" sibTransId="{45F1AE3E-BEE8-46D3-85BF-E90C175490A5}"/>
    <dgm:cxn modelId="{FF23E48A-C394-4BFD-BFDB-B834E6522FBA}" srcId="{853F8644-2FDC-442C-8860-E1E39651DABD}" destId="{88C49902-7FE3-4785-B0E1-967149A79192}" srcOrd="2" destOrd="0" parTransId="{E8C56797-1E3F-432E-ADBE-5F65BB9F0AD2}" sibTransId="{C9B1B048-1193-4887-95F1-B4984080C2F7}"/>
    <dgm:cxn modelId="{7FC07634-9C6A-494F-A9FF-4E63033F29C4}" type="presOf" srcId="{853F8644-2FDC-442C-8860-E1E39651DABD}" destId="{9281E029-E322-441A-8C70-3B921255FC30}" srcOrd="0" destOrd="0" presId="urn:microsoft.com/office/officeart/2005/8/layout/process4"/>
    <dgm:cxn modelId="{BD82A247-12AD-4C73-9CEB-05256263EA61}" srcId="{853F8644-2FDC-442C-8860-E1E39651DABD}" destId="{062836F3-5D8B-4F11-8011-52FAE4C3DFDA}" srcOrd="4" destOrd="0" parTransId="{41D6CDC7-30FD-4B70-928A-164CA4DA7F02}" sibTransId="{051BDEB8-38F5-4FDA-A6B6-0024A27C5EF9}"/>
    <dgm:cxn modelId="{70A93057-AA83-46D3-B817-B03E0697AFEC}" type="presParOf" srcId="{9281E029-E322-441A-8C70-3B921255FC30}" destId="{A128A97F-89A0-4424-A210-3FE0B78CDFE9}" srcOrd="0" destOrd="0" presId="urn:microsoft.com/office/officeart/2005/8/layout/process4"/>
    <dgm:cxn modelId="{2F347449-C470-41E5-BFF4-9DB9873D52A6}" type="presParOf" srcId="{A128A97F-89A0-4424-A210-3FE0B78CDFE9}" destId="{AB9C4AB9-602D-429C-B1CC-E325F74E830A}" srcOrd="0" destOrd="0" presId="urn:microsoft.com/office/officeart/2005/8/layout/process4"/>
    <dgm:cxn modelId="{AEA59016-A220-465C-9433-8A46AE67C75E}" type="presParOf" srcId="{9281E029-E322-441A-8C70-3B921255FC30}" destId="{188A0A14-A444-4759-A978-3B2A09100493}" srcOrd="1" destOrd="0" presId="urn:microsoft.com/office/officeart/2005/8/layout/process4"/>
    <dgm:cxn modelId="{844C6A8B-3839-48C5-9BE2-418A8F3D1492}" type="presParOf" srcId="{9281E029-E322-441A-8C70-3B921255FC30}" destId="{E7BB9033-B355-4EBD-8486-AF4875F801E5}" srcOrd="2" destOrd="0" presId="urn:microsoft.com/office/officeart/2005/8/layout/process4"/>
    <dgm:cxn modelId="{2A8FE95F-FE77-4597-90A4-1D54D5BA67B9}" type="presParOf" srcId="{E7BB9033-B355-4EBD-8486-AF4875F801E5}" destId="{1CF81860-7090-421A-AC8E-62FE3F0ABBA5}" srcOrd="0" destOrd="0" presId="urn:microsoft.com/office/officeart/2005/8/layout/process4"/>
    <dgm:cxn modelId="{AA49D12C-C5CC-45C4-8EB5-43F70712A6ED}" type="presParOf" srcId="{9281E029-E322-441A-8C70-3B921255FC30}" destId="{1663A4D2-51C7-45FE-A049-43401F1AED5F}" srcOrd="3" destOrd="0" presId="urn:microsoft.com/office/officeart/2005/8/layout/process4"/>
    <dgm:cxn modelId="{F1F777F9-CCE4-4EBB-900B-F07A63801173}" type="presParOf" srcId="{9281E029-E322-441A-8C70-3B921255FC30}" destId="{3CC80ACB-E1E6-437B-9807-DFAB6A48379D}" srcOrd="4" destOrd="0" presId="urn:microsoft.com/office/officeart/2005/8/layout/process4"/>
    <dgm:cxn modelId="{BEBBAE34-CA18-4035-AEF5-73CB7D9088C6}" type="presParOf" srcId="{3CC80ACB-E1E6-437B-9807-DFAB6A48379D}" destId="{AD66C973-DC27-4BA3-AFE9-5DC5BDE2B5D7}" srcOrd="0" destOrd="0" presId="urn:microsoft.com/office/officeart/2005/8/layout/process4"/>
    <dgm:cxn modelId="{E962E89A-FEF7-4647-9E6B-F9C680E68DC3}" type="presParOf" srcId="{9281E029-E322-441A-8C70-3B921255FC30}" destId="{05F7B9BB-BA9B-4DCB-B737-5F985DF49B30}" srcOrd="5" destOrd="0" presId="urn:microsoft.com/office/officeart/2005/8/layout/process4"/>
    <dgm:cxn modelId="{48FF64A9-5908-44F7-A630-2F2B3ED1EA01}" type="presParOf" srcId="{9281E029-E322-441A-8C70-3B921255FC30}" destId="{B2407363-444A-4898-B9C6-D77AED385399}" srcOrd="6" destOrd="0" presId="urn:microsoft.com/office/officeart/2005/8/layout/process4"/>
    <dgm:cxn modelId="{30E1B154-B0FC-458D-A09A-13D75FC67D61}" type="presParOf" srcId="{B2407363-444A-4898-B9C6-D77AED385399}" destId="{B6865604-A741-4402-B502-32240E94876C}" srcOrd="0" destOrd="0" presId="urn:microsoft.com/office/officeart/2005/8/layout/process4"/>
    <dgm:cxn modelId="{6BA79B50-69EE-47FD-A05E-B54F7D3E09E8}" type="presParOf" srcId="{9281E029-E322-441A-8C70-3B921255FC30}" destId="{22067CC0-7A6E-4845-A5B4-395C6DD37164}" srcOrd="7" destOrd="0" presId="urn:microsoft.com/office/officeart/2005/8/layout/process4"/>
    <dgm:cxn modelId="{9BBB3074-F29E-4CF2-9534-D1E8B35330CC}" type="presParOf" srcId="{9281E029-E322-441A-8C70-3B921255FC30}" destId="{E7CE2B4E-EBC5-4884-8406-D8ECE543907B}" srcOrd="8" destOrd="0" presId="urn:microsoft.com/office/officeart/2005/8/layout/process4"/>
    <dgm:cxn modelId="{29115769-6977-4143-870F-410132D29294}" type="presParOf" srcId="{E7CE2B4E-EBC5-4884-8406-D8ECE543907B}" destId="{531B12F3-01BF-4EAE-9524-54035650B45A}" srcOrd="0" destOrd="0" presId="urn:microsoft.com/office/officeart/2005/8/layout/process4"/>
  </dgm:cxnLst>
  <dgm:bg/>
  <dgm:whole/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12A8818-E103-4F8D-A06D-14E44B261EB9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35B8191A-3DB9-48E6-8057-9BA4958D4A8B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dirty="0" smtClean="0"/>
            <a:t>Binary Modification</a:t>
          </a:r>
          <a:endParaRPr lang="en-IN" dirty="0"/>
        </a:p>
      </dgm:t>
    </dgm:pt>
    <dgm:pt modelId="{43CE8C1E-2CC3-40D2-A5E0-22D20CDCD7E9}" type="parTrans" cxnId="{106EC485-7D09-4EB8-A083-4FC9BC98C22A}">
      <dgm:prSet/>
      <dgm:spPr/>
      <dgm:t>
        <a:bodyPr/>
        <a:lstStyle/>
        <a:p>
          <a:endParaRPr lang="en-IN"/>
        </a:p>
      </dgm:t>
    </dgm:pt>
    <dgm:pt modelId="{3280988F-6F04-4DC8-9FD3-501AF1CBA25C}" type="sibTrans" cxnId="{106EC485-7D09-4EB8-A083-4FC9BC98C22A}">
      <dgm:prSet/>
      <dgm:spPr/>
      <dgm:t>
        <a:bodyPr/>
        <a:lstStyle/>
        <a:p>
          <a:endParaRPr lang="en-IN"/>
        </a:p>
      </dgm:t>
    </dgm:pt>
    <dgm:pt modelId="{9B572EED-FF88-4C59-BA39-44180B918459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dirty="0" smtClean="0"/>
            <a:t>Updated binary</a:t>
          </a:r>
          <a:endParaRPr lang="en-IN" dirty="0"/>
        </a:p>
      </dgm:t>
    </dgm:pt>
    <dgm:pt modelId="{C3D5948E-6C54-4A7C-9137-B7558BFFFF95}" type="parTrans" cxnId="{1829C774-5759-486A-86B6-6D1CDC00EFDA}">
      <dgm:prSet/>
      <dgm:spPr/>
      <dgm:t>
        <a:bodyPr/>
        <a:lstStyle/>
        <a:p>
          <a:endParaRPr lang="en-IN"/>
        </a:p>
      </dgm:t>
    </dgm:pt>
    <dgm:pt modelId="{EA6F12A4-083C-43B3-B3EB-077A504792AA}" type="sibTrans" cxnId="{1829C774-5759-486A-86B6-6D1CDC00EFDA}">
      <dgm:prSet/>
      <dgm:spPr/>
      <dgm:t>
        <a:bodyPr/>
        <a:lstStyle/>
        <a:p>
          <a:endParaRPr lang="en-IN"/>
        </a:p>
      </dgm:t>
    </dgm:pt>
    <dgm:pt modelId="{A7455621-0046-4730-9A1A-D577802F76B2}" type="pres">
      <dgm:prSet presAssocID="{612A8818-E103-4F8D-A06D-14E44B261EB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38FC1F1B-0EED-4D8F-B5E6-48BDFA491B9F}" type="pres">
      <dgm:prSet presAssocID="{9B572EED-FF88-4C59-BA39-44180B918459}" presName="boxAndChildren" presStyleCnt="0"/>
      <dgm:spPr/>
    </dgm:pt>
    <dgm:pt modelId="{C3CD80DB-0E49-4B7E-A659-29C7A711C1BC}" type="pres">
      <dgm:prSet presAssocID="{9B572EED-FF88-4C59-BA39-44180B918459}" presName="parentTextBox" presStyleLbl="node1" presStyleIdx="0" presStyleCnt="2"/>
      <dgm:spPr/>
      <dgm:t>
        <a:bodyPr/>
        <a:lstStyle/>
        <a:p>
          <a:endParaRPr lang="en-IN"/>
        </a:p>
      </dgm:t>
    </dgm:pt>
    <dgm:pt modelId="{641F4FED-4852-404D-938F-CFC1258CA404}" type="pres">
      <dgm:prSet presAssocID="{3280988F-6F04-4DC8-9FD3-501AF1CBA25C}" presName="sp" presStyleCnt="0"/>
      <dgm:spPr/>
    </dgm:pt>
    <dgm:pt modelId="{BBE38D53-CED0-47B1-9004-708114EA6617}" type="pres">
      <dgm:prSet presAssocID="{35B8191A-3DB9-48E6-8057-9BA4958D4A8B}" presName="arrowAndChildren" presStyleCnt="0"/>
      <dgm:spPr/>
    </dgm:pt>
    <dgm:pt modelId="{289FCA7A-EA6C-4D97-BE81-5FCCC0D43D13}" type="pres">
      <dgm:prSet presAssocID="{35B8191A-3DB9-48E6-8057-9BA4958D4A8B}" presName="parentTextArrow" presStyleLbl="node1" presStyleIdx="1" presStyleCnt="2"/>
      <dgm:spPr/>
      <dgm:t>
        <a:bodyPr/>
        <a:lstStyle/>
        <a:p>
          <a:endParaRPr lang="en-IN"/>
        </a:p>
      </dgm:t>
    </dgm:pt>
  </dgm:ptLst>
  <dgm:cxnLst>
    <dgm:cxn modelId="{106EC485-7D09-4EB8-A083-4FC9BC98C22A}" srcId="{612A8818-E103-4F8D-A06D-14E44B261EB9}" destId="{35B8191A-3DB9-48E6-8057-9BA4958D4A8B}" srcOrd="0" destOrd="0" parTransId="{43CE8C1E-2CC3-40D2-A5E0-22D20CDCD7E9}" sibTransId="{3280988F-6F04-4DC8-9FD3-501AF1CBA25C}"/>
    <dgm:cxn modelId="{1829C774-5759-486A-86B6-6D1CDC00EFDA}" srcId="{612A8818-E103-4F8D-A06D-14E44B261EB9}" destId="{9B572EED-FF88-4C59-BA39-44180B918459}" srcOrd="1" destOrd="0" parTransId="{C3D5948E-6C54-4A7C-9137-B7558BFFFF95}" sibTransId="{EA6F12A4-083C-43B3-B3EB-077A504792AA}"/>
    <dgm:cxn modelId="{56261720-581F-489F-9A92-F52DFDA6EBB9}" type="presOf" srcId="{612A8818-E103-4F8D-A06D-14E44B261EB9}" destId="{A7455621-0046-4730-9A1A-D577802F76B2}" srcOrd="0" destOrd="0" presId="urn:microsoft.com/office/officeart/2005/8/layout/process4"/>
    <dgm:cxn modelId="{FB43ADA9-19EA-4780-BC59-96853BD88198}" type="presOf" srcId="{35B8191A-3DB9-48E6-8057-9BA4958D4A8B}" destId="{289FCA7A-EA6C-4D97-BE81-5FCCC0D43D13}" srcOrd="0" destOrd="0" presId="urn:microsoft.com/office/officeart/2005/8/layout/process4"/>
    <dgm:cxn modelId="{D773BBE9-F1AC-4CEF-82AB-857408898389}" type="presOf" srcId="{9B572EED-FF88-4C59-BA39-44180B918459}" destId="{C3CD80DB-0E49-4B7E-A659-29C7A711C1BC}" srcOrd="0" destOrd="0" presId="urn:microsoft.com/office/officeart/2005/8/layout/process4"/>
    <dgm:cxn modelId="{F1EF2E11-C502-4E48-910B-7E5A5D88A422}" type="presParOf" srcId="{A7455621-0046-4730-9A1A-D577802F76B2}" destId="{38FC1F1B-0EED-4D8F-B5E6-48BDFA491B9F}" srcOrd="0" destOrd="0" presId="urn:microsoft.com/office/officeart/2005/8/layout/process4"/>
    <dgm:cxn modelId="{3F3E2C36-2D21-4E4C-AC83-ED57E84BC2FD}" type="presParOf" srcId="{38FC1F1B-0EED-4D8F-B5E6-48BDFA491B9F}" destId="{C3CD80DB-0E49-4B7E-A659-29C7A711C1BC}" srcOrd="0" destOrd="0" presId="urn:microsoft.com/office/officeart/2005/8/layout/process4"/>
    <dgm:cxn modelId="{134F1102-BD84-4B6D-8D3B-729CB7A851A2}" type="presParOf" srcId="{A7455621-0046-4730-9A1A-D577802F76B2}" destId="{641F4FED-4852-404D-938F-CFC1258CA404}" srcOrd="1" destOrd="0" presId="urn:microsoft.com/office/officeart/2005/8/layout/process4"/>
    <dgm:cxn modelId="{8E6775CD-3884-4D19-AA41-C9E9270136D8}" type="presParOf" srcId="{A7455621-0046-4730-9A1A-D577802F76B2}" destId="{BBE38D53-CED0-47B1-9004-708114EA6617}" srcOrd="2" destOrd="0" presId="urn:microsoft.com/office/officeart/2005/8/layout/process4"/>
    <dgm:cxn modelId="{5FD77DE0-80D0-48D8-BA1B-A1D60A08D4E1}" type="presParOf" srcId="{BBE38D53-CED0-47B1-9004-708114EA6617}" destId="{289FCA7A-EA6C-4D97-BE81-5FCCC0D43D13}" srcOrd="0" destOrd="0" presId="urn:microsoft.com/office/officeart/2005/8/layout/process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8A3046-7FC2-427E-B66D-31728840FA86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652B5685-7E3F-4A10-B0E4-AB1A25214CA0}">
      <dgm:prSet phldrT="[Text]"/>
      <dgm:spPr/>
      <dgm:t>
        <a:bodyPr/>
        <a:lstStyle/>
        <a:p>
          <a:r>
            <a:rPr lang="en-US" dirty="0" smtClean="0"/>
            <a:t>Binary</a:t>
          </a:r>
          <a:endParaRPr lang="en-IN" dirty="0"/>
        </a:p>
      </dgm:t>
    </dgm:pt>
    <dgm:pt modelId="{DF272F4E-CCC0-45F2-B79D-035ADF952FFC}" type="parTrans" cxnId="{94FB4D90-9C3B-48BE-A181-9D85CBE061B4}">
      <dgm:prSet/>
      <dgm:spPr/>
      <dgm:t>
        <a:bodyPr/>
        <a:lstStyle/>
        <a:p>
          <a:endParaRPr lang="en-IN"/>
        </a:p>
      </dgm:t>
    </dgm:pt>
    <dgm:pt modelId="{9ABB0F11-403D-48B6-827C-AC395D5F7695}" type="sibTrans" cxnId="{94FB4D90-9C3B-48BE-A181-9D85CBE061B4}">
      <dgm:prSet/>
      <dgm:spPr/>
      <dgm:t>
        <a:bodyPr/>
        <a:lstStyle/>
        <a:p>
          <a:endParaRPr lang="en-IN"/>
        </a:p>
      </dgm:t>
    </dgm:pt>
    <dgm:pt modelId="{0E296D16-FC3B-4709-9F59-81175F9C227C}">
      <dgm:prSet phldrT="[Text]"/>
      <dgm:spPr>
        <a:ln>
          <a:solidFill>
            <a:schemeClr val="bg1"/>
          </a:solidFill>
        </a:ln>
      </dgm:spPr>
      <dgm:t>
        <a:bodyPr/>
        <a:lstStyle/>
        <a:p>
          <a:r>
            <a:rPr lang="en-US" dirty="0" smtClean="0"/>
            <a:t>Loop Profiling</a:t>
          </a:r>
          <a:endParaRPr lang="en-IN" dirty="0"/>
        </a:p>
      </dgm:t>
    </dgm:pt>
    <dgm:pt modelId="{810600A7-1949-4321-9F7F-D5A503387761}" type="parTrans" cxnId="{5CF68A02-47CE-4D38-91A8-F6E1065B1850}">
      <dgm:prSet/>
      <dgm:spPr/>
      <dgm:t>
        <a:bodyPr/>
        <a:lstStyle/>
        <a:p>
          <a:endParaRPr lang="en-IN"/>
        </a:p>
      </dgm:t>
    </dgm:pt>
    <dgm:pt modelId="{81A7F73E-7ABF-4DDD-AA5C-5645261C7AA3}" type="sibTrans" cxnId="{5CF68A02-47CE-4D38-91A8-F6E1065B1850}">
      <dgm:prSet/>
      <dgm:spPr/>
      <dgm:t>
        <a:bodyPr/>
        <a:lstStyle/>
        <a:p>
          <a:endParaRPr lang="en-IN"/>
        </a:p>
      </dgm:t>
    </dgm:pt>
    <dgm:pt modelId="{DB9F92C5-618F-4493-A1CC-071CE6C6232E}">
      <dgm:prSet phldrT="[Text]"/>
      <dgm:spPr/>
      <dgm:t>
        <a:bodyPr/>
        <a:lstStyle/>
        <a:p>
          <a:r>
            <a:rPr lang="en-US" dirty="0" smtClean="0"/>
            <a:t>Small, Frequent Loops</a:t>
          </a:r>
          <a:endParaRPr lang="en-IN" dirty="0"/>
        </a:p>
      </dgm:t>
    </dgm:pt>
    <dgm:pt modelId="{E27883CE-1D50-4B0D-BCB5-16ABD86EF482}" type="parTrans" cxnId="{B7D5DBA6-59B2-4C4B-BB2F-6D0AD6F5E24E}">
      <dgm:prSet/>
      <dgm:spPr/>
      <dgm:t>
        <a:bodyPr/>
        <a:lstStyle/>
        <a:p>
          <a:endParaRPr lang="en-IN"/>
        </a:p>
      </dgm:t>
    </dgm:pt>
    <dgm:pt modelId="{C527CC7A-DD48-48D4-B021-269745FB8901}" type="sibTrans" cxnId="{B7D5DBA6-59B2-4C4B-BB2F-6D0AD6F5E24E}">
      <dgm:prSet/>
      <dgm:spPr/>
      <dgm:t>
        <a:bodyPr/>
        <a:lstStyle/>
        <a:p>
          <a:endParaRPr lang="en-IN"/>
        </a:p>
      </dgm:t>
    </dgm:pt>
    <dgm:pt modelId="{154ED43E-0C64-48F3-A571-965B6DEFD3B4}">
      <dgm:prSet phldrT="[Text]"/>
      <dgm:spPr/>
      <dgm:t>
        <a:bodyPr/>
        <a:lstStyle/>
        <a:p>
          <a:r>
            <a:rPr lang="en-US" dirty="0" smtClean="0"/>
            <a:t>Decompilation</a:t>
          </a:r>
          <a:endParaRPr lang="en-IN" dirty="0"/>
        </a:p>
      </dgm:t>
    </dgm:pt>
    <dgm:pt modelId="{1456C2ED-15E8-47C2-BF69-2AD2E1E888D3}" type="parTrans" cxnId="{099D88B2-4DF3-4161-A265-DAD521F1694D}">
      <dgm:prSet/>
      <dgm:spPr/>
      <dgm:t>
        <a:bodyPr/>
        <a:lstStyle/>
        <a:p>
          <a:endParaRPr lang="en-IN"/>
        </a:p>
      </dgm:t>
    </dgm:pt>
    <dgm:pt modelId="{89B8A76C-35D0-4839-B976-CA53622BDB27}" type="sibTrans" cxnId="{099D88B2-4DF3-4161-A265-DAD521F1694D}">
      <dgm:prSet/>
      <dgm:spPr/>
      <dgm:t>
        <a:bodyPr/>
        <a:lstStyle/>
        <a:p>
          <a:endParaRPr lang="en-IN"/>
        </a:p>
      </dgm:t>
    </dgm:pt>
    <dgm:pt modelId="{CB316B11-EE8F-4AA1-904D-7F7586EF407F}">
      <dgm:prSet phldrT="[Text]"/>
      <dgm:spPr/>
      <dgm:t>
        <a:bodyPr/>
        <a:lstStyle/>
        <a:p>
          <a:r>
            <a:rPr lang="en-US" dirty="0" smtClean="0"/>
            <a:t>DMA Configuration</a:t>
          </a:r>
          <a:endParaRPr lang="en-IN" dirty="0"/>
        </a:p>
      </dgm:t>
    </dgm:pt>
    <dgm:pt modelId="{7CA2C922-18E5-48E1-B1B8-C219F973D77C}" type="parTrans" cxnId="{7A9A8EC4-DD3E-4CB0-B4B3-A92B5F60CF0F}">
      <dgm:prSet/>
      <dgm:spPr/>
      <dgm:t>
        <a:bodyPr/>
        <a:lstStyle/>
        <a:p>
          <a:endParaRPr lang="en-IN"/>
        </a:p>
      </dgm:t>
    </dgm:pt>
    <dgm:pt modelId="{E62ADDE6-C407-4DDF-B2E7-52832CBFE752}" type="sibTrans" cxnId="{7A9A8EC4-DD3E-4CB0-B4B3-A92B5F60CF0F}">
      <dgm:prSet/>
      <dgm:spPr/>
      <dgm:t>
        <a:bodyPr/>
        <a:lstStyle/>
        <a:p>
          <a:endParaRPr lang="en-IN"/>
        </a:p>
      </dgm:t>
    </dgm:pt>
    <dgm:pt modelId="{D2FAA308-84DF-4E66-805D-12B277073223}" type="pres">
      <dgm:prSet presAssocID="{448A3046-7FC2-427E-B66D-31728840FA8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9AEA47B0-8143-4C74-997A-70D8FBC8E126}" type="pres">
      <dgm:prSet presAssocID="{CB316B11-EE8F-4AA1-904D-7F7586EF407F}" presName="boxAndChildren" presStyleCnt="0"/>
      <dgm:spPr/>
    </dgm:pt>
    <dgm:pt modelId="{D7BC49E5-8BE1-4E4C-B72C-9BDDFF089538}" type="pres">
      <dgm:prSet presAssocID="{CB316B11-EE8F-4AA1-904D-7F7586EF407F}" presName="parentTextBox" presStyleLbl="node1" presStyleIdx="0" presStyleCnt="5"/>
      <dgm:spPr/>
      <dgm:t>
        <a:bodyPr/>
        <a:lstStyle/>
        <a:p>
          <a:endParaRPr lang="en-IN"/>
        </a:p>
      </dgm:t>
    </dgm:pt>
    <dgm:pt modelId="{9C1883C7-3AE9-4145-9010-C16C8ADCF49B}" type="pres">
      <dgm:prSet presAssocID="{89B8A76C-35D0-4839-B976-CA53622BDB27}" presName="sp" presStyleCnt="0"/>
      <dgm:spPr/>
    </dgm:pt>
    <dgm:pt modelId="{8647CBAE-D3C1-4A35-BAFB-19303EA361D7}" type="pres">
      <dgm:prSet presAssocID="{154ED43E-0C64-48F3-A571-965B6DEFD3B4}" presName="arrowAndChildren" presStyleCnt="0"/>
      <dgm:spPr/>
    </dgm:pt>
    <dgm:pt modelId="{4458043A-C9F4-43D8-B62D-734C95CD7E1D}" type="pres">
      <dgm:prSet presAssocID="{154ED43E-0C64-48F3-A571-965B6DEFD3B4}" presName="parentTextArrow" presStyleLbl="node1" presStyleIdx="1" presStyleCnt="5"/>
      <dgm:spPr/>
      <dgm:t>
        <a:bodyPr/>
        <a:lstStyle/>
        <a:p>
          <a:endParaRPr lang="en-IN"/>
        </a:p>
      </dgm:t>
    </dgm:pt>
    <dgm:pt modelId="{C1C4983F-A52E-4C2D-A6D4-FB694D6E58E5}" type="pres">
      <dgm:prSet presAssocID="{C527CC7A-DD48-48D4-B021-269745FB8901}" presName="sp" presStyleCnt="0"/>
      <dgm:spPr/>
    </dgm:pt>
    <dgm:pt modelId="{0CB2637B-FC58-4E34-82EC-1381A84DFAA5}" type="pres">
      <dgm:prSet presAssocID="{DB9F92C5-618F-4493-A1CC-071CE6C6232E}" presName="arrowAndChildren" presStyleCnt="0"/>
      <dgm:spPr/>
    </dgm:pt>
    <dgm:pt modelId="{244C0B4E-133D-4B2D-8A20-09BA67BA3CED}" type="pres">
      <dgm:prSet presAssocID="{DB9F92C5-618F-4493-A1CC-071CE6C6232E}" presName="parentTextArrow" presStyleLbl="node1" presStyleIdx="2" presStyleCnt="5"/>
      <dgm:spPr/>
      <dgm:t>
        <a:bodyPr/>
        <a:lstStyle/>
        <a:p>
          <a:endParaRPr lang="en-IN"/>
        </a:p>
      </dgm:t>
    </dgm:pt>
    <dgm:pt modelId="{714FAF51-6C31-43B6-BFC5-531506BE9931}" type="pres">
      <dgm:prSet presAssocID="{81A7F73E-7ABF-4DDD-AA5C-5645261C7AA3}" presName="sp" presStyleCnt="0"/>
      <dgm:spPr/>
    </dgm:pt>
    <dgm:pt modelId="{5FB5CD72-4CFE-42E1-A8C6-2E83244CFC6B}" type="pres">
      <dgm:prSet presAssocID="{0E296D16-FC3B-4709-9F59-81175F9C227C}" presName="arrowAndChildren" presStyleCnt="0"/>
      <dgm:spPr/>
    </dgm:pt>
    <dgm:pt modelId="{10DBCD94-4FEB-4FEF-91F2-371B98E1D2FC}" type="pres">
      <dgm:prSet presAssocID="{0E296D16-FC3B-4709-9F59-81175F9C227C}" presName="parentTextArrow" presStyleLbl="node1" presStyleIdx="3" presStyleCnt="5"/>
      <dgm:spPr/>
      <dgm:t>
        <a:bodyPr/>
        <a:lstStyle/>
        <a:p>
          <a:endParaRPr lang="en-IN"/>
        </a:p>
      </dgm:t>
    </dgm:pt>
    <dgm:pt modelId="{8A5614EB-A202-48A0-92E3-2A05160AAADE}" type="pres">
      <dgm:prSet presAssocID="{9ABB0F11-403D-48B6-827C-AC395D5F7695}" presName="sp" presStyleCnt="0"/>
      <dgm:spPr/>
    </dgm:pt>
    <dgm:pt modelId="{C30E53DA-9E03-4BE4-BE4D-97CC8837841C}" type="pres">
      <dgm:prSet presAssocID="{652B5685-7E3F-4A10-B0E4-AB1A25214CA0}" presName="arrowAndChildren" presStyleCnt="0"/>
      <dgm:spPr/>
    </dgm:pt>
    <dgm:pt modelId="{A7579D88-3A6B-4323-B5F4-2B0F2CB99CA2}" type="pres">
      <dgm:prSet presAssocID="{652B5685-7E3F-4A10-B0E4-AB1A25214CA0}" presName="parentTextArrow" presStyleLbl="node1" presStyleIdx="4" presStyleCnt="5" custLinFactNeighborY="-221"/>
      <dgm:spPr/>
      <dgm:t>
        <a:bodyPr/>
        <a:lstStyle/>
        <a:p>
          <a:endParaRPr lang="en-IN"/>
        </a:p>
      </dgm:t>
    </dgm:pt>
  </dgm:ptLst>
  <dgm:cxnLst>
    <dgm:cxn modelId="{D81DC1B9-1217-4159-BD29-434FDAC75D9A}" type="presOf" srcId="{154ED43E-0C64-48F3-A571-965B6DEFD3B4}" destId="{4458043A-C9F4-43D8-B62D-734C95CD7E1D}" srcOrd="0" destOrd="0" presId="urn:microsoft.com/office/officeart/2005/8/layout/process4"/>
    <dgm:cxn modelId="{BE841204-F65C-4AA5-87ED-B58E8872F69C}" type="presOf" srcId="{652B5685-7E3F-4A10-B0E4-AB1A25214CA0}" destId="{A7579D88-3A6B-4323-B5F4-2B0F2CB99CA2}" srcOrd="0" destOrd="0" presId="urn:microsoft.com/office/officeart/2005/8/layout/process4"/>
    <dgm:cxn modelId="{94FB4D90-9C3B-48BE-A181-9D85CBE061B4}" srcId="{448A3046-7FC2-427E-B66D-31728840FA86}" destId="{652B5685-7E3F-4A10-B0E4-AB1A25214CA0}" srcOrd="0" destOrd="0" parTransId="{DF272F4E-CCC0-45F2-B79D-035ADF952FFC}" sibTransId="{9ABB0F11-403D-48B6-827C-AC395D5F7695}"/>
    <dgm:cxn modelId="{5CF68A02-47CE-4D38-91A8-F6E1065B1850}" srcId="{448A3046-7FC2-427E-B66D-31728840FA86}" destId="{0E296D16-FC3B-4709-9F59-81175F9C227C}" srcOrd="1" destOrd="0" parTransId="{810600A7-1949-4321-9F7F-D5A503387761}" sibTransId="{81A7F73E-7ABF-4DDD-AA5C-5645261C7AA3}"/>
    <dgm:cxn modelId="{099D88B2-4DF3-4161-A265-DAD521F1694D}" srcId="{448A3046-7FC2-427E-B66D-31728840FA86}" destId="{154ED43E-0C64-48F3-A571-965B6DEFD3B4}" srcOrd="3" destOrd="0" parTransId="{1456C2ED-15E8-47C2-BF69-2AD2E1E888D3}" sibTransId="{89B8A76C-35D0-4839-B976-CA53622BDB27}"/>
    <dgm:cxn modelId="{AF3D1E35-11DE-4EA7-9B98-BD685EE2AAC8}" type="presOf" srcId="{0E296D16-FC3B-4709-9F59-81175F9C227C}" destId="{10DBCD94-4FEB-4FEF-91F2-371B98E1D2FC}" srcOrd="0" destOrd="0" presId="urn:microsoft.com/office/officeart/2005/8/layout/process4"/>
    <dgm:cxn modelId="{7A9A8EC4-DD3E-4CB0-B4B3-A92B5F60CF0F}" srcId="{448A3046-7FC2-427E-B66D-31728840FA86}" destId="{CB316B11-EE8F-4AA1-904D-7F7586EF407F}" srcOrd="4" destOrd="0" parTransId="{7CA2C922-18E5-48E1-B1B8-C219F973D77C}" sibTransId="{E62ADDE6-C407-4DDF-B2E7-52832CBFE752}"/>
    <dgm:cxn modelId="{B74ABD76-1CAC-4438-8E24-0AA436524EB1}" type="presOf" srcId="{CB316B11-EE8F-4AA1-904D-7F7586EF407F}" destId="{D7BC49E5-8BE1-4E4C-B72C-9BDDFF089538}" srcOrd="0" destOrd="0" presId="urn:microsoft.com/office/officeart/2005/8/layout/process4"/>
    <dgm:cxn modelId="{5BE176AD-8ED8-42A5-9753-D6A21216A087}" type="presOf" srcId="{448A3046-7FC2-427E-B66D-31728840FA86}" destId="{D2FAA308-84DF-4E66-805D-12B277073223}" srcOrd="0" destOrd="0" presId="urn:microsoft.com/office/officeart/2005/8/layout/process4"/>
    <dgm:cxn modelId="{D77E5729-5B3E-436D-A036-CFD53AC03E88}" type="presOf" srcId="{DB9F92C5-618F-4493-A1CC-071CE6C6232E}" destId="{244C0B4E-133D-4B2D-8A20-09BA67BA3CED}" srcOrd="0" destOrd="0" presId="urn:microsoft.com/office/officeart/2005/8/layout/process4"/>
    <dgm:cxn modelId="{B7D5DBA6-59B2-4C4B-BB2F-6D0AD6F5E24E}" srcId="{448A3046-7FC2-427E-B66D-31728840FA86}" destId="{DB9F92C5-618F-4493-A1CC-071CE6C6232E}" srcOrd="2" destOrd="0" parTransId="{E27883CE-1D50-4B0D-BCB5-16ABD86EF482}" sibTransId="{C527CC7A-DD48-48D4-B021-269745FB8901}"/>
    <dgm:cxn modelId="{AE2914AB-4E6F-4EA6-9AE1-2E735F9306A3}" type="presParOf" srcId="{D2FAA308-84DF-4E66-805D-12B277073223}" destId="{9AEA47B0-8143-4C74-997A-70D8FBC8E126}" srcOrd="0" destOrd="0" presId="urn:microsoft.com/office/officeart/2005/8/layout/process4"/>
    <dgm:cxn modelId="{F72A155E-4C5A-4C39-BC8E-6D700FC2B2BF}" type="presParOf" srcId="{9AEA47B0-8143-4C74-997A-70D8FBC8E126}" destId="{D7BC49E5-8BE1-4E4C-B72C-9BDDFF089538}" srcOrd="0" destOrd="0" presId="urn:microsoft.com/office/officeart/2005/8/layout/process4"/>
    <dgm:cxn modelId="{11CDC5D6-E391-46C4-AA74-56C7C79A8248}" type="presParOf" srcId="{D2FAA308-84DF-4E66-805D-12B277073223}" destId="{9C1883C7-3AE9-4145-9010-C16C8ADCF49B}" srcOrd="1" destOrd="0" presId="urn:microsoft.com/office/officeart/2005/8/layout/process4"/>
    <dgm:cxn modelId="{D5A28A0F-CED6-4259-AC1B-A38F25F8CB0C}" type="presParOf" srcId="{D2FAA308-84DF-4E66-805D-12B277073223}" destId="{8647CBAE-D3C1-4A35-BAFB-19303EA361D7}" srcOrd="2" destOrd="0" presId="urn:microsoft.com/office/officeart/2005/8/layout/process4"/>
    <dgm:cxn modelId="{70677C13-B476-4BCA-825F-04ED680AF8F9}" type="presParOf" srcId="{8647CBAE-D3C1-4A35-BAFB-19303EA361D7}" destId="{4458043A-C9F4-43D8-B62D-734C95CD7E1D}" srcOrd="0" destOrd="0" presId="urn:microsoft.com/office/officeart/2005/8/layout/process4"/>
    <dgm:cxn modelId="{F227C4C2-E98C-4E6F-93BA-50C4B09BB4CC}" type="presParOf" srcId="{D2FAA308-84DF-4E66-805D-12B277073223}" destId="{C1C4983F-A52E-4C2D-A6D4-FB694D6E58E5}" srcOrd="3" destOrd="0" presId="urn:microsoft.com/office/officeart/2005/8/layout/process4"/>
    <dgm:cxn modelId="{5868CBBF-E054-464D-B290-DE0209AA128B}" type="presParOf" srcId="{D2FAA308-84DF-4E66-805D-12B277073223}" destId="{0CB2637B-FC58-4E34-82EC-1381A84DFAA5}" srcOrd="4" destOrd="0" presId="urn:microsoft.com/office/officeart/2005/8/layout/process4"/>
    <dgm:cxn modelId="{44137CBD-FB93-4803-91AC-43381EBB6AF4}" type="presParOf" srcId="{0CB2637B-FC58-4E34-82EC-1381A84DFAA5}" destId="{244C0B4E-133D-4B2D-8A20-09BA67BA3CED}" srcOrd="0" destOrd="0" presId="urn:microsoft.com/office/officeart/2005/8/layout/process4"/>
    <dgm:cxn modelId="{67218A3B-0F96-458B-898F-2996C208B7E6}" type="presParOf" srcId="{D2FAA308-84DF-4E66-805D-12B277073223}" destId="{714FAF51-6C31-43B6-BFC5-531506BE9931}" srcOrd="5" destOrd="0" presId="urn:microsoft.com/office/officeart/2005/8/layout/process4"/>
    <dgm:cxn modelId="{6C9DAC9A-ADB0-4CC1-889B-18EF3C3A575E}" type="presParOf" srcId="{D2FAA308-84DF-4E66-805D-12B277073223}" destId="{5FB5CD72-4CFE-42E1-A8C6-2E83244CFC6B}" srcOrd="6" destOrd="0" presId="urn:microsoft.com/office/officeart/2005/8/layout/process4"/>
    <dgm:cxn modelId="{A74FD1A5-E000-4513-BFFB-B077C11F30BD}" type="presParOf" srcId="{5FB5CD72-4CFE-42E1-A8C6-2E83244CFC6B}" destId="{10DBCD94-4FEB-4FEF-91F2-371B98E1D2FC}" srcOrd="0" destOrd="0" presId="urn:microsoft.com/office/officeart/2005/8/layout/process4"/>
    <dgm:cxn modelId="{A53B24DB-54AC-4B4D-8864-EC197545C9E6}" type="presParOf" srcId="{D2FAA308-84DF-4E66-805D-12B277073223}" destId="{8A5614EB-A202-48A0-92E3-2A05160AAADE}" srcOrd="7" destOrd="0" presId="urn:microsoft.com/office/officeart/2005/8/layout/process4"/>
    <dgm:cxn modelId="{9E9CD228-70A6-4EDD-9DF2-022676E9543E}" type="presParOf" srcId="{D2FAA308-84DF-4E66-805D-12B277073223}" destId="{C30E53DA-9E03-4BE4-BE4D-97CC8837841C}" srcOrd="8" destOrd="0" presId="urn:microsoft.com/office/officeart/2005/8/layout/process4"/>
    <dgm:cxn modelId="{5FAB0E79-2F56-4BBA-BBB5-662819392BD7}" type="presParOf" srcId="{C30E53DA-9E03-4BE4-BE4D-97CC8837841C}" destId="{A7579D88-3A6B-4323-B5F4-2B0F2CB99CA2}" srcOrd="0" destOrd="0" presId="urn:microsoft.com/office/officeart/2005/8/layout/process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3F8644-2FDC-442C-8860-E1E39651DABD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784A949F-0E90-46BC-94E8-001EC7CE340E}">
      <dgm:prSet phldrT="[Text]"/>
      <dgm:spPr/>
      <dgm:t>
        <a:bodyPr/>
        <a:lstStyle/>
        <a:p>
          <a:r>
            <a:rPr lang="en-US" dirty="0" smtClean="0"/>
            <a:t>RT and Logic Synthesis</a:t>
          </a:r>
          <a:endParaRPr lang="en-IN" dirty="0"/>
        </a:p>
      </dgm:t>
    </dgm:pt>
    <dgm:pt modelId="{3ABAF279-56FC-4948-BC26-03C98A32B429}" type="parTrans" cxnId="{EEB8F908-6C61-4B7A-9351-A22FB2473940}">
      <dgm:prSet/>
      <dgm:spPr/>
      <dgm:t>
        <a:bodyPr/>
        <a:lstStyle/>
        <a:p>
          <a:endParaRPr lang="en-IN"/>
        </a:p>
      </dgm:t>
    </dgm:pt>
    <dgm:pt modelId="{62635156-C9EE-451E-A9A1-11327F2EA50B}" type="sibTrans" cxnId="{EEB8F908-6C61-4B7A-9351-A22FB2473940}">
      <dgm:prSet/>
      <dgm:spPr/>
      <dgm:t>
        <a:bodyPr/>
        <a:lstStyle/>
        <a:p>
          <a:endParaRPr lang="en-IN"/>
        </a:p>
      </dgm:t>
    </dgm:pt>
    <dgm:pt modelId="{FD89B0C1-21B4-4CA6-9C98-1D08F89B10C2}">
      <dgm:prSet phldrT="[Text]"/>
      <dgm:spPr/>
      <dgm:t>
        <a:bodyPr/>
        <a:lstStyle/>
        <a:p>
          <a:r>
            <a:rPr lang="en-US" dirty="0" smtClean="0"/>
            <a:t>Technology Mapping</a:t>
          </a:r>
          <a:endParaRPr lang="en-IN" dirty="0"/>
        </a:p>
      </dgm:t>
    </dgm:pt>
    <dgm:pt modelId="{05B98891-CF24-4D17-A76D-74FC5CC3DB87}" type="parTrans" cxnId="{548613A1-114A-4509-B5D5-757F50242F1E}">
      <dgm:prSet/>
      <dgm:spPr/>
      <dgm:t>
        <a:bodyPr/>
        <a:lstStyle/>
        <a:p>
          <a:endParaRPr lang="en-IN"/>
        </a:p>
      </dgm:t>
    </dgm:pt>
    <dgm:pt modelId="{45F1AE3E-BEE8-46D3-85BF-E90C175490A5}" type="sibTrans" cxnId="{548613A1-114A-4509-B5D5-757F50242F1E}">
      <dgm:prSet/>
      <dgm:spPr/>
      <dgm:t>
        <a:bodyPr/>
        <a:lstStyle/>
        <a:p>
          <a:endParaRPr lang="en-IN"/>
        </a:p>
      </dgm:t>
    </dgm:pt>
    <dgm:pt modelId="{88C49902-7FE3-4785-B0E1-967149A79192}">
      <dgm:prSet phldrT="[Text]"/>
      <dgm:spPr/>
      <dgm:t>
        <a:bodyPr/>
        <a:lstStyle/>
        <a:p>
          <a:r>
            <a:rPr lang="en-US" dirty="0" smtClean="0"/>
            <a:t>Place &amp; Route</a:t>
          </a:r>
          <a:endParaRPr lang="en-IN" dirty="0"/>
        </a:p>
      </dgm:t>
    </dgm:pt>
    <dgm:pt modelId="{E8C56797-1E3F-432E-ADBE-5F65BB9F0AD2}" type="parTrans" cxnId="{FF23E48A-C394-4BFD-BFDB-B834E6522FBA}">
      <dgm:prSet/>
      <dgm:spPr/>
      <dgm:t>
        <a:bodyPr/>
        <a:lstStyle/>
        <a:p>
          <a:endParaRPr lang="en-IN"/>
        </a:p>
      </dgm:t>
    </dgm:pt>
    <dgm:pt modelId="{C9B1B048-1193-4887-95F1-B4984080C2F7}" type="sibTrans" cxnId="{FF23E48A-C394-4BFD-BFDB-B834E6522FBA}">
      <dgm:prSet/>
      <dgm:spPr/>
      <dgm:t>
        <a:bodyPr/>
        <a:lstStyle/>
        <a:p>
          <a:endParaRPr lang="en-IN"/>
        </a:p>
      </dgm:t>
    </dgm:pt>
    <dgm:pt modelId="{B428ADE1-3566-4011-8751-B41A74EC344E}">
      <dgm:prSet phldrT="[Text]"/>
      <dgm:spPr/>
      <dgm:t>
        <a:bodyPr/>
        <a:lstStyle/>
        <a:p>
          <a:r>
            <a:rPr lang="en-US" dirty="0" smtClean="0"/>
            <a:t>Bitfile Creation</a:t>
          </a:r>
          <a:endParaRPr lang="en-IN" dirty="0"/>
        </a:p>
      </dgm:t>
    </dgm:pt>
    <dgm:pt modelId="{63D5812D-BD0B-4CD1-BBBB-733E83578458}" type="parTrans" cxnId="{E85548D8-C4DC-4782-9BCF-75714D0913FC}">
      <dgm:prSet/>
      <dgm:spPr/>
      <dgm:t>
        <a:bodyPr/>
        <a:lstStyle/>
        <a:p>
          <a:endParaRPr lang="en-IN"/>
        </a:p>
      </dgm:t>
    </dgm:pt>
    <dgm:pt modelId="{A04C69B9-43BC-49BB-ABBB-40878F2879E6}" type="sibTrans" cxnId="{E85548D8-C4DC-4782-9BCF-75714D0913FC}">
      <dgm:prSet/>
      <dgm:spPr/>
      <dgm:t>
        <a:bodyPr/>
        <a:lstStyle/>
        <a:p>
          <a:endParaRPr lang="en-IN"/>
        </a:p>
      </dgm:t>
    </dgm:pt>
    <dgm:pt modelId="{062836F3-5D8B-4F11-8011-52FAE4C3DFDA}">
      <dgm:prSet phldrT="[Text]"/>
      <dgm:spPr/>
      <dgm:t>
        <a:bodyPr/>
        <a:lstStyle/>
        <a:p>
          <a:r>
            <a:rPr lang="en-US" dirty="0" smtClean="0"/>
            <a:t>HW</a:t>
          </a:r>
          <a:endParaRPr lang="en-IN" dirty="0"/>
        </a:p>
      </dgm:t>
    </dgm:pt>
    <dgm:pt modelId="{41D6CDC7-30FD-4B70-928A-164CA4DA7F02}" type="parTrans" cxnId="{BD82A247-12AD-4C73-9CEB-05256263EA61}">
      <dgm:prSet/>
      <dgm:spPr/>
      <dgm:t>
        <a:bodyPr/>
        <a:lstStyle/>
        <a:p>
          <a:endParaRPr lang="en-IN"/>
        </a:p>
      </dgm:t>
    </dgm:pt>
    <dgm:pt modelId="{051BDEB8-38F5-4FDA-A6B6-0024A27C5EF9}" type="sibTrans" cxnId="{BD82A247-12AD-4C73-9CEB-05256263EA61}">
      <dgm:prSet/>
      <dgm:spPr/>
      <dgm:t>
        <a:bodyPr/>
        <a:lstStyle/>
        <a:p>
          <a:endParaRPr lang="en-IN"/>
        </a:p>
      </dgm:t>
    </dgm:pt>
    <dgm:pt modelId="{9281E029-E322-441A-8C70-3B921255FC30}" type="pres">
      <dgm:prSet presAssocID="{853F8644-2FDC-442C-8860-E1E39651DAB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A128A97F-89A0-4424-A210-3FE0B78CDFE9}" type="pres">
      <dgm:prSet presAssocID="{062836F3-5D8B-4F11-8011-52FAE4C3DFDA}" presName="boxAndChildren" presStyleCnt="0"/>
      <dgm:spPr/>
    </dgm:pt>
    <dgm:pt modelId="{AB9C4AB9-602D-429C-B1CC-E325F74E830A}" type="pres">
      <dgm:prSet presAssocID="{062836F3-5D8B-4F11-8011-52FAE4C3DFDA}" presName="parentTextBox" presStyleLbl="node1" presStyleIdx="0" presStyleCnt="5"/>
      <dgm:spPr/>
      <dgm:t>
        <a:bodyPr/>
        <a:lstStyle/>
        <a:p>
          <a:endParaRPr lang="en-IN"/>
        </a:p>
      </dgm:t>
    </dgm:pt>
    <dgm:pt modelId="{188A0A14-A444-4759-A978-3B2A09100493}" type="pres">
      <dgm:prSet presAssocID="{A04C69B9-43BC-49BB-ABBB-40878F2879E6}" presName="sp" presStyleCnt="0"/>
      <dgm:spPr/>
    </dgm:pt>
    <dgm:pt modelId="{E7BB9033-B355-4EBD-8486-AF4875F801E5}" type="pres">
      <dgm:prSet presAssocID="{B428ADE1-3566-4011-8751-B41A74EC344E}" presName="arrowAndChildren" presStyleCnt="0"/>
      <dgm:spPr/>
    </dgm:pt>
    <dgm:pt modelId="{1CF81860-7090-421A-AC8E-62FE3F0ABBA5}" type="pres">
      <dgm:prSet presAssocID="{B428ADE1-3566-4011-8751-B41A74EC344E}" presName="parentTextArrow" presStyleLbl="node1" presStyleIdx="1" presStyleCnt="5"/>
      <dgm:spPr/>
      <dgm:t>
        <a:bodyPr/>
        <a:lstStyle/>
        <a:p>
          <a:endParaRPr lang="en-IN"/>
        </a:p>
      </dgm:t>
    </dgm:pt>
    <dgm:pt modelId="{1663A4D2-51C7-45FE-A049-43401F1AED5F}" type="pres">
      <dgm:prSet presAssocID="{C9B1B048-1193-4887-95F1-B4984080C2F7}" presName="sp" presStyleCnt="0"/>
      <dgm:spPr/>
    </dgm:pt>
    <dgm:pt modelId="{3CC80ACB-E1E6-437B-9807-DFAB6A48379D}" type="pres">
      <dgm:prSet presAssocID="{88C49902-7FE3-4785-B0E1-967149A79192}" presName="arrowAndChildren" presStyleCnt="0"/>
      <dgm:spPr/>
    </dgm:pt>
    <dgm:pt modelId="{AD66C973-DC27-4BA3-AFE9-5DC5BDE2B5D7}" type="pres">
      <dgm:prSet presAssocID="{88C49902-7FE3-4785-B0E1-967149A79192}" presName="parentTextArrow" presStyleLbl="node1" presStyleIdx="2" presStyleCnt="5"/>
      <dgm:spPr/>
      <dgm:t>
        <a:bodyPr/>
        <a:lstStyle/>
        <a:p>
          <a:endParaRPr lang="en-IN"/>
        </a:p>
      </dgm:t>
    </dgm:pt>
    <dgm:pt modelId="{05F7B9BB-BA9B-4DCB-B737-5F985DF49B30}" type="pres">
      <dgm:prSet presAssocID="{45F1AE3E-BEE8-46D3-85BF-E90C175490A5}" presName="sp" presStyleCnt="0"/>
      <dgm:spPr/>
    </dgm:pt>
    <dgm:pt modelId="{B2407363-444A-4898-B9C6-D77AED385399}" type="pres">
      <dgm:prSet presAssocID="{FD89B0C1-21B4-4CA6-9C98-1D08F89B10C2}" presName="arrowAndChildren" presStyleCnt="0"/>
      <dgm:spPr/>
    </dgm:pt>
    <dgm:pt modelId="{B6865604-A741-4402-B502-32240E94876C}" type="pres">
      <dgm:prSet presAssocID="{FD89B0C1-21B4-4CA6-9C98-1D08F89B10C2}" presName="parentTextArrow" presStyleLbl="node1" presStyleIdx="3" presStyleCnt="5"/>
      <dgm:spPr/>
      <dgm:t>
        <a:bodyPr/>
        <a:lstStyle/>
        <a:p>
          <a:endParaRPr lang="en-IN"/>
        </a:p>
      </dgm:t>
    </dgm:pt>
    <dgm:pt modelId="{22067CC0-7A6E-4845-A5B4-395C6DD37164}" type="pres">
      <dgm:prSet presAssocID="{62635156-C9EE-451E-A9A1-11327F2EA50B}" presName="sp" presStyleCnt="0"/>
      <dgm:spPr/>
    </dgm:pt>
    <dgm:pt modelId="{E7CE2B4E-EBC5-4884-8406-D8ECE543907B}" type="pres">
      <dgm:prSet presAssocID="{784A949F-0E90-46BC-94E8-001EC7CE340E}" presName="arrowAndChildren" presStyleCnt="0"/>
      <dgm:spPr/>
    </dgm:pt>
    <dgm:pt modelId="{531B12F3-01BF-4EAE-9524-54035650B45A}" type="pres">
      <dgm:prSet presAssocID="{784A949F-0E90-46BC-94E8-001EC7CE340E}" presName="parentTextArrow" presStyleLbl="node1" presStyleIdx="4" presStyleCnt="5"/>
      <dgm:spPr/>
      <dgm:t>
        <a:bodyPr/>
        <a:lstStyle/>
        <a:p>
          <a:endParaRPr lang="en-IN"/>
        </a:p>
      </dgm:t>
    </dgm:pt>
  </dgm:ptLst>
  <dgm:cxnLst>
    <dgm:cxn modelId="{EEB8F908-6C61-4B7A-9351-A22FB2473940}" srcId="{853F8644-2FDC-442C-8860-E1E39651DABD}" destId="{784A949F-0E90-46BC-94E8-001EC7CE340E}" srcOrd="0" destOrd="0" parTransId="{3ABAF279-56FC-4948-BC26-03C98A32B429}" sibTransId="{62635156-C9EE-451E-A9A1-11327F2EA50B}"/>
    <dgm:cxn modelId="{E85548D8-C4DC-4782-9BCF-75714D0913FC}" srcId="{853F8644-2FDC-442C-8860-E1E39651DABD}" destId="{B428ADE1-3566-4011-8751-B41A74EC344E}" srcOrd="3" destOrd="0" parTransId="{63D5812D-BD0B-4CD1-BBBB-733E83578458}" sibTransId="{A04C69B9-43BC-49BB-ABBB-40878F2879E6}"/>
    <dgm:cxn modelId="{C58CBF0B-BFD5-4A7F-928B-752A399C7D89}" type="presOf" srcId="{062836F3-5D8B-4F11-8011-52FAE4C3DFDA}" destId="{AB9C4AB9-602D-429C-B1CC-E325F74E830A}" srcOrd="0" destOrd="0" presId="urn:microsoft.com/office/officeart/2005/8/layout/process4"/>
    <dgm:cxn modelId="{548613A1-114A-4509-B5D5-757F50242F1E}" srcId="{853F8644-2FDC-442C-8860-E1E39651DABD}" destId="{FD89B0C1-21B4-4CA6-9C98-1D08F89B10C2}" srcOrd="1" destOrd="0" parTransId="{05B98891-CF24-4D17-A76D-74FC5CC3DB87}" sibTransId="{45F1AE3E-BEE8-46D3-85BF-E90C175490A5}"/>
    <dgm:cxn modelId="{9F4DD1AD-AD18-42BA-BF4D-8EA77319E8A8}" type="presOf" srcId="{784A949F-0E90-46BC-94E8-001EC7CE340E}" destId="{531B12F3-01BF-4EAE-9524-54035650B45A}" srcOrd="0" destOrd="0" presId="urn:microsoft.com/office/officeart/2005/8/layout/process4"/>
    <dgm:cxn modelId="{6D487E2F-ED65-477F-A88F-244D9BDD4954}" type="presOf" srcId="{B428ADE1-3566-4011-8751-B41A74EC344E}" destId="{1CF81860-7090-421A-AC8E-62FE3F0ABBA5}" srcOrd="0" destOrd="0" presId="urn:microsoft.com/office/officeart/2005/8/layout/process4"/>
    <dgm:cxn modelId="{5BEB4EF8-4FB4-45D3-88AB-1E120BECDAEE}" type="presOf" srcId="{FD89B0C1-21B4-4CA6-9C98-1D08F89B10C2}" destId="{B6865604-A741-4402-B502-32240E94876C}" srcOrd="0" destOrd="0" presId="urn:microsoft.com/office/officeart/2005/8/layout/process4"/>
    <dgm:cxn modelId="{FF23E48A-C394-4BFD-BFDB-B834E6522FBA}" srcId="{853F8644-2FDC-442C-8860-E1E39651DABD}" destId="{88C49902-7FE3-4785-B0E1-967149A79192}" srcOrd="2" destOrd="0" parTransId="{E8C56797-1E3F-432E-ADBE-5F65BB9F0AD2}" sibTransId="{C9B1B048-1193-4887-95F1-B4984080C2F7}"/>
    <dgm:cxn modelId="{6CE66419-DFCF-42E4-B2B4-B5D352299E39}" type="presOf" srcId="{88C49902-7FE3-4785-B0E1-967149A79192}" destId="{AD66C973-DC27-4BA3-AFE9-5DC5BDE2B5D7}" srcOrd="0" destOrd="0" presId="urn:microsoft.com/office/officeart/2005/8/layout/process4"/>
    <dgm:cxn modelId="{C66C192E-3448-4B08-8E24-B5D0F7826A5F}" type="presOf" srcId="{853F8644-2FDC-442C-8860-E1E39651DABD}" destId="{9281E029-E322-441A-8C70-3B921255FC30}" srcOrd="0" destOrd="0" presId="urn:microsoft.com/office/officeart/2005/8/layout/process4"/>
    <dgm:cxn modelId="{BD82A247-12AD-4C73-9CEB-05256263EA61}" srcId="{853F8644-2FDC-442C-8860-E1E39651DABD}" destId="{062836F3-5D8B-4F11-8011-52FAE4C3DFDA}" srcOrd="4" destOrd="0" parTransId="{41D6CDC7-30FD-4B70-928A-164CA4DA7F02}" sibTransId="{051BDEB8-38F5-4FDA-A6B6-0024A27C5EF9}"/>
    <dgm:cxn modelId="{1CD0E168-4C56-4220-B983-9AC6E0AE9C7C}" type="presParOf" srcId="{9281E029-E322-441A-8C70-3B921255FC30}" destId="{A128A97F-89A0-4424-A210-3FE0B78CDFE9}" srcOrd="0" destOrd="0" presId="urn:microsoft.com/office/officeart/2005/8/layout/process4"/>
    <dgm:cxn modelId="{AA23A652-6138-4369-9B19-622212FF1A24}" type="presParOf" srcId="{A128A97F-89A0-4424-A210-3FE0B78CDFE9}" destId="{AB9C4AB9-602D-429C-B1CC-E325F74E830A}" srcOrd="0" destOrd="0" presId="urn:microsoft.com/office/officeart/2005/8/layout/process4"/>
    <dgm:cxn modelId="{F064B84E-8F1B-4D76-A559-FAE40782E241}" type="presParOf" srcId="{9281E029-E322-441A-8C70-3B921255FC30}" destId="{188A0A14-A444-4759-A978-3B2A09100493}" srcOrd="1" destOrd="0" presId="urn:microsoft.com/office/officeart/2005/8/layout/process4"/>
    <dgm:cxn modelId="{ED4E8B1E-BDEF-4B20-B5DF-5DA14CEB952B}" type="presParOf" srcId="{9281E029-E322-441A-8C70-3B921255FC30}" destId="{E7BB9033-B355-4EBD-8486-AF4875F801E5}" srcOrd="2" destOrd="0" presId="urn:microsoft.com/office/officeart/2005/8/layout/process4"/>
    <dgm:cxn modelId="{1CC4AD85-4FCC-4B54-B0C2-62D180AB15C7}" type="presParOf" srcId="{E7BB9033-B355-4EBD-8486-AF4875F801E5}" destId="{1CF81860-7090-421A-AC8E-62FE3F0ABBA5}" srcOrd="0" destOrd="0" presId="urn:microsoft.com/office/officeart/2005/8/layout/process4"/>
    <dgm:cxn modelId="{2335AB31-BE19-4F1B-8958-97F436D00F9D}" type="presParOf" srcId="{9281E029-E322-441A-8C70-3B921255FC30}" destId="{1663A4D2-51C7-45FE-A049-43401F1AED5F}" srcOrd="3" destOrd="0" presId="urn:microsoft.com/office/officeart/2005/8/layout/process4"/>
    <dgm:cxn modelId="{B22A88E8-64B3-4B96-8DCB-7950C05CC813}" type="presParOf" srcId="{9281E029-E322-441A-8C70-3B921255FC30}" destId="{3CC80ACB-E1E6-437B-9807-DFAB6A48379D}" srcOrd="4" destOrd="0" presId="urn:microsoft.com/office/officeart/2005/8/layout/process4"/>
    <dgm:cxn modelId="{3BA52727-670E-436E-B47F-D4D182E034CD}" type="presParOf" srcId="{3CC80ACB-E1E6-437B-9807-DFAB6A48379D}" destId="{AD66C973-DC27-4BA3-AFE9-5DC5BDE2B5D7}" srcOrd="0" destOrd="0" presId="urn:microsoft.com/office/officeart/2005/8/layout/process4"/>
    <dgm:cxn modelId="{7C0313A5-FBC2-4EC2-8C60-BDB618B1F42A}" type="presParOf" srcId="{9281E029-E322-441A-8C70-3B921255FC30}" destId="{05F7B9BB-BA9B-4DCB-B737-5F985DF49B30}" srcOrd="5" destOrd="0" presId="urn:microsoft.com/office/officeart/2005/8/layout/process4"/>
    <dgm:cxn modelId="{077BEC05-BF1F-4AED-AE0C-CE9C5CDA2795}" type="presParOf" srcId="{9281E029-E322-441A-8C70-3B921255FC30}" destId="{B2407363-444A-4898-B9C6-D77AED385399}" srcOrd="6" destOrd="0" presId="urn:microsoft.com/office/officeart/2005/8/layout/process4"/>
    <dgm:cxn modelId="{0D720C33-EB7D-4318-BC66-83C7C94CF528}" type="presParOf" srcId="{B2407363-444A-4898-B9C6-D77AED385399}" destId="{B6865604-A741-4402-B502-32240E94876C}" srcOrd="0" destOrd="0" presId="urn:microsoft.com/office/officeart/2005/8/layout/process4"/>
    <dgm:cxn modelId="{53D6E82F-5466-4A52-A10C-E5AD23B97DA0}" type="presParOf" srcId="{9281E029-E322-441A-8C70-3B921255FC30}" destId="{22067CC0-7A6E-4845-A5B4-395C6DD37164}" srcOrd="7" destOrd="0" presId="urn:microsoft.com/office/officeart/2005/8/layout/process4"/>
    <dgm:cxn modelId="{F1E8E7BB-F894-4FE9-A640-313C33A2F280}" type="presParOf" srcId="{9281E029-E322-441A-8C70-3B921255FC30}" destId="{E7CE2B4E-EBC5-4884-8406-D8ECE543907B}" srcOrd="8" destOrd="0" presId="urn:microsoft.com/office/officeart/2005/8/layout/process4"/>
    <dgm:cxn modelId="{FD9D4B52-6557-49F8-AD32-A3510AF3D10D}" type="presParOf" srcId="{E7CE2B4E-EBC5-4884-8406-D8ECE543907B}" destId="{531B12F3-01BF-4EAE-9524-54035650B45A}" srcOrd="0" destOrd="0" presId="urn:microsoft.com/office/officeart/2005/8/layout/process4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2A8818-E103-4F8D-A06D-14E44B261EB9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35B8191A-3DB9-48E6-8057-9BA4958D4A8B}">
      <dgm:prSet phldrT="[Text]"/>
      <dgm:spPr/>
      <dgm:t>
        <a:bodyPr/>
        <a:lstStyle/>
        <a:p>
          <a:r>
            <a:rPr lang="en-US" dirty="0" smtClean="0"/>
            <a:t>Binary Modification</a:t>
          </a:r>
          <a:endParaRPr lang="en-IN" dirty="0"/>
        </a:p>
      </dgm:t>
    </dgm:pt>
    <dgm:pt modelId="{43CE8C1E-2CC3-40D2-A5E0-22D20CDCD7E9}" type="parTrans" cxnId="{106EC485-7D09-4EB8-A083-4FC9BC98C22A}">
      <dgm:prSet/>
      <dgm:spPr/>
      <dgm:t>
        <a:bodyPr/>
        <a:lstStyle/>
        <a:p>
          <a:endParaRPr lang="en-IN"/>
        </a:p>
      </dgm:t>
    </dgm:pt>
    <dgm:pt modelId="{3280988F-6F04-4DC8-9FD3-501AF1CBA25C}" type="sibTrans" cxnId="{106EC485-7D09-4EB8-A083-4FC9BC98C22A}">
      <dgm:prSet/>
      <dgm:spPr/>
      <dgm:t>
        <a:bodyPr/>
        <a:lstStyle/>
        <a:p>
          <a:endParaRPr lang="en-IN"/>
        </a:p>
      </dgm:t>
    </dgm:pt>
    <dgm:pt modelId="{9B572EED-FF88-4C59-BA39-44180B918459}">
      <dgm:prSet phldrT="[Text]"/>
      <dgm:spPr/>
      <dgm:t>
        <a:bodyPr/>
        <a:lstStyle/>
        <a:p>
          <a:r>
            <a:rPr lang="en-US" dirty="0" smtClean="0"/>
            <a:t>Updated binary</a:t>
          </a:r>
          <a:endParaRPr lang="en-IN" dirty="0"/>
        </a:p>
      </dgm:t>
    </dgm:pt>
    <dgm:pt modelId="{C3D5948E-6C54-4A7C-9137-B7558BFFFF95}" type="parTrans" cxnId="{1829C774-5759-486A-86B6-6D1CDC00EFDA}">
      <dgm:prSet/>
      <dgm:spPr/>
      <dgm:t>
        <a:bodyPr/>
        <a:lstStyle/>
        <a:p>
          <a:endParaRPr lang="en-IN"/>
        </a:p>
      </dgm:t>
    </dgm:pt>
    <dgm:pt modelId="{EA6F12A4-083C-43B3-B3EB-077A504792AA}" type="sibTrans" cxnId="{1829C774-5759-486A-86B6-6D1CDC00EFDA}">
      <dgm:prSet/>
      <dgm:spPr/>
      <dgm:t>
        <a:bodyPr/>
        <a:lstStyle/>
        <a:p>
          <a:endParaRPr lang="en-IN"/>
        </a:p>
      </dgm:t>
    </dgm:pt>
    <dgm:pt modelId="{A7455621-0046-4730-9A1A-D577802F76B2}" type="pres">
      <dgm:prSet presAssocID="{612A8818-E103-4F8D-A06D-14E44B261EB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38FC1F1B-0EED-4D8F-B5E6-48BDFA491B9F}" type="pres">
      <dgm:prSet presAssocID="{9B572EED-FF88-4C59-BA39-44180B918459}" presName="boxAndChildren" presStyleCnt="0"/>
      <dgm:spPr/>
    </dgm:pt>
    <dgm:pt modelId="{C3CD80DB-0E49-4B7E-A659-29C7A711C1BC}" type="pres">
      <dgm:prSet presAssocID="{9B572EED-FF88-4C59-BA39-44180B918459}" presName="parentTextBox" presStyleLbl="node1" presStyleIdx="0" presStyleCnt="2"/>
      <dgm:spPr/>
      <dgm:t>
        <a:bodyPr/>
        <a:lstStyle/>
        <a:p>
          <a:endParaRPr lang="en-IN"/>
        </a:p>
      </dgm:t>
    </dgm:pt>
    <dgm:pt modelId="{641F4FED-4852-404D-938F-CFC1258CA404}" type="pres">
      <dgm:prSet presAssocID="{3280988F-6F04-4DC8-9FD3-501AF1CBA25C}" presName="sp" presStyleCnt="0"/>
      <dgm:spPr/>
    </dgm:pt>
    <dgm:pt modelId="{BBE38D53-CED0-47B1-9004-708114EA6617}" type="pres">
      <dgm:prSet presAssocID="{35B8191A-3DB9-48E6-8057-9BA4958D4A8B}" presName="arrowAndChildren" presStyleCnt="0"/>
      <dgm:spPr/>
    </dgm:pt>
    <dgm:pt modelId="{289FCA7A-EA6C-4D97-BE81-5FCCC0D43D13}" type="pres">
      <dgm:prSet presAssocID="{35B8191A-3DB9-48E6-8057-9BA4958D4A8B}" presName="parentTextArrow" presStyleLbl="node1" presStyleIdx="1" presStyleCnt="2"/>
      <dgm:spPr/>
      <dgm:t>
        <a:bodyPr/>
        <a:lstStyle/>
        <a:p>
          <a:endParaRPr lang="en-IN"/>
        </a:p>
      </dgm:t>
    </dgm:pt>
  </dgm:ptLst>
  <dgm:cxnLst>
    <dgm:cxn modelId="{106EC485-7D09-4EB8-A083-4FC9BC98C22A}" srcId="{612A8818-E103-4F8D-A06D-14E44B261EB9}" destId="{35B8191A-3DB9-48E6-8057-9BA4958D4A8B}" srcOrd="0" destOrd="0" parTransId="{43CE8C1E-2CC3-40D2-A5E0-22D20CDCD7E9}" sibTransId="{3280988F-6F04-4DC8-9FD3-501AF1CBA25C}"/>
    <dgm:cxn modelId="{1829C774-5759-486A-86B6-6D1CDC00EFDA}" srcId="{612A8818-E103-4F8D-A06D-14E44B261EB9}" destId="{9B572EED-FF88-4C59-BA39-44180B918459}" srcOrd="1" destOrd="0" parTransId="{C3D5948E-6C54-4A7C-9137-B7558BFFFF95}" sibTransId="{EA6F12A4-083C-43B3-B3EB-077A504792AA}"/>
    <dgm:cxn modelId="{B9CD84E8-F392-4AC7-934E-2825C32E4C6F}" type="presOf" srcId="{9B572EED-FF88-4C59-BA39-44180B918459}" destId="{C3CD80DB-0E49-4B7E-A659-29C7A711C1BC}" srcOrd="0" destOrd="0" presId="urn:microsoft.com/office/officeart/2005/8/layout/process4"/>
    <dgm:cxn modelId="{03DFF58B-C74A-4698-8CB2-92F992D12706}" type="presOf" srcId="{35B8191A-3DB9-48E6-8057-9BA4958D4A8B}" destId="{289FCA7A-EA6C-4D97-BE81-5FCCC0D43D13}" srcOrd="0" destOrd="0" presId="urn:microsoft.com/office/officeart/2005/8/layout/process4"/>
    <dgm:cxn modelId="{18231AC4-3F5E-4D89-9D02-657A9111A2FE}" type="presOf" srcId="{612A8818-E103-4F8D-A06D-14E44B261EB9}" destId="{A7455621-0046-4730-9A1A-D577802F76B2}" srcOrd="0" destOrd="0" presId="urn:microsoft.com/office/officeart/2005/8/layout/process4"/>
    <dgm:cxn modelId="{35D135C8-D913-4652-B44A-504ED6086301}" type="presParOf" srcId="{A7455621-0046-4730-9A1A-D577802F76B2}" destId="{38FC1F1B-0EED-4D8F-B5E6-48BDFA491B9F}" srcOrd="0" destOrd="0" presId="urn:microsoft.com/office/officeart/2005/8/layout/process4"/>
    <dgm:cxn modelId="{14D27487-2478-4C88-8DAB-5747716CE0EB}" type="presParOf" srcId="{38FC1F1B-0EED-4D8F-B5E6-48BDFA491B9F}" destId="{C3CD80DB-0E49-4B7E-A659-29C7A711C1BC}" srcOrd="0" destOrd="0" presId="urn:microsoft.com/office/officeart/2005/8/layout/process4"/>
    <dgm:cxn modelId="{20A00379-E269-47DC-B91B-F44B88F5A877}" type="presParOf" srcId="{A7455621-0046-4730-9A1A-D577802F76B2}" destId="{641F4FED-4852-404D-938F-CFC1258CA404}" srcOrd="1" destOrd="0" presId="urn:microsoft.com/office/officeart/2005/8/layout/process4"/>
    <dgm:cxn modelId="{4B97F695-9B36-4148-A736-6B36B4CAE288}" type="presParOf" srcId="{A7455621-0046-4730-9A1A-D577802F76B2}" destId="{BBE38D53-CED0-47B1-9004-708114EA6617}" srcOrd="2" destOrd="0" presId="urn:microsoft.com/office/officeart/2005/8/layout/process4"/>
    <dgm:cxn modelId="{59A72247-30AF-4C6E-B5F0-FED5F8203638}" type="presParOf" srcId="{BBE38D53-CED0-47B1-9004-708114EA6617}" destId="{289FCA7A-EA6C-4D97-BE81-5FCCC0D43D13}" srcOrd="0" destOrd="0" presId="urn:microsoft.com/office/officeart/2005/8/layout/process4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48A3046-7FC2-427E-B66D-31728840FA86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652B5685-7E3F-4A10-B0E4-AB1A25214CA0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dirty="0" smtClean="0"/>
            <a:t>Binary</a:t>
          </a:r>
          <a:endParaRPr lang="en-IN" dirty="0"/>
        </a:p>
      </dgm:t>
    </dgm:pt>
    <dgm:pt modelId="{DF272F4E-CCC0-45F2-B79D-035ADF952FFC}" type="parTrans" cxnId="{94FB4D90-9C3B-48BE-A181-9D85CBE061B4}">
      <dgm:prSet/>
      <dgm:spPr/>
      <dgm:t>
        <a:bodyPr/>
        <a:lstStyle/>
        <a:p>
          <a:endParaRPr lang="en-IN"/>
        </a:p>
      </dgm:t>
    </dgm:pt>
    <dgm:pt modelId="{9ABB0F11-403D-48B6-827C-AC395D5F7695}" type="sibTrans" cxnId="{94FB4D90-9C3B-48BE-A181-9D85CBE061B4}">
      <dgm:prSet/>
      <dgm:spPr/>
      <dgm:t>
        <a:bodyPr/>
        <a:lstStyle/>
        <a:p>
          <a:endParaRPr lang="en-IN"/>
        </a:p>
      </dgm:t>
    </dgm:pt>
    <dgm:pt modelId="{0E296D16-FC3B-4709-9F59-81175F9C227C}">
      <dgm:prSet phldrT="[Text]"/>
      <dgm:spPr>
        <a:solidFill>
          <a:schemeClr val="bg1">
            <a:lumMod val="65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en-US" dirty="0" smtClean="0"/>
            <a:t>Loop Profiling</a:t>
          </a:r>
          <a:endParaRPr lang="en-IN" dirty="0"/>
        </a:p>
      </dgm:t>
    </dgm:pt>
    <dgm:pt modelId="{810600A7-1949-4321-9F7F-D5A503387761}" type="parTrans" cxnId="{5CF68A02-47CE-4D38-91A8-F6E1065B1850}">
      <dgm:prSet/>
      <dgm:spPr/>
      <dgm:t>
        <a:bodyPr/>
        <a:lstStyle/>
        <a:p>
          <a:endParaRPr lang="en-IN"/>
        </a:p>
      </dgm:t>
    </dgm:pt>
    <dgm:pt modelId="{81A7F73E-7ABF-4DDD-AA5C-5645261C7AA3}" type="sibTrans" cxnId="{5CF68A02-47CE-4D38-91A8-F6E1065B1850}">
      <dgm:prSet/>
      <dgm:spPr/>
      <dgm:t>
        <a:bodyPr/>
        <a:lstStyle/>
        <a:p>
          <a:endParaRPr lang="en-IN"/>
        </a:p>
      </dgm:t>
    </dgm:pt>
    <dgm:pt modelId="{DB9F92C5-618F-4493-A1CC-071CE6C6232E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dirty="0" smtClean="0"/>
            <a:t>Small, Frequent Loops</a:t>
          </a:r>
          <a:endParaRPr lang="en-IN" dirty="0"/>
        </a:p>
      </dgm:t>
    </dgm:pt>
    <dgm:pt modelId="{E27883CE-1D50-4B0D-BCB5-16ABD86EF482}" type="parTrans" cxnId="{B7D5DBA6-59B2-4C4B-BB2F-6D0AD6F5E24E}">
      <dgm:prSet/>
      <dgm:spPr/>
      <dgm:t>
        <a:bodyPr/>
        <a:lstStyle/>
        <a:p>
          <a:endParaRPr lang="en-IN"/>
        </a:p>
      </dgm:t>
    </dgm:pt>
    <dgm:pt modelId="{C527CC7A-DD48-48D4-B021-269745FB8901}" type="sibTrans" cxnId="{B7D5DBA6-59B2-4C4B-BB2F-6D0AD6F5E24E}">
      <dgm:prSet/>
      <dgm:spPr/>
      <dgm:t>
        <a:bodyPr/>
        <a:lstStyle/>
        <a:p>
          <a:endParaRPr lang="en-IN"/>
        </a:p>
      </dgm:t>
    </dgm:pt>
    <dgm:pt modelId="{154ED43E-0C64-48F3-A571-965B6DEFD3B4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dirty="0" smtClean="0"/>
            <a:t>Decompilation</a:t>
          </a:r>
          <a:endParaRPr lang="en-IN" dirty="0"/>
        </a:p>
      </dgm:t>
    </dgm:pt>
    <dgm:pt modelId="{1456C2ED-15E8-47C2-BF69-2AD2E1E888D3}" type="parTrans" cxnId="{099D88B2-4DF3-4161-A265-DAD521F1694D}">
      <dgm:prSet/>
      <dgm:spPr/>
      <dgm:t>
        <a:bodyPr/>
        <a:lstStyle/>
        <a:p>
          <a:endParaRPr lang="en-IN"/>
        </a:p>
      </dgm:t>
    </dgm:pt>
    <dgm:pt modelId="{89B8A76C-35D0-4839-B976-CA53622BDB27}" type="sibTrans" cxnId="{099D88B2-4DF3-4161-A265-DAD521F1694D}">
      <dgm:prSet/>
      <dgm:spPr/>
      <dgm:t>
        <a:bodyPr/>
        <a:lstStyle/>
        <a:p>
          <a:endParaRPr lang="en-IN"/>
        </a:p>
      </dgm:t>
    </dgm:pt>
    <dgm:pt modelId="{CB316B11-EE8F-4AA1-904D-7F7586EF407F}">
      <dgm:prSet phldrT="[Text]"/>
      <dgm:spPr/>
      <dgm:t>
        <a:bodyPr/>
        <a:lstStyle/>
        <a:p>
          <a:r>
            <a:rPr lang="en-US" dirty="0" smtClean="0"/>
            <a:t>DMA Configuration</a:t>
          </a:r>
          <a:endParaRPr lang="en-IN" dirty="0"/>
        </a:p>
      </dgm:t>
    </dgm:pt>
    <dgm:pt modelId="{7CA2C922-18E5-48E1-B1B8-C219F973D77C}" type="parTrans" cxnId="{7A9A8EC4-DD3E-4CB0-B4B3-A92B5F60CF0F}">
      <dgm:prSet/>
      <dgm:spPr/>
      <dgm:t>
        <a:bodyPr/>
        <a:lstStyle/>
        <a:p>
          <a:endParaRPr lang="en-IN"/>
        </a:p>
      </dgm:t>
    </dgm:pt>
    <dgm:pt modelId="{E62ADDE6-C407-4DDF-B2E7-52832CBFE752}" type="sibTrans" cxnId="{7A9A8EC4-DD3E-4CB0-B4B3-A92B5F60CF0F}">
      <dgm:prSet/>
      <dgm:spPr/>
      <dgm:t>
        <a:bodyPr/>
        <a:lstStyle/>
        <a:p>
          <a:endParaRPr lang="en-IN"/>
        </a:p>
      </dgm:t>
    </dgm:pt>
    <dgm:pt modelId="{D2FAA308-84DF-4E66-805D-12B277073223}" type="pres">
      <dgm:prSet presAssocID="{448A3046-7FC2-427E-B66D-31728840FA8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9AEA47B0-8143-4C74-997A-70D8FBC8E126}" type="pres">
      <dgm:prSet presAssocID="{CB316B11-EE8F-4AA1-904D-7F7586EF407F}" presName="boxAndChildren" presStyleCnt="0"/>
      <dgm:spPr/>
    </dgm:pt>
    <dgm:pt modelId="{D7BC49E5-8BE1-4E4C-B72C-9BDDFF089538}" type="pres">
      <dgm:prSet presAssocID="{CB316B11-EE8F-4AA1-904D-7F7586EF407F}" presName="parentTextBox" presStyleLbl="node1" presStyleIdx="0" presStyleCnt="5"/>
      <dgm:spPr/>
      <dgm:t>
        <a:bodyPr/>
        <a:lstStyle/>
        <a:p>
          <a:endParaRPr lang="en-IN"/>
        </a:p>
      </dgm:t>
    </dgm:pt>
    <dgm:pt modelId="{9C1883C7-3AE9-4145-9010-C16C8ADCF49B}" type="pres">
      <dgm:prSet presAssocID="{89B8A76C-35D0-4839-B976-CA53622BDB27}" presName="sp" presStyleCnt="0"/>
      <dgm:spPr/>
    </dgm:pt>
    <dgm:pt modelId="{8647CBAE-D3C1-4A35-BAFB-19303EA361D7}" type="pres">
      <dgm:prSet presAssocID="{154ED43E-0C64-48F3-A571-965B6DEFD3B4}" presName="arrowAndChildren" presStyleCnt="0"/>
      <dgm:spPr/>
    </dgm:pt>
    <dgm:pt modelId="{4458043A-C9F4-43D8-B62D-734C95CD7E1D}" type="pres">
      <dgm:prSet presAssocID="{154ED43E-0C64-48F3-A571-965B6DEFD3B4}" presName="parentTextArrow" presStyleLbl="node1" presStyleIdx="1" presStyleCnt="5"/>
      <dgm:spPr/>
      <dgm:t>
        <a:bodyPr/>
        <a:lstStyle/>
        <a:p>
          <a:endParaRPr lang="en-IN"/>
        </a:p>
      </dgm:t>
    </dgm:pt>
    <dgm:pt modelId="{C1C4983F-A52E-4C2D-A6D4-FB694D6E58E5}" type="pres">
      <dgm:prSet presAssocID="{C527CC7A-DD48-48D4-B021-269745FB8901}" presName="sp" presStyleCnt="0"/>
      <dgm:spPr/>
    </dgm:pt>
    <dgm:pt modelId="{0CB2637B-FC58-4E34-82EC-1381A84DFAA5}" type="pres">
      <dgm:prSet presAssocID="{DB9F92C5-618F-4493-A1CC-071CE6C6232E}" presName="arrowAndChildren" presStyleCnt="0"/>
      <dgm:spPr/>
    </dgm:pt>
    <dgm:pt modelId="{244C0B4E-133D-4B2D-8A20-09BA67BA3CED}" type="pres">
      <dgm:prSet presAssocID="{DB9F92C5-618F-4493-A1CC-071CE6C6232E}" presName="parentTextArrow" presStyleLbl="node1" presStyleIdx="2" presStyleCnt="5"/>
      <dgm:spPr/>
      <dgm:t>
        <a:bodyPr/>
        <a:lstStyle/>
        <a:p>
          <a:endParaRPr lang="en-IN"/>
        </a:p>
      </dgm:t>
    </dgm:pt>
    <dgm:pt modelId="{714FAF51-6C31-43B6-BFC5-531506BE9931}" type="pres">
      <dgm:prSet presAssocID="{81A7F73E-7ABF-4DDD-AA5C-5645261C7AA3}" presName="sp" presStyleCnt="0"/>
      <dgm:spPr/>
    </dgm:pt>
    <dgm:pt modelId="{5FB5CD72-4CFE-42E1-A8C6-2E83244CFC6B}" type="pres">
      <dgm:prSet presAssocID="{0E296D16-FC3B-4709-9F59-81175F9C227C}" presName="arrowAndChildren" presStyleCnt="0"/>
      <dgm:spPr/>
    </dgm:pt>
    <dgm:pt modelId="{10DBCD94-4FEB-4FEF-91F2-371B98E1D2FC}" type="pres">
      <dgm:prSet presAssocID="{0E296D16-FC3B-4709-9F59-81175F9C227C}" presName="parentTextArrow" presStyleLbl="node1" presStyleIdx="3" presStyleCnt="5"/>
      <dgm:spPr/>
      <dgm:t>
        <a:bodyPr/>
        <a:lstStyle/>
        <a:p>
          <a:endParaRPr lang="en-IN"/>
        </a:p>
      </dgm:t>
    </dgm:pt>
    <dgm:pt modelId="{8A5614EB-A202-48A0-92E3-2A05160AAADE}" type="pres">
      <dgm:prSet presAssocID="{9ABB0F11-403D-48B6-827C-AC395D5F7695}" presName="sp" presStyleCnt="0"/>
      <dgm:spPr/>
    </dgm:pt>
    <dgm:pt modelId="{C30E53DA-9E03-4BE4-BE4D-97CC8837841C}" type="pres">
      <dgm:prSet presAssocID="{652B5685-7E3F-4A10-B0E4-AB1A25214CA0}" presName="arrowAndChildren" presStyleCnt="0"/>
      <dgm:spPr/>
    </dgm:pt>
    <dgm:pt modelId="{A7579D88-3A6B-4323-B5F4-2B0F2CB99CA2}" type="pres">
      <dgm:prSet presAssocID="{652B5685-7E3F-4A10-B0E4-AB1A25214CA0}" presName="parentTextArrow" presStyleLbl="node1" presStyleIdx="4" presStyleCnt="5" custLinFactNeighborY="-221"/>
      <dgm:spPr/>
      <dgm:t>
        <a:bodyPr/>
        <a:lstStyle/>
        <a:p>
          <a:endParaRPr lang="en-IN"/>
        </a:p>
      </dgm:t>
    </dgm:pt>
  </dgm:ptLst>
  <dgm:cxnLst>
    <dgm:cxn modelId="{94FB4D90-9C3B-48BE-A181-9D85CBE061B4}" srcId="{448A3046-7FC2-427E-B66D-31728840FA86}" destId="{652B5685-7E3F-4A10-B0E4-AB1A25214CA0}" srcOrd="0" destOrd="0" parTransId="{DF272F4E-CCC0-45F2-B79D-035ADF952FFC}" sibTransId="{9ABB0F11-403D-48B6-827C-AC395D5F7695}"/>
    <dgm:cxn modelId="{5CF68A02-47CE-4D38-91A8-F6E1065B1850}" srcId="{448A3046-7FC2-427E-B66D-31728840FA86}" destId="{0E296D16-FC3B-4709-9F59-81175F9C227C}" srcOrd="1" destOrd="0" parTransId="{810600A7-1949-4321-9F7F-D5A503387761}" sibTransId="{81A7F73E-7ABF-4DDD-AA5C-5645261C7AA3}"/>
    <dgm:cxn modelId="{3C170507-3130-4A15-8EF1-1F79CA61F53E}" type="presOf" srcId="{CB316B11-EE8F-4AA1-904D-7F7586EF407F}" destId="{D7BC49E5-8BE1-4E4C-B72C-9BDDFF089538}" srcOrd="0" destOrd="0" presId="urn:microsoft.com/office/officeart/2005/8/layout/process4"/>
    <dgm:cxn modelId="{080A03F6-7D3C-4C20-BA8B-5C55B8F3FE74}" type="presOf" srcId="{0E296D16-FC3B-4709-9F59-81175F9C227C}" destId="{10DBCD94-4FEB-4FEF-91F2-371B98E1D2FC}" srcOrd="0" destOrd="0" presId="urn:microsoft.com/office/officeart/2005/8/layout/process4"/>
    <dgm:cxn modelId="{099D88B2-4DF3-4161-A265-DAD521F1694D}" srcId="{448A3046-7FC2-427E-B66D-31728840FA86}" destId="{154ED43E-0C64-48F3-A571-965B6DEFD3B4}" srcOrd="3" destOrd="0" parTransId="{1456C2ED-15E8-47C2-BF69-2AD2E1E888D3}" sibTransId="{89B8A76C-35D0-4839-B976-CA53622BDB27}"/>
    <dgm:cxn modelId="{7A9A8EC4-DD3E-4CB0-B4B3-A92B5F60CF0F}" srcId="{448A3046-7FC2-427E-B66D-31728840FA86}" destId="{CB316B11-EE8F-4AA1-904D-7F7586EF407F}" srcOrd="4" destOrd="0" parTransId="{7CA2C922-18E5-48E1-B1B8-C219F973D77C}" sibTransId="{E62ADDE6-C407-4DDF-B2E7-52832CBFE752}"/>
    <dgm:cxn modelId="{16824D5A-0B5C-46CD-97B6-D9ED7CF4928A}" type="presOf" srcId="{DB9F92C5-618F-4493-A1CC-071CE6C6232E}" destId="{244C0B4E-133D-4B2D-8A20-09BA67BA3CED}" srcOrd="0" destOrd="0" presId="urn:microsoft.com/office/officeart/2005/8/layout/process4"/>
    <dgm:cxn modelId="{9BB6BB5F-22E0-498D-8F86-9BC2A727CDC0}" type="presOf" srcId="{652B5685-7E3F-4A10-B0E4-AB1A25214CA0}" destId="{A7579D88-3A6B-4323-B5F4-2B0F2CB99CA2}" srcOrd="0" destOrd="0" presId="urn:microsoft.com/office/officeart/2005/8/layout/process4"/>
    <dgm:cxn modelId="{6116526D-E42C-43B0-8155-1B4AA7B1C02B}" type="presOf" srcId="{448A3046-7FC2-427E-B66D-31728840FA86}" destId="{D2FAA308-84DF-4E66-805D-12B277073223}" srcOrd="0" destOrd="0" presId="urn:microsoft.com/office/officeart/2005/8/layout/process4"/>
    <dgm:cxn modelId="{25683AEB-83EF-40BA-B07C-1BAE9B84B5E2}" type="presOf" srcId="{154ED43E-0C64-48F3-A571-965B6DEFD3B4}" destId="{4458043A-C9F4-43D8-B62D-734C95CD7E1D}" srcOrd="0" destOrd="0" presId="urn:microsoft.com/office/officeart/2005/8/layout/process4"/>
    <dgm:cxn modelId="{B7D5DBA6-59B2-4C4B-BB2F-6D0AD6F5E24E}" srcId="{448A3046-7FC2-427E-B66D-31728840FA86}" destId="{DB9F92C5-618F-4493-A1CC-071CE6C6232E}" srcOrd="2" destOrd="0" parTransId="{E27883CE-1D50-4B0D-BCB5-16ABD86EF482}" sibTransId="{C527CC7A-DD48-48D4-B021-269745FB8901}"/>
    <dgm:cxn modelId="{BBC4A78F-7EED-4484-BF44-E5E05832F6C4}" type="presParOf" srcId="{D2FAA308-84DF-4E66-805D-12B277073223}" destId="{9AEA47B0-8143-4C74-997A-70D8FBC8E126}" srcOrd="0" destOrd="0" presId="urn:microsoft.com/office/officeart/2005/8/layout/process4"/>
    <dgm:cxn modelId="{8524BA3A-B612-4DBC-A49A-8E102602D380}" type="presParOf" srcId="{9AEA47B0-8143-4C74-997A-70D8FBC8E126}" destId="{D7BC49E5-8BE1-4E4C-B72C-9BDDFF089538}" srcOrd="0" destOrd="0" presId="urn:microsoft.com/office/officeart/2005/8/layout/process4"/>
    <dgm:cxn modelId="{03AB490E-05BF-45F1-84D8-C884FAA3B343}" type="presParOf" srcId="{D2FAA308-84DF-4E66-805D-12B277073223}" destId="{9C1883C7-3AE9-4145-9010-C16C8ADCF49B}" srcOrd="1" destOrd="0" presId="urn:microsoft.com/office/officeart/2005/8/layout/process4"/>
    <dgm:cxn modelId="{2331DF8B-E8CB-4A88-8450-B292B7CB831B}" type="presParOf" srcId="{D2FAA308-84DF-4E66-805D-12B277073223}" destId="{8647CBAE-D3C1-4A35-BAFB-19303EA361D7}" srcOrd="2" destOrd="0" presId="urn:microsoft.com/office/officeart/2005/8/layout/process4"/>
    <dgm:cxn modelId="{E03F8E89-9046-48A5-845F-10BC439625F4}" type="presParOf" srcId="{8647CBAE-D3C1-4A35-BAFB-19303EA361D7}" destId="{4458043A-C9F4-43D8-B62D-734C95CD7E1D}" srcOrd="0" destOrd="0" presId="urn:microsoft.com/office/officeart/2005/8/layout/process4"/>
    <dgm:cxn modelId="{140ADE6D-7DCC-4A4E-9EB5-7E9A06376A9B}" type="presParOf" srcId="{D2FAA308-84DF-4E66-805D-12B277073223}" destId="{C1C4983F-A52E-4C2D-A6D4-FB694D6E58E5}" srcOrd="3" destOrd="0" presId="urn:microsoft.com/office/officeart/2005/8/layout/process4"/>
    <dgm:cxn modelId="{D7F92F4A-ED3E-4E1D-AABE-DDC0118969E0}" type="presParOf" srcId="{D2FAA308-84DF-4E66-805D-12B277073223}" destId="{0CB2637B-FC58-4E34-82EC-1381A84DFAA5}" srcOrd="4" destOrd="0" presId="urn:microsoft.com/office/officeart/2005/8/layout/process4"/>
    <dgm:cxn modelId="{32B128BA-BD1E-4F05-B890-0253B640E568}" type="presParOf" srcId="{0CB2637B-FC58-4E34-82EC-1381A84DFAA5}" destId="{244C0B4E-133D-4B2D-8A20-09BA67BA3CED}" srcOrd="0" destOrd="0" presId="urn:microsoft.com/office/officeart/2005/8/layout/process4"/>
    <dgm:cxn modelId="{1B59E0B0-B093-4095-BDEA-DD9F09220F25}" type="presParOf" srcId="{D2FAA308-84DF-4E66-805D-12B277073223}" destId="{714FAF51-6C31-43B6-BFC5-531506BE9931}" srcOrd="5" destOrd="0" presId="urn:microsoft.com/office/officeart/2005/8/layout/process4"/>
    <dgm:cxn modelId="{2CA50C8B-96CC-4402-867A-9A2FA4F679A4}" type="presParOf" srcId="{D2FAA308-84DF-4E66-805D-12B277073223}" destId="{5FB5CD72-4CFE-42E1-A8C6-2E83244CFC6B}" srcOrd="6" destOrd="0" presId="urn:microsoft.com/office/officeart/2005/8/layout/process4"/>
    <dgm:cxn modelId="{FB4A2BA5-7D0A-4B5E-BDE6-9C740D5E072B}" type="presParOf" srcId="{5FB5CD72-4CFE-42E1-A8C6-2E83244CFC6B}" destId="{10DBCD94-4FEB-4FEF-91F2-371B98E1D2FC}" srcOrd="0" destOrd="0" presId="urn:microsoft.com/office/officeart/2005/8/layout/process4"/>
    <dgm:cxn modelId="{ABB7A4F4-4AAF-4E99-86C7-B34350F2A62A}" type="presParOf" srcId="{D2FAA308-84DF-4E66-805D-12B277073223}" destId="{8A5614EB-A202-48A0-92E3-2A05160AAADE}" srcOrd="7" destOrd="0" presId="urn:microsoft.com/office/officeart/2005/8/layout/process4"/>
    <dgm:cxn modelId="{AB67FB98-A617-4588-8B40-E2721A687EB5}" type="presParOf" srcId="{D2FAA308-84DF-4E66-805D-12B277073223}" destId="{C30E53DA-9E03-4BE4-BE4D-97CC8837841C}" srcOrd="8" destOrd="0" presId="urn:microsoft.com/office/officeart/2005/8/layout/process4"/>
    <dgm:cxn modelId="{15F6A23B-3FD9-4045-A5CC-E6E1C09D318E}" type="presParOf" srcId="{C30E53DA-9E03-4BE4-BE4D-97CC8837841C}" destId="{A7579D88-3A6B-4323-B5F4-2B0F2CB99CA2}" srcOrd="0" destOrd="0" presId="urn:microsoft.com/office/officeart/2005/8/layout/process4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53F8644-2FDC-442C-8860-E1E39651DABD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784A949F-0E90-46BC-94E8-001EC7CE340E}">
      <dgm:prSet phldrT="[Text]"/>
      <dgm:spPr/>
      <dgm:t>
        <a:bodyPr/>
        <a:lstStyle/>
        <a:p>
          <a:r>
            <a:rPr lang="en-US" dirty="0" smtClean="0"/>
            <a:t>RT and Logic Synthesis</a:t>
          </a:r>
          <a:endParaRPr lang="en-IN" dirty="0"/>
        </a:p>
      </dgm:t>
    </dgm:pt>
    <dgm:pt modelId="{3ABAF279-56FC-4948-BC26-03C98A32B429}" type="parTrans" cxnId="{EEB8F908-6C61-4B7A-9351-A22FB2473940}">
      <dgm:prSet/>
      <dgm:spPr/>
      <dgm:t>
        <a:bodyPr/>
        <a:lstStyle/>
        <a:p>
          <a:endParaRPr lang="en-IN"/>
        </a:p>
      </dgm:t>
    </dgm:pt>
    <dgm:pt modelId="{62635156-C9EE-451E-A9A1-11327F2EA50B}" type="sibTrans" cxnId="{EEB8F908-6C61-4B7A-9351-A22FB2473940}">
      <dgm:prSet/>
      <dgm:spPr/>
      <dgm:t>
        <a:bodyPr/>
        <a:lstStyle/>
        <a:p>
          <a:endParaRPr lang="en-IN"/>
        </a:p>
      </dgm:t>
    </dgm:pt>
    <dgm:pt modelId="{FD89B0C1-21B4-4CA6-9C98-1D08F89B10C2}">
      <dgm:prSet phldrT="[Text]"/>
      <dgm:spPr/>
      <dgm:t>
        <a:bodyPr/>
        <a:lstStyle/>
        <a:p>
          <a:r>
            <a:rPr lang="en-US" dirty="0" smtClean="0"/>
            <a:t>Technology Mapping</a:t>
          </a:r>
          <a:endParaRPr lang="en-IN" dirty="0"/>
        </a:p>
      </dgm:t>
    </dgm:pt>
    <dgm:pt modelId="{05B98891-CF24-4D17-A76D-74FC5CC3DB87}" type="parTrans" cxnId="{548613A1-114A-4509-B5D5-757F50242F1E}">
      <dgm:prSet/>
      <dgm:spPr/>
      <dgm:t>
        <a:bodyPr/>
        <a:lstStyle/>
        <a:p>
          <a:endParaRPr lang="en-IN"/>
        </a:p>
      </dgm:t>
    </dgm:pt>
    <dgm:pt modelId="{45F1AE3E-BEE8-46D3-85BF-E90C175490A5}" type="sibTrans" cxnId="{548613A1-114A-4509-B5D5-757F50242F1E}">
      <dgm:prSet/>
      <dgm:spPr/>
      <dgm:t>
        <a:bodyPr/>
        <a:lstStyle/>
        <a:p>
          <a:endParaRPr lang="en-IN"/>
        </a:p>
      </dgm:t>
    </dgm:pt>
    <dgm:pt modelId="{88C49902-7FE3-4785-B0E1-967149A79192}">
      <dgm:prSet phldrT="[Text]"/>
      <dgm:spPr/>
      <dgm:t>
        <a:bodyPr/>
        <a:lstStyle/>
        <a:p>
          <a:r>
            <a:rPr lang="en-US" dirty="0" smtClean="0"/>
            <a:t>Place &amp; Route</a:t>
          </a:r>
          <a:endParaRPr lang="en-IN" dirty="0"/>
        </a:p>
      </dgm:t>
    </dgm:pt>
    <dgm:pt modelId="{E8C56797-1E3F-432E-ADBE-5F65BB9F0AD2}" type="parTrans" cxnId="{FF23E48A-C394-4BFD-BFDB-B834E6522FBA}">
      <dgm:prSet/>
      <dgm:spPr/>
      <dgm:t>
        <a:bodyPr/>
        <a:lstStyle/>
        <a:p>
          <a:endParaRPr lang="en-IN"/>
        </a:p>
      </dgm:t>
    </dgm:pt>
    <dgm:pt modelId="{C9B1B048-1193-4887-95F1-B4984080C2F7}" type="sibTrans" cxnId="{FF23E48A-C394-4BFD-BFDB-B834E6522FBA}">
      <dgm:prSet/>
      <dgm:spPr/>
      <dgm:t>
        <a:bodyPr/>
        <a:lstStyle/>
        <a:p>
          <a:endParaRPr lang="en-IN"/>
        </a:p>
      </dgm:t>
    </dgm:pt>
    <dgm:pt modelId="{B428ADE1-3566-4011-8751-B41A74EC344E}">
      <dgm:prSet phldrT="[Text]"/>
      <dgm:spPr/>
      <dgm:t>
        <a:bodyPr/>
        <a:lstStyle/>
        <a:p>
          <a:r>
            <a:rPr lang="en-US" dirty="0" smtClean="0"/>
            <a:t>Bitfile Creation</a:t>
          </a:r>
          <a:endParaRPr lang="en-IN" dirty="0"/>
        </a:p>
      </dgm:t>
    </dgm:pt>
    <dgm:pt modelId="{63D5812D-BD0B-4CD1-BBBB-733E83578458}" type="parTrans" cxnId="{E85548D8-C4DC-4782-9BCF-75714D0913FC}">
      <dgm:prSet/>
      <dgm:spPr/>
      <dgm:t>
        <a:bodyPr/>
        <a:lstStyle/>
        <a:p>
          <a:endParaRPr lang="en-IN"/>
        </a:p>
      </dgm:t>
    </dgm:pt>
    <dgm:pt modelId="{A04C69B9-43BC-49BB-ABBB-40878F2879E6}" type="sibTrans" cxnId="{E85548D8-C4DC-4782-9BCF-75714D0913FC}">
      <dgm:prSet/>
      <dgm:spPr/>
      <dgm:t>
        <a:bodyPr/>
        <a:lstStyle/>
        <a:p>
          <a:endParaRPr lang="en-IN"/>
        </a:p>
      </dgm:t>
    </dgm:pt>
    <dgm:pt modelId="{062836F3-5D8B-4F11-8011-52FAE4C3DFDA}">
      <dgm:prSet phldrT="[Text]"/>
      <dgm:spPr/>
      <dgm:t>
        <a:bodyPr/>
        <a:lstStyle/>
        <a:p>
          <a:r>
            <a:rPr lang="en-US" dirty="0" smtClean="0"/>
            <a:t>HW</a:t>
          </a:r>
          <a:endParaRPr lang="en-IN" dirty="0"/>
        </a:p>
      </dgm:t>
    </dgm:pt>
    <dgm:pt modelId="{41D6CDC7-30FD-4B70-928A-164CA4DA7F02}" type="parTrans" cxnId="{BD82A247-12AD-4C73-9CEB-05256263EA61}">
      <dgm:prSet/>
      <dgm:spPr/>
      <dgm:t>
        <a:bodyPr/>
        <a:lstStyle/>
        <a:p>
          <a:endParaRPr lang="en-IN"/>
        </a:p>
      </dgm:t>
    </dgm:pt>
    <dgm:pt modelId="{051BDEB8-38F5-4FDA-A6B6-0024A27C5EF9}" type="sibTrans" cxnId="{BD82A247-12AD-4C73-9CEB-05256263EA61}">
      <dgm:prSet/>
      <dgm:spPr/>
      <dgm:t>
        <a:bodyPr/>
        <a:lstStyle/>
        <a:p>
          <a:endParaRPr lang="en-IN"/>
        </a:p>
      </dgm:t>
    </dgm:pt>
    <dgm:pt modelId="{9281E029-E322-441A-8C70-3B921255FC30}" type="pres">
      <dgm:prSet presAssocID="{853F8644-2FDC-442C-8860-E1E39651DAB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A128A97F-89A0-4424-A210-3FE0B78CDFE9}" type="pres">
      <dgm:prSet presAssocID="{062836F3-5D8B-4F11-8011-52FAE4C3DFDA}" presName="boxAndChildren" presStyleCnt="0"/>
      <dgm:spPr/>
    </dgm:pt>
    <dgm:pt modelId="{AB9C4AB9-602D-429C-B1CC-E325F74E830A}" type="pres">
      <dgm:prSet presAssocID="{062836F3-5D8B-4F11-8011-52FAE4C3DFDA}" presName="parentTextBox" presStyleLbl="node1" presStyleIdx="0" presStyleCnt="5"/>
      <dgm:spPr/>
      <dgm:t>
        <a:bodyPr/>
        <a:lstStyle/>
        <a:p>
          <a:endParaRPr lang="en-IN"/>
        </a:p>
      </dgm:t>
    </dgm:pt>
    <dgm:pt modelId="{188A0A14-A444-4759-A978-3B2A09100493}" type="pres">
      <dgm:prSet presAssocID="{A04C69B9-43BC-49BB-ABBB-40878F2879E6}" presName="sp" presStyleCnt="0"/>
      <dgm:spPr/>
    </dgm:pt>
    <dgm:pt modelId="{E7BB9033-B355-4EBD-8486-AF4875F801E5}" type="pres">
      <dgm:prSet presAssocID="{B428ADE1-3566-4011-8751-B41A74EC344E}" presName="arrowAndChildren" presStyleCnt="0"/>
      <dgm:spPr/>
    </dgm:pt>
    <dgm:pt modelId="{1CF81860-7090-421A-AC8E-62FE3F0ABBA5}" type="pres">
      <dgm:prSet presAssocID="{B428ADE1-3566-4011-8751-B41A74EC344E}" presName="parentTextArrow" presStyleLbl="node1" presStyleIdx="1" presStyleCnt="5"/>
      <dgm:spPr/>
      <dgm:t>
        <a:bodyPr/>
        <a:lstStyle/>
        <a:p>
          <a:endParaRPr lang="en-IN"/>
        </a:p>
      </dgm:t>
    </dgm:pt>
    <dgm:pt modelId="{1663A4D2-51C7-45FE-A049-43401F1AED5F}" type="pres">
      <dgm:prSet presAssocID="{C9B1B048-1193-4887-95F1-B4984080C2F7}" presName="sp" presStyleCnt="0"/>
      <dgm:spPr/>
    </dgm:pt>
    <dgm:pt modelId="{3CC80ACB-E1E6-437B-9807-DFAB6A48379D}" type="pres">
      <dgm:prSet presAssocID="{88C49902-7FE3-4785-B0E1-967149A79192}" presName="arrowAndChildren" presStyleCnt="0"/>
      <dgm:spPr/>
    </dgm:pt>
    <dgm:pt modelId="{AD66C973-DC27-4BA3-AFE9-5DC5BDE2B5D7}" type="pres">
      <dgm:prSet presAssocID="{88C49902-7FE3-4785-B0E1-967149A79192}" presName="parentTextArrow" presStyleLbl="node1" presStyleIdx="2" presStyleCnt="5"/>
      <dgm:spPr/>
      <dgm:t>
        <a:bodyPr/>
        <a:lstStyle/>
        <a:p>
          <a:endParaRPr lang="en-IN"/>
        </a:p>
      </dgm:t>
    </dgm:pt>
    <dgm:pt modelId="{05F7B9BB-BA9B-4DCB-B737-5F985DF49B30}" type="pres">
      <dgm:prSet presAssocID="{45F1AE3E-BEE8-46D3-85BF-E90C175490A5}" presName="sp" presStyleCnt="0"/>
      <dgm:spPr/>
    </dgm:pt>
    <dgm:pt modelId="{B2407363-444A-4898-B9C6-D77AED385399}" type="pres">
      <dgm:prSet presAssocID="{FD89B0C1-21B4-4CA6-9C98-1D08F89B10C2}" presName="arrowAndChildren" presStyleCnt="0"/>
      <dgm:spPr/>
    </dgm:pt>
    <dgm:pt modelId="{B6865604-A741-4402-B502-32240E94876C}" type="pres">
      <dgm:prSet presAssocID="{FD89B0C1-21B4-4CA6-9C98-1D08F89B10C2}" presName="parentTextArrow" presStyleLbl="node1" presStyleIdx="3" presStyleCnt="5"/>
      <dgm:spPr/>
      <dgm:t>
        <a:bodyPr/>
        <a:lstStyle/>
        <a:p>
          <a:endParaRPr lang="en-IN"/>
        </a:p>
      </dgm:t>
    </dgm:pt>
    <dgm:pt modelId="{22067CC0-7A6E-4845-A5B4-395C6DD37164}" type="pres">
      <dgm:prSet presAssocID="{62635156-C9EE-451E-A9A1-11327F2EA50B}" presName="sp" presStyleCnt="0"/>
      <dgm:spPr/>
    </dgm:pt>
    <dgm:pt modelId="{E7CE2B4E-EBC5-4884-8406-D8ECE543907B}" type="pres">
      <dgm:prSet presAssocID="{784A949F-0E90-46BC-94E8-001EC7CE340E}" presName="arrowAndChildren" presStyleCnt="0"/>
      <dgm:spPr/>
    </dgm:pt>
    <dgm:pt modelId="{531B12F3-01BF-4EAE-9524-54035650B45A}" type="pres">
      <dgm:prSet presAssocID="{784A949F-0E90-46BC-94E8-001EC7CE340E}" presName="parentTextArrow" presStyleLbl="node1" presStyleIdx="4" presStyleCnt="5"/>
      <dgm:spPr/>
      <dgm:t>
        <a:bodyPr/>
        <a:lstStyle/>
        <a:p>
          <a:endParaRPr lang="en-IN"/>
        </a:p>
      </dgm:t>
    </dgm:pt>
  </dgm:ptLst>
  <dgm:cxnLst>
    <dgm:cxn modelId="{67387EC9-CAB6-40A1-A311-05C0423B15B0}" type="presOf" srcId="{FD89B0C1-21B4-4CA6-9C98-1D08F89B10C2}" destId="{B6865604-A741-4402-B502-32240E94876C}" srcOrd="0" destOrd="0" presId="urn:microsoft.com/office/officeart/2005/8/layout/process4"/>
    <dgm:cxn modelId="{EEB8F908-6C61-4B7A-9351-A22FB2473940}" srcId="{853F8644-2FDC-442C-8860-E1E39651DABD}" destId="{784A949F-0E90-46BC-94E8-001EC7CE340E}" srcOrd="0" destOrd="0" parTransId="{3ABAF279-56FC-4948-BC26-03C98A32B429}" sibTransId="{62635156-C9EE-451E-A9A1-11327F2EA50B}"/>
    <dgm:cxn modelId="{E85548D8-C4DC-4782-9BCF-75714D0913FC}" srcId="{853F8644-2FDC-442C-8860-E1E39651DABD}" destId="{B428ADE1-3566-4011-8751-B41A74EC344E}" srcOrd="3" destOrd="0" parTransId="{63D5812D-BD0B-4CD1-BBBB-733E83578458}" sibTransId="{A04C69B9-43BC-49BB-ABBB-40878F2879E6}"/>
    <dgm:cxn modelId="{2BDDB7C7-3D55-499B-A571-854DD079CE76}" type="presOf" srcId="{784A949F-0E90-46BC-94E8-001EC7CE340E}" destId="{531B12F3-01BF-4EAE-9524-54035650B45A}" srcOrd="0" destOrd="0" presId="urn:microsoft.com/office/officeart/2005/8/layout/process4"/>
    <dgm:cxn modelId="{574AF538-6344-4C8C-9A13-A7A77BC13981}" type="presOf" srcId="{853F8644-2FDC-442C-8860-E1E39651DABD}" destId="{9281E029-E322-441A-8C70-3B921255FC30}" srcOrd="0" destOrd="0" presId="urn:microsoft.com/office/officeart/2005/8/layout/process4"/>
    <dgm:cxn modelId="{548613A1-114A-4509-B5D5-757F50242F1E}" srcId="{853F8644-2FDC-442C-8860-E1E39651DABD}" destId="{FD89B0C1-21B4-4CA6-9C98-1D08F89B10C2}" srcOrd="1" destOrd="0" parTransId="{05B98891-CF24-4D17-A76D-74FC5CC3DB87}" sibTransId="{45F1AE3E-BEE8-46D3-85BF-E90C175490A5}"/>
    <dgm:cxn modelId="{7CC81CFF-9367-4487-8027-EBB545FAD007}" type="presOf" srcId="{88C49902-7FE3-4785-B0E1-967149A79192}" destId="{AD66C973-DC27-4BA3-AFE9-5DC5BDE2B5D7}" srcOrd="0" destOrd="0" presId="urn:microsoft.com/office/officeart/2005/8/layout/process4"/>
    <dgm:cxn modelId="{E8DC01E9-C8AF-4911-A30C-640DFCE790EF}" type="presOf" srcId="{B428ADE1-3566-4011-8751-B41A74EC344E}" destId="{1CF81860-7090-421A-AC8E-62FE3F0ABBA5}" srcOrd="0" destOrd="0" presId="urn:microsoft.com/office/officeart/2005/8/layout/process4"/>
    <dgm:cxn modelId="{FF23E48A-C394-4BFD-BFDB-B834E6522FBA}" srcId="{853F8644-2FDC-442C-8860-E1E39651DABD}" destId="{88C49902-7FE3-4785-B0E1-967149A79192}" srcOrd="2" destOrd="0" parTransId="{E8C56797-1E3F-432E-ADBE-5F65BB9F0AD2}" sibTransId="{C9B1B048-1193-4887-95F1-B4984080C2F7}"/>
    <dgm:cxn modelId="{8AAFA5B5-1190-4625-BE97-837230D29F31}" type="presOf" srcId="{062836F3-5D8B-4F11-8011-52FAE4C3DFDA}" destId="{AB9C4AB9-602D-429C-B1CC-E325F74E830A}" srcOrd="0" destOrd="0" presId="urn:microsoft.com/office/officeart/2005/8/layout/process4"/>
    <dgm:cxn modelId="{BD82A247-12AD-4C73-9CEB-05256263EA61}" srcId="{853F8644-2FDC-442C-8860-E1E39651DABD}" destId="{062836F3-5D8B-4F11-8011-52FAE4C3DFDA}" srcOrd="4" destOrd="0" parTransId="{41D6CDC7-30FD-4B70-928A-164CA4DA7F02}" sibTransId="{051BDEB8-38F5-4FDA-A6B6-0024A27C5EF9}"/>
    <dgm:cxn modelId="{D5F68969-72E2-43DC-8523-86ED90FD4763}" type="presParOf" srcId="{9281E029-E322-441A-8C70-3B921255FC30}" destId="{A128A97F-89A0-4424-A210-3FE0B78CDFE9}" srcOrd="0" destOrd="0" presId="urn:microsoft.com/office/officeart/2005/8/layout/process4"/>
    <dgm:cxn modelId="{1393DBC8-C53B-4544-A916-71828EA0B3DA}" type="presParOf" srcId="{A128A97F-89A0-4424-A210-3FE0B78CDFE9}" destId="{AB9C4AB9-602D-429C-B1CC-E325F74E830A}" srcOrd="0" destOrd="0" presId="urn:microsoft.com/office/officeart/2005/8/layout/process4"/>
    <dgm:cxn modelId="{FED81294-FE97-4DA0-B9FD-349F91892D33}" type="presParOf" srcId="{9281E029-E322-441A-8C70-3B921255FC30}" destId="{188A0A14-A444-4759-A978-3B2A09100493}" srcOrd="1" destOrd="0" presId="urn:microsoft.com/office/officeart/2005/8/layout/process4"/>
    <dgm:cxn modelId="{6B780648-BF73-450C-8CDD-89F7B646B573}" type="presParOf" srcId="{9281E029-E322-441A-8C70-3B921255FC30}" destId="{E7BB9033-B355-4EBD-8486-AF4875F801E5}" srcOrd="2" destOrd="0" presId="urn:microsoft.com/office/officeart/2005/8/layout/process4"/>
    <dgm:cxn modelId="{EC7AD82B-BDFD-49F6-A107-D66A1AE0322E}" type="presParOf" srcId="{E7BB9033-B355-4EBD-8486-AF4875F801E5}" destId="{1CF81860-7090-421A-AC8E-62FE3F0ABBA5}" srcOrd="0" destOrd="0" presId="urn:microsoft.com/office/officeart/2005/8/layout/process4"/>
    <dgm:cxn modelId="{287CC3AC-FBB9-4E27-938F-1B12B4B26C75}" type="presParOf" srcId="{9281E029-E322-441A-8C70-3B921255FC30}" destId="{1663A4D2-51C7-45FE-A049-43401F1AED5F}" srcOrd="3" destOrd="0" presId="urn:microsoft.com/office/officeart/2005/8/layout/process4"/>
    <dgm:cxn modelId="{4F132AD2-0BD5-4114-879E-AAD643497A9A}" type="presParOf" srcId="{9281E029-E322-441A-8C70-3B921255FC30}" destId="{3CC80ACB-E1E6-437B-9807-DFAB6A48379D}" srcOrd="4" destOrd="0" presId="urn:microsoft.com/office/officeart/2005/8/layout/process4"/>
    <dgm:cxn modelId="{BA88DE09-77CB-4FFA-A38C-229931865453}" type="presParOf" srcId="{3CC80ACB-E1E6-437B-9807-DFAB6A48379D}" destId="{AD66C973-DC27-4BA3-AFE9-5DC5BDE2B5D7}" srcOrd="0" destOrd="0" presId="urn:microsoft.com/office/officeart/2005/8/layout/process4"/>
    <dgm:cxn modelId="{C4049531-55E9-4E35-8E8C-7FADE416F68E}" type="presParOf" srcId="{9281E029-E322-441A-8C70-3B921255FC30}" destId="{05F7B9BB-BA9B-4DCB-B737-5F985DF49B30}" srcOrd="5" destOrd="0" presId="urn:microsoft.com/office/officeart/2005/8/layout/process4"/>
    <dgm:cxn modelId="{92E9051A-580B-4BCD-BA2E-8B1C4F30C529}" type="presParOf" srcId="{9281E029-E322-441A-8C70-3B921255FC30}" destId="{B2407363-444A-4898-B9C6-D77AED385399}" srcOrd="6" destOrd="0" presId="urn:microsoft.com/office/officeart/2005/8/layout/process4"/>
    <dgm:cxn modelId="{C2644C4E-77B8-439A-A5C4-55F1FC7DF66C}" type="presParOf" srcId="{B2407363-444A-4898-B9C6-D77AED385399}" destId="{B6865604-A741-4402-B502-32240E94876C}" srcOrd="0" destOrd="0" presId="urn:microsoft.com/office/officeart/2005/8/layout/process4"/>
    <dgm:cxn modelId="{86286424-BD67-44B9-BD12-ADCAE885D7E4}" type="presParOf" srcId="{9281E029-E322-441A-8C70-3B921255FC30}" destId="{22067CC0-7A6E-4845-A5B4-395C6DD37164}" srcOrd="7" destOrd="0" presId="urn:microsoft.com/office/officeart/2005/8/layout/process4"/>
    <dgm:cxn modelId="{CA59C678-8C32-4B1F-9DEE-349CCD38E1EF}" type="presParOf" srcId="{9281E029-E322-441A-8C70-3B921255FC30}" destId="{E7CE2B4E-EBC5-4884-8406-D8ECE543907B}" srcOrd="8" destOrd="0" presId="urn:microsoft.com/office/officeart/2005/8/layout/process4"/>
    <dgm:cxn modelId="{535B1112-472D-4AD2-A58F-2DE60BDA185F}" type="presParOf" srcId="{E7CE2B4E-EBC5-4884-8406-D8ECE543907B}" destId="{531B12F3-01BF-4EAE-9524-54035650B45A}" srcOrd="0" destOrd="0" presId="urn:microsoft.com/office/officeart/2005/8/layout/process4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12A8818-E103-4F8D-A06D-14E44B261EB9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35B8191A-3DB9-48E6-8057-9BA4958D4A8B}">
      <dgm:prSet phldrT="[Text]"/>
      <dgm:spPr/>
      <dgm:t>
        <a:bodyPr/>
        <a:lstStyle/>
        <a:p>
          <a:r>
            <a:rPr lang="en-US" dirty="0" smtClean="0"/>
            <a:t>Binary Modification</a:t>
          </a:r>
          <a:endParaRPr lang="en-IN" dirty="0"/>
        </a:p>
      </dgm:t>
    </dgm:pt>
    <dgm:pt modelId="{43CE8C1E-2CC3-40D2-A5E0-22D20CDCD7E9}" type="parTrans" cxnId="{106EC485-7D09-4EB8-A083-4FC9BC98C22A}">
      <dgm:prSet/>
      <dgm:spPr/>
      <dgm:t>
        <a:bodyPr/>
        <a:lstStyle/>
        <a:p>
          <a:endParaRPr lang="en-IN"/>
        </a:p>
      </dgm:t>
    </dgm:pt>
    <dgm:pt modelId="{3280988F-6F04-4DC8-9FD3-501AF1CBA25C}" type="sibTrans" cxnId="{106EC485-7D09-4EB8-A083-4FC9BC98C22A}">
      <dgm:prSet/>
      <dgm:spPr/>
      <dgm:t>
        <a:bodyPr/>
        <a:lstStyle/>
        <a:p>
          <a:endParaRPr lang="en-IN"/>
        </a:p>
      </dgm:t>
    </dgm:pt>
    <dgm:pt modelId="{9B572EED-FF88-4C59-BA39-44180B918459}">
      <dgm:prSet phldrT="[Text]"/>
      <dgm:spPr/>
      <dgm:t>
        <a:bodyPr/>
        <a:lstStyle/>
        <a:p>
          <a:r>
            <a:rPr lang="en-US" dirty="0" smtClean="0"/>
            <a:t>Updated binary</a:t>
          </a:r>
          <a:endParaRPr lang="en-IN" dirty="0"/>
        </a:p>
      </dgm:t>
    </dgm:pt>
    <dgm:pt modelId="{C3D5948E-6C54-4A7C-9137-B7558BFFFF95}" type="parTrans" cxnId="{1829C774-5759-486A-86B6-6D1CDC00EFDA}">
      <dgm:prSet/>
      <dgm:spPr/>
      <dgm:t>
        <a:bodyPr/>
        <a:lstStyle/>
        <a:p>
          <a:endParaRPr lang="en-IN"/>
        </a:p>
      </dgm:t>
    </dgm:pt>
    <dgm:pt modelId="{EA6F12A4-083C-43B3-B3EB-077A504792AA}" type="sibTrans" cxnId="{1829C774-5759-486A-86B6-6D1CDC00EFDA}">
      <dgm:prSet/>
      <dgm:spPr/>
      <dgm:t>
        <a:bodyPr/>
        <a:lstStyle/>
        <a:p>
          <a:endParaRPr lang="en-IN"/>
        </a:p>
      </dgm:t>
    </dgm:pt>
    <dgm:pt modelId="{A7455621-0046-4730-9A1A-D577802F76B2}" type="pres">
      <dgm:prSet presAssocID="{612A8818-E103-4F8D-A06D-14E44B261EB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38FC1F1B-0EED-4D8F-B5E6-48BDFA491B9F}" type="pres">
      <dgm:prSet presAssocID="{9B572EED-FF88-4C59-BA39-44180B918459}" presName="boxAndChildren" presStyleCnt="0"/>
      <dgm:spPr/>
    </dgm:pt>
    <dgm:pt modelId="{C3CD80DB-0E49-4B7E-A659-29C7A711C1BC}" type="pres">
      <dgm:prSet presAssocID="{9B572EED-FF88-4C59-BA39-44180B918459}" presName="parentTextBox" presStyleLbl="node1" presStyleIdx="0" presStyleCnt="2"/>
      <dgm:spPr/>
      <dgm:t>
        <a:bodyPr/>
        <a:lstStyle/>
        <a:p>
          <a:endParaRPr lang="en-IN"/>
        </a:p>
      </dgm:t>
    </dgm:pt>
    <dgm:pt modelId="{641F4FED-4852-404D-938F-CFC1258CA404}" type="pres">
      <dgm:prSet presAssocID="{3280988F-6F04-4DC8-9FD3-501AF1CBA25C}" presName="sp" presStyleCnt="0"/>
      <dgm:spPr/>
    </dgm:pt>
    <dgm:pt modelId="{BBE38D53-CED0-47B1-9004-708114EA6617}" type="pres">
      <dgm:prSet presAssocID="{35B8191A-3DB9-48E6-8057-9BA4958D4A8B}" presName="arrowAndChildren" presStyleCnt="0"/>
      <dgm:spPr/>
    </dgm:pt>
    <dgm:pt modelId="{289FCA7A-EA6C-4D97-BE81-5FCCC0D43D13}" type="pres">
      <dgm:prSet presAssocID="{35B8191A-3DB9-48E6-8057-9BA4958D4A8B}" presName="parentTextArrow" presStyleLbl="node1" presStyleIdx="1" presStyleCnt="2"/>
      <dgm:spPr/>
      <dgm:t>
        <a:bodyPr/>
        <a:lstStyle/>
        <a:p>
          <a:endParaRPr lang="en-IN"/>
        </a:p>
      </dgm:t>
    </dgm:pt>
  </dgm:ptLst>
  <dgm:cxnLst>
    <dgm:cxn modelId="{106EC485-7D09-4EB8-A083-4FC9BC98C22A}" srcId="{612A8818-E103-4F8D-A06D-14E44B261EB9}" destId="{35B8191A-3DB9-48E6-8057-9BA4958D4A8B}" srcOrd="0" destOrd="0" parTransId="{43CE8C1E-2CC3-40D2-A5E0-22D20CDCD7E9}" sibTransId="{3280988F-6F04-4DC8-9FD3-501AF1CBA25C}"/>
    <dgm:cxn modelId="{1829C774-5759-486A-86B6-6D1CDC00EFDA}" srcId="{612A8818-E103-4F8D-A06D-14E44B261EB9}" destId="{9B572EED-FF88-4C59-BA39-44180B918459}" srcOrd="1" destOrd="0" parTransId="{C3D5948E-6C54-4A7C-9137-B7558BFFFF95}" sibTransId="{EA6F12A4-083C-43B3-B3EB-077A504792AA}"/>
    <dgm:cxn modelId="{6C906923-EE98-4E1B-AB86-ED8587E4D780}" type="presOf" srcId="{9B572EED-FF88-4C59-BA39-44180B918459}" destId="{C3CD80DB-0E49-4B7E-A659-29C7A711C1BC}" srcOrd="0" destOrd="0" presId="urn:microsoft.com/office/officeart/2005/8/layout/process4"/>
    <dgm:cxn modelId="{B29EC2AF-DC13-44B3-B1E6-4C404DA90546}" type="presOf" srcId="{35B8191A-3DB9-48E6-8057-9BA4958D4A8B}" destId="{289FCA7A-EA6C-4D97-BE81-5FCCC0D43D13}" srcOrd="0" destOrd="0" presId="urn:microsoft.com/office/officeart/2005/8/layout/process4"/>
    <dgm:cxn modelId="{9082C23E-BF75-42D6-A340-9CF9D7028E20}" type="presOf" srcId="{612A8818-E103-4F8D-A06D-14E44B261EB9}" destId="{A7455621-0046-4730-9A1A-D577802F76B2}" srcOrd="0" destOrd="0" presId="urn:microsoft.com/office/officeart/2005/8/layout/process4"/>
    <dgm:cxn modelId="{5B477A7F-0CBE-46C1-9FEC-3CAA04AED043}" type="presParOf" srcId="{A7455621-0046-4730-9A1A-D577802F76B2}" destId="{38FC1F1B-0EED-4D8F-B5E6-48BDFA491B9F}" srcOrd="0" destOrd="0" presId="urn:microsoft.com/office/officeart/2005/8/layout/process4"/>
    <dgm:cxn modelId="{966C63F9-91E7-4559-A5A8-73C5B978F969}" type="presParOf" srcId="{38FC1F1B-0EED-4D8F-B5E6-48BDFA491B9F}" destId="{C3CD80DB-0E49-4B7E-A659-29C7A711C1BC}" srcOrd="0" destOrd="0" presId="urn:microsoft.com/office/officeart/2005/8/layout/process4"/>
    <dgm:cxn modelId="{23AFF8DD-0B53-4ACF-863F-E22F29FB4F5B}" type="presParOf" srcId="{A7455621-0046-4730-9A1A-D577802F76B2}" destId="{641F4FED-4852-404D-938F-CFC1258CA404}" srcOrd="1" destOrd="0" presId="urn:microsoft.com/office/officeart/2005/8/layout/process4"/>
    <dgm:cxn modelId="{AE7BC526-E1FE-47F6-9CEE-2DDA7F316D9A}" type="presParOf" srcId="{A7455621-0046-4730-9A1A-D577802F76B2}" destId="{BBE38D53-CED0-47B1-9004-708114EA6617}" srcOrd="2" destOrd="0" presId="urn:microsoft.com/office/officeart/2005/8/layout/process4"/>
    <dgm:cxn modelId="{B8A919A1-8790-4BED-A32B-B7CAE0BEA0CC}" type="presParOf" srcId="{BBE38D53-CED0-47B1-9004-708114EA6617}" destId="{289FCA7A-EA6C-4D97-BE81-5FCCC0D43D13}" srcOrd="0" destOrd="0" presId="urn:microsoft.com/office/officeart/2005/8/layout/process4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48A3046-7FC2-427E-B66D-31728840FA86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652B5685-7E3F-4A10-B0E4-AB1A25214CA0}">
      <dgm:prSet phldrT="[Text]"/>
      <dgm:spPr/>
      <dgm:t>
        <a:bodyPr/>
        <a:lstStyle/>
        <a:p>
          <a:r>
            <a:rPr lang="en-US" dirty="0" smtClean="0"/>
            <a:t>Binary</a:t>
          </a:r>
          <a:endParaRPr lang="en-IN" dirty="0"/>
        </a:p>
      </dgm:t>
    </dgm:pt>
    <dgm:pt modelId="{DF272F4E-CCC0-45F2-B79D-035ADF952FFC}" type="parTrans" cxnId="{94FB4D90-9C3B-48BE-A181-9D85CBE061B4}">
      <dgm:prSet/>
      <dgm:spPr/>
      <dgm:t>
        <a:bodyPr/>
        <a:lstStyle/>
        <a:p>
          <a:endParaRPr lang="en-IN"/>
        </a:p>
      </dgm:t>
    </dgm:pt>
    <dgm:pt modelId="{9ABB0F11-403D-48B6-827C-AC395D5F7695}" type="sibTrans" cxnId="{94FB4D90-9C3B-48BE-A181-9D85CBE061B4}">
      <dgm:prSet/>
      <dgm:spPr/>
      <dgm:t>
        <a:bodyPr/>
        <a:lstStyle/>
        <a:p>
          <a:endParaRPr lang="en-IN"/>
        </a:p>
      </dgm:t>
    </dgm:pt>
    <dgm:pt modelId="{0E296D16-FC3B-4709-9F59-81175F9C227C}">
      <dgm:prSet phldrT="[Text]"/>
      <dgm:spPr>
        <a:ln>
          <a:solidFill>
            <a:schemeClr val="bg1"/>
          </a:solidFill>
        </a:ln>
      </dgm:spPr>
      <dgm:t>
        <a:bodyPr/>
        <a:lstStyle/>
        <a:p>
          <a:r>
            <a:rPr lang="en-US" dirty="0" smtClean="0"/>
            <a:t>Loop Profiling</a:t>
          </a:r>
          <a:endParaRPr lang="en-IN" dirty="0"/>
        </a:p>
      </dgm:t>
    </dgm:pt>
    <dgm:pt modelId="{810600A7-1949-4321-9F7F-D5A503387761}" type="parTrans" cxnId="{5CF68A02-47CE-4D38-91A8-F6E1065B1850}">
      <dgm:prSet/>
      <dgm:spPr/>
      <dgm:t>
        <a:bodyPr/>
        <a:lstStyle/>
        <a:p>
          <a:endParaRPr lang="en-IN"/>
        </a:p>
      </dgm:t>
    </dgm:pt>
    <dgm:pt modelId="{81A7F73E-7ABF-4DDD-AA5C-5645261C7AA3}" type="sibTrans" cxnId="{5CF68A02-47CE-4D38-91A8-F6E1065B1850}">
      <dgm:prSet/>
      <dgm:spPr/>
      <dgm:t>
        <a:bodyPr/>
        <a:lstStyle/>
        <a:p>
          <a:endParaRPr lang="en-IN"/>
        </a:p>
      </dgm:t>
    </dgm:pt>
    <dgm:pt modelId="{DB9F92C5-618F-4493-A1CC-071CE6C6232E}">
      <dgm:prSet phldrT="[Text]"/>
      <dgm:spPr/>
      <dgm:t>
        <a:bodyPr/>
        <a:lstStyle/>
        <a:p>
          <a:r>
            <a:rPr lang="en-US" dirty="0" smtClean="0"/>
            <a:t>Small, Frequent Loops</a:t>
          </a:r>
          <a:endParaRPr lang="en-IN" dirty="0"/>
        </a:p>
      </dgm:t>
    </dgm:pt>
    <dgm:pt modelId="{E27883CE-1D50-4B0D-BCB5-16ABD86EF482}" type="parTrans" cxnId="{B7D5DBA6-59B2-4C4B-BB2F-6D0AD6F5E24E}">
      <dgm:prSet/>
      <dgm:spPr/>
      <dgm:t>
        <a:bodyPr/>
        <a:lstStyle/>
        <a:p>
          <a:endParaRPr lang="en-IN"/>
        </a:p>
      </dgm:t>
    </dgm:pt>
    <dgm:pt modelId="{C527CC7A-DD48-48D4-B021-269745FB8901}" type="sibTrans" cxnId="{B7D5DBA6-59B2-4C4B-BB2F-6D0AD6F5E24E}">
      <dgm:prSet/>
      <dgm:spPr/>
      <dgm:t>
        <a:bodyPr/>
        <a:lstStyle/>
        <a:p>
          <a:endParaRPr lang="en-IN"/>
        </a:p>
      </dgm:t>
    </dgm:pt>
    <dgm:pt modelId="{154ED43E-0C64-48F3-A571-965B6DEFD3B4}">
      <dgm:prSet phldrT="[Text]"/>
      <dgm:spPr/>
      <dgm:t>
        <a:bodyPr/>
        <a:lstStyle/>
        <a:p>
          <a:r>
            <a:rPr lang="en-US" dirty="0" smtClean="0"/>
            <a:t>Decompilation</a:t>
          </a:r>
          <a:endParaRPr lang="en-IN" dirty="0"/>
        </a:p>
      </dgm:t>
    </dgm:pt>
    <dgm:pt modelId="{1456C2ED-15E8-47C2-BF69-2AD2E1E888D3}" type="parTrans" cxnId="{099D88B2-4DF3-4161-A265-DAD521F1694D}">
      <dgm:prSet/>
      <dgm:spPr/>
      <dgm:t>
        <a:bodyPr/>
        <a:lstStyle/>
        <a:p>
          <a:endParaRPr lang="en-IN"/>
        </a:p>
      </dgm:t>
    </dgm:pt>
    <dgm:pt modelId="{89B8A76C-35D0-4839-B976-CA53622BDB27}" type="sibTrans" cxnId="{099D88B2-4DF3-4161-A265-DAD521F1694D}">
      <dgm:prSet/>
      <dgm:spPr/>
      <dgm:t>
        <a:bodyPr/>
        <a:lstStyle/>
        <a:p>
          <a:endParaRPr lang="en-IN"/>
        </a:p>
      </dgm:t>
    </dgm:pt>
    <dgm:pt modelId="{CB316B11-EE8F-4AA1-904D-7F7586EF407F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dirty="0" smtClean="0"/>
            <a:t>DMA Configuration</a:t>
          </a:r>
          <a:endParaRPr lang="en-IN" dirty="0"/>
        </a:p>
      </dgm:t>
    </dgm:pt>
    <dgm:pt modelId="{7CA2C922-18E5-48E1-B1B8-C219F973D77C}" type="parTrans" cxnId="{7A9A8EC4-DD3E-4CB0-B4B3-A92B5F60CF0F}">
      <dgm:prSet/>
      <dgm:spPr/>
      <dgm:t>
        <a:bodyPr/>
        <a:lstStyle/>
        <a:p>
          <a:endParaRPr lang="en-IN"/>
        </a:p>
      </dgm:t>
    </dgm:pt>
    <dgm:pt modelId="{E62ADDE6-C407-4DDF-B2E7-52832CBFE752}" type="sibTrans" cxnId="{7A9A8EC4-DD3E-4CB0-B4B3-A92B5F60CF0F}">
      <dgm:prSet/>
      <dgm:spPr/>
      <dgm:t>
        <a:bodyPr/>
        <a:lstStyle/>
        <a:p>
          <a:endParaRPr lang="en-IN"/>
        </a:p>
      </dgm:t>
    </dgm:pt>
    <dgm:pt modelId="{D2FAA308-84DF-4E66-805D-12B277073223}" type="pres">
      <dgm:prSet presAssocID="{448A3046-7FC2-427E-B66D-31728840FA8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9AEA47B0-8143-4C74-997A-70D8FBC8E126}" type="pres">
      <dgm:prSet presAssocID="{CB316B11-EE8F-4AA1-904D-7F7586EF407F}" presName="boxAndChildren" presStyleCnt="0"/>
      <dgm:spPr/>
    </dgm:pt>
    <dgm:pt modelId="{D7BC49E5-8BE1-4E4C-B72C-9BDDFF089538}" type="pres">
      <dgm:prSet presAssocID="{CB316B11-EE8F-4AA1-904D-7F7586EF407F}" presName="parentTextBox" presStyleLbl="node1" presStyleIdx="0" presStyleCnt="5"/>
      <dgm:spPr/>
      <dgm:t>
        <a:bodyPr/>
        <a:lstStyle/>
        <a:p>
          <a:endParaRPr lang="en-IN"/>
        </a:p>
      </dgm:t>
    </dgm:pt>
    <dgm:pt modelId="{9C1883C7-3AE9-4145-9010-C16C8ADCF49B}" type="pres">
      <dgm:prSet presAssocID="{89B8A76C-35D0-4839-B976-CA53622BDB27}" presName="sp" presStyleCnt="0"/>
      <dgm:spPr/>
    </dgm:pt>
    <dgm:pt modelId="{8647CBAE-D3C1-4A35-BAFB-19303EA361D7}" type="pres">
      <dgm:prSet presAssocID="{154ED43E-0C64-48F3-A571-965B6DEFD3B4}" presName="arrowAndChildren" presStyleCnt="0"/>
      <dgm:spPr/>
    </dgm:pt>
    <dgm:pt modelId="{4458043A-C9F4-43D8-B62D-734C95CD7E1D}" type="pres">
      <dgm:prSet presAssocID="{154ED43E-0C64-48F3-A571-965B6DEFD3B4}" presName="parentTextArrow" presStyleLbl="node1" presStyleIdx="1" presStyleCnt="5"/>
      <dgm:spPr/>
      <dgm:t>
        <a:bodyPr/>
        <a:lstStyle/>
        <a:p>
          <a:endParaRPr lang="en-IN"/>
        </a:p>
      </dgm:t>
    </dgm:pt>
    <dgm:pt modelId="{C1C4983F-A52E-4C2D-A6D4-FB694D6E58E5}" type="pres">
      <dgm:prSet presAssocID="{C527CC7A-DD48-48D4-B021-269745FB8901}" presName="sp" presStyleCnt="0"/>
      <dgm:spPr/>
    </dgm:pt>
    <dgm:pt modelId="{0CB2637B-FC58-4E34-82EC-1381A84DFAA5}" type="pres">
      <dgm:prSet presAssocID="{DB9F92C5-618F-4493-A1CC-071CE6C6232E}" presName="arrowAndChildren" presStyleCnt="0"/>
      <dgm:spPr/>
    </dgm:pt>
    <dgm:pt modelId="{244C0B4E-133D-4B2D-8A20-09BA67BA3CED}" type="pres">
      <dgm:prSet presAssocID="{DB9F92C5-618F-4493-A1CC-071CE6C6232E}" presName="parentTextArrow" presStyleLbl="node1" presStyleIdx="2" presStyleCnt="5"/>
      <dgm:spPr/>
      <dgm:t>
        <a:bodyPr/>
        <a:lstStyle/>
        <a:p>
          <a:endParaRPr lang="en-IN"/>
        </a:p>
      </dgm:t>
    </dgm:pt>
    <dgm:pt modelId="{714FAF51-6C31-43B6-BFC5-531506BE9931}" type="pres">
      <dgm:prSet presAssocID="{81A7F73E-7ABF-4DDD-AA5C-5645261C7AA3}" presName="sp" presStyleCnt="0"/>
      <dgm:spPr/>
    </dgm:pt>
    <dgm:pt modelId="{5FB5CD72-4CFE-42E1-A8C6-2E83244CFC6B}" type="pres">
      <dgm:prSet presAssocID="{0E296D16-FC3B-4709-9F59-81175F9C227C}" presName="arrowAndChildren" presStyleCnt="0"/>
      <dgm:spPr/>
    </dgm:pt>
    <dgm:pt modelId="{10DBCD94-4FEB-4FEF-91F2-371B98E1D2FC}" type="pres">
      <dgm:prSet presAssocID="{0E296D16-FC3B-4709-9F59-81175F9C227C}" presName="parentTextArrow" presStyleLbl="node1" presStyleIdx="3" presStyleCnt="5"/>
      <dgm:spPr/>
      <dgm:t>
        <a:bodyPr/>
        <a:lstStyle/>
        <a:p>
          <a:endParaRPr lang="en-IN"/>
        </a:p>
      </dgm:t>
    </dgm:pt>
    <dgm:pt modelId="{8A5614EB-A202-48A0-92E3-2A05160AAADE}" type="pres">
      <dgm:prSet presAssocID="{9ABB0F11-403D-48B6-827C-AC395D5F7695}" presName="sp" presStyleCnt="0"/>
      <dgm:spPr/>
    </dgm:pt>
    <dgm:pt modelId="{C30E53DA-9E03-4BE4-BE4D-97CC8837841C}" type="pres">
      <dgm:prSet presAssocID="{652B5685-7E3F-4A10-B0E4-AB1A25214CA0}" presName="arrowAndChildren" presStyleCnt="0"/>
      <dgm:spPr/>
    </dgm:pt>
    <dgm:pt modelId="{A7579D88-3A6B-4323-B5F4-2B0F2CB99CA2}" type="pres">
      <dgm:prSet presAssocID="{652B5685-7E3F-4A10-B0E4-AB1A25214CA0}" presName="parentTextArrow" presStyleLbl="node1" presStyleIdx="4" presStyleCnt="5" custLinFactNeighborY="-221"/>
      <dgm:spPr/>
      <dgm:t>
        <a:bodyPr/>
        <a:lstStyle/>
        <a:p>
          <a:endParaRPr lang="en-IN"/>
        </a:p>
      </dgm:t>
    </dgm:pt>
  </dgm:ptLst>
  <dgm:cxnLst>
    <dgm:cxn modelId="{94FB4D90-9C3B-48BE-A181-9D85CBE061B4}" srcId="{448A3046-7FC2-427E-B66D-31728840FA86}" destId="{652B5685-7E3F-4A10-B0E4-AB1A25214CA0}" srcOrd="0" destOrd="0" parTransId="{DF272F4E-CCC0-45F2-B79D-035ADF952FFC}" sibTransId="{9ABB0F11-403D-48B6-827C-AC395D5F7695}"/>
    <dgm:cxn modelId="{4B770951-76D1-4E46-9C1D-B4E57EDCBD56}" type="presOf" srcId="{CB316B11-EE8F-4AA1-904D-7F7586EF407F}" destId="{D7BC49E5-8BE1-4E4C-B72C-9BDDFF089538}" srcOrd="0" destOrd="0" presId="urn:microsoft.com/office/officeart/2005/8/layout/process4"/>
    <dgm:cxn modelId="{5CF68A02-47CE-4D38-91A8-F6E1065B1850}" srcId="{448A3046-7FC2-427E-B66D-31728840FA86}" destId="{0E296D16-FC3B-4709-9F59-81175F9C227C}" srcOrd="1" destOrd="0" parTransId="{810600A7-1949-4321-9F7F-D5A503387761}" sibTransId="{81A7F73E-7ABF-4DDD-AA5C-5645261C7AA3}"/>
    <dgm:cxn modelId="{099D88B2-4DF3-4161-A265-DAD521F1694D}" srcId="{448A3046-7FC2-427E-B66D-31728840FA86}" destId="{154ED43E-0C64-48F3-A571-965B6DEFD3B4}" srcOrd="3" destOrd="0" parTransId="{1456C2ED-15E8-47C2-BF69-2AD2E1E888D3}" sibTransId="{89B8A76C-35D0-4839-B976-CA53622BDB27}"/>
    <dgm:cxn modelId="{D33A1399-E3A5-422F-AB33-5F7EB69BCFD4}" type="presOf" srcId="{448A3046-7FC2-427E-B66D-31728840FA86}" destId="{D2FAA308-84DF-4E66-805D-12B277073223}" srcOrd="0" destOrd="0" presId="urn:microsoft.com/office/officeart/2005/8/layout/process4"/>
    <dgm:cxn modelId="{7A9A8EC4-DD3E-4CB0-B4B3-A92B5F60CF0F}" srcId="{448A3046-7FC2-427E-B66D-31728840FA86}" destId="{CB316B11-EE8F-4AA1-904D-7F7586EF407F}" srcOrd="4" destOrd="0" parTransId="{7CA2C922-18E5-48E1-B1B8-C219F973D77C}" sibTransId="{E62ADDE6-C407-4DDF-B2E7-52832CBFE752}"/>
    <dgm:cxn modelId="{507BB10A-0951-4994-8186-61D48869CFCF}" type="presOf" srcId="{154ED43E-0C64-48F3-A571-965B6DEFD3B4}" destId="{4458043A-C9F4-43D8-B62D-734C95CD7E1D}" srcOrd="0" destOrd="0" presId="urn:microsoft.com/office/officeart/2005/8/layout/process4"/>
    <dgm:cxn modelId="{F56F9925-35C1-40DB-A7B0-02961477E227}" type="presOf" srcId="{DB9F92C5-618F-4493-A1CC-071CE6C6232E}" destId="{244C0B4E-133D-4B2D-8A20-09BA67BA3CED}" srcOrd="0" destOrd="0" presId="urn:microsoft.com/office/officeart/2005/8/layout/process4"/>
    <dgm:cxn modelId="{C22535F3-56DB-43F7-8C90-3FA01FDCC014}" type="presOf" srcId="{0E296D16-FC3B-4709-9F59-81175F9C227C}" destId="{10DBCD94-4FEB-4FEF-91F2-371B98E1D2FC}" srcOrd="0" destOrd="0" presId="urn:microsoft.com/office/officeart/2005/8/layout/process4"/>
    <dgm:cxn modelId="{01D763C6-B3EB-45EE-91ED-F984F39188F2}" type="presOf" srcId="{652B5685-7E3F-4A10-B0E4-AB1A25214CA0}" destId="{A7579D88-3A6B-4323-B5F4-2B0F2CB99CA2}" srcOrd="0" destOrd="0" presId="urn:microsoft.com/office/officeart/2005/8/layout/process4"/>
    <dgm:cxn modelId="{B7D5DBA6-59B2-4C4B-BB2F-6D0AD6F5E24E}" srcId="{448A3046-7FC2-427E-B66D-31728840FA86}" destId="{DB9F92C5-618F-4493-A1CC-071CE6C6232E}" srcOrd="2" destOrd="0" parTransId="{E27883CE-1D50-4B0D-BCB5-16ABD86EF482}" sibTransId="{C527CC7A-DD48-48D4-B021-269745FB8901}"/>
    <dgm:cxn modelId="{F28E5525-0F2F-4000-8119-4587D4B91080}" type="presParOf" srcId="{D2FAA308-84DF-4E66-805D-12B277073223}" destId="{9AEA47B0-8143-4C74-997A-70D8FBC8E126}" srcOrd="0" destOrd="0" presId="urn:microsoft.com/office/officeart/2005/8/layout/process4"/>
    <dgm:cxn modelId="{B3437CF7-7C41-4B60-AE30-ECF8DA7FFB97}" type="presParOf" srcId="{9AEA47B0-8143-4C74-997A-70D8FBC8E126}" destId="{D7BC49E5-8BE1-4E4C-B72C-9BDDFF089538}" srcOrd="0" destOrd="0" presId="urn:microsoft.com/office/officeart/2005/8/layout/process4"/>
    <dgm:cxn modelId="{777683CF-FE8A-4B18-A916-BF19B7CB0202}" type="presParOf" srcId="{D2FAA308-84DF-4E66-805D-12B277073223}" destId="{9C1883C7-3AE9-4145-9010-C16C8ADCF49B}" srcOrd="1" destOrd="0" presId="urn:microsoft.com/office/officeart/2005/8/layout/process4"/>
    <dgm:cxn modelId="{48427F64-D9A0-4F78-A849-1B75D6F8732D}" type="presParOf" srcId="{D2FAA308-84DF-4E66-805D-12B277073223}" destId="{8647CBAE-D3C1-4A35-BAFB-19303EA361D7}" srcOrd="2" destOrd="0" presId="urn:microsoft.com/office/officeart/2005/8/layout/process4"/>
    <dgm:cxn modelId="{654587F6-B31A-48CF-8CD3-76693417305F}" type="presParOf" srcId="{8647CBAE-D3C1-4A35-BAFB-19303EA361D7}" destId="{4458043A-C9F4-43D8-B62D-734C95CD7E1D}" srcOrd="0" destOrd="0" presId="urn:microsoft.com/office/officeart/2005/8/layout/process4"/>
    <dgm:cxn modelId="{5599E36F-1EBB-46D3-A873-4D5558BFECD4}" type="presParOf" srcId="{D2FAA308-84DF-4E66-805D-12B277073223}" destId="{C1C4983F-A52E-4C2D-A6D4-FB694D6E58E5}" srcOrd="3" destOrd="0" presId="urn:microsoft.com/office/officeart/2005/8/layout/process4"/>
    <dgm:cxn modelId="{8235DEDD-6622-443B-AB24-7F3F83F0AE88}" type="presParOf" srcId="{D2FAA308-84DF-4E66-805D-12B277073223}" destId="{0CB2637B-FC58-4E34-82EC-1381A84DFAA5}" srcOrd="4" destOrd="0" presId="urn:microsoft.com/office/officeart/2005/8/layout/process4"/>
    <dgm:cxn modelId="{199D1C98-99A5-46A7-B55D-144482E7110F}" type="presParOf" srcId="{0CB2637B-FC58-4E34-82EC-1381A84DFAA5}" destId="{244C0B4E-133D-4B2D-8A20-09BA67BA3CED}" srcOrd="0" destOrd="0" presId="urn:microsoft.com/office/officeart/2005/8/layout/process4"/>
    <dgm:cxn modelId="{3EA283FD-94DF-4A3E-9625-CB8EE3678297}" type="presParOf" srcId="{D2FAA308-84DF-4E66-805D-12B277073223}" destId="{714FAF51-6C31-43B6-BFC5-531506BE9931}" srcOrd="5" destOrd="0" presId="urn:microsoft.com/office/officeart/2005/8/layout/process4"/>
    <dgm:cxn modelId="{9383D255-AC8E-4596-82B2-7FF7585084F8}" type="presParOf" srcId="{D2FAA308-84DF-4E66-805D-12B277073223}" destId="{5FB5CD72-4CFE-42E1-A8C6-2E83244CFC6B}" srcOrd="6" destOrd="0" presId="urn:microsoft.com/office/officeart/2005/8/layout/process4"/>
    <dgm:cxn modelId="{93F4D966-DC52-48F0-9855-67719B3E0B68}" type="presParOf" srcId="{5FB5CD72-4CFE-42E1-A8C6-2E83244CFC6B}" destId="{10DBCD94-4FEB-4FEF-91F2-371B98E1D2FC}" srcOrd="0" destOrd="0" presId="urn:microsoft.com/office/officeart/2005/8/layout/process4"/>
    <dgm:cxn modelId="{6AF601EF-7CA0-4599-84C7-0F7EF36CDF65}" type="presParOf" srcId="{D2FAA308-84DF-4E66-805D-12B277073223}" destId="{8A5614EB-A202-48A0-92E3-2A05160AAADE}" srcOrd="7" destOrd="0" presId="urn:microsoft.com/office/officeart/2005/8/layout/process4"/>
    <dgm:cxn modelId="{247322D9-DA27-4E0D-8583-8C4797A926FC}" type="presParOf" srcId="{D2FAA308-84DF-4E66-805D-12B277073223}" destId="{C30E53DA-9E03-4BE4-BE4D-97CC8837841C}" srcOrd="8" destOrd="0" presId="urn:microsoft.com/office/officeart/2005/8/layout/process4"/>
    <dgm:cxn modelId="{A4AEE09E-7D2E-4534-AF40-1BA9B5BE193E}" type="presParOf" srcId="{C30E53DA-9E03-4BE4-BE4D-97CC8837841C}" destId="{A7579D88-3A6B-4323-B5F4-2B0F2CB99CA2}" srcOrd="0" destOrd="0" presId="urn:microsoft.com/office/officeart/2005/8/layout/process4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53F8644-2FDC-442C-8860-E1E39651DABD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784A949F-0E90-46BC-94E8-001EC7CE340E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dirty="0" smtClean="0"/>
            <a:t>RT and Logic Synthesis</a:t>
          </a:r>
          <a:endParaRPr lang="en-IN" dirty="0"/>
        </a:p>
      </dgm:t>
    </dgm:pt>
    <dgm:pt modelId="{3ABAF279-56FC-4948-BC26-03C98A32B429}" type="parTrans" cxnId="{EEB8F908-6C61-4B7A-9351-A22FB2473940}">
      <dgm:prSet/>
      <dgm:spPr/>
      <dgm:t>
        <a:bodyPr/>
        <a:lstStyle/>
        <a:p>
          <a:endParaRPr lang="en-IN"/>
        </a:p>
      </dgm:t>
    </dgm:pt>
    <dgm:pt modelId="{62635156-C9EE-451E-A9A1-11327F2EA50B}" type="sibTrans" cxnId="{EEB8F908-6C61-4B7A-9351-A22FB2473940}">
      <dgm:prSet/>
      <dgm:spPr/>
      <dgm:t>
        <a:bodyPr/>
        <a:lstStyle/>
        <a:p>
          <a:endParaRPr lang="en-IN"/>
        </a:p>
      </dgm:t>
    </dgm:pt>
    <dgm:pt modelId="{FD89B0C1-21B4-4CA6-9C98-1D08F89B10C2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dirty="0" smtClean="0"/>
            <a:t>Technology Mapping</a:t>
          </a:r>
          <a:endParaRPr lang="en-IN" dirty="0"/>
        </a:p>
      </dgm:t>
    </dgm:pt>
    <dgm:pt modelId="{05B98891-CF24-4D17-A76D-74FC5CC3DB87}" type="parTrans" cxnId="{548613A1-114A-4509-B5D5-757F50242F1E}">
      <dgm:prSet/>
      <dgm:spPr/>
      <dgm:t>
        <a:bodyPr/>
        <a:lstStyle/>
        <a:p>
          <a:endParaRPr lang="en-IN"/>
        </a:p>
      </dgm:t>
    </dgm:pt>
    <dgm:pt modelId="{45F1AE3E-BEE8-46D3-85BF-E90C175490A5}" type="sibTrans" cxnId="{548613A1-114A-4509-B5D5-757F50242F1E}">
      <dgm:prSet/>
      <dgm:spPr/>
      <dgm:t>
        <a:bodyPr/>
        <a:lstStyle/>
        <a:p>
          <a:endParaRPr lang="en-IN"/>
        </a:p>
      </dgm:t>
    </dgm:pt>
    <dgm:pt modelId="{88C49902-7FE3-4785-B0E1-967149A79192}">
      <dgm:prSet phldrT="[Text]"/>
      <dgm:spPr/>
      <dgm:t>
        <a:bodyPr/>
        <a:lstStyle/>
        <a:p>
          <a:r>
            <a:rPr lang="en-US" dirty="0" smtClean="0"/>
            <a:t>Place &amp; Route</a:t>
          </a:r>
          <a:endParaRPr lang="en-IN" dirty="0"/>
        </a:p>
      </dgm:t>
    </dgm:pt>
    <dgm:pt modelId="{E8C56797-1E3F-432E-ADBE-5F65BB9F0AD2}" type="parTrans" cxnId="{FF23E48A-C394-4BFD-BFDB-B834E6522FBA}">
      <dgm:prSet/>
      <dgm:spPr/>
      <dgm:t>
        <a:bodyPr/>
        <a:lstStyle/>
        <a:p>
          <a:endParaRPr lang="en-IN"/>
        </a:p>
      </dgm:t>
    </dgm:pt>
    <dgm:pt modelId="{C9B1B048-1193-4887-95F1-B4984080C2F7}" type="sibTrans" cxnId="{FF23E48A-C394-4BFD-BFDB-B834E6522FBA}">
      <dgm:prSet/>
      <dgm:spPr/>
      <dgm:t>
        <a:bodyPr/>
        <a:lstStyle/>
        <a:p>
          <a:endParaRPr lang="en-IN"/>
        </a:p>
      </dgm:t>
    </dgm:pt>
    <dgm:pt modelId="{B428ADE1-3566-4011-8751-B41A74EC344E}">
      <dgm:prSet phldrT="[Text]"/>
      <dgm:spPr/>
      <dgm:t>
        <a:bodyPr/>
        <a:lstStyle/>
        <a:p>
          <a:r>
            <a:rPr lang="en-US" dirty="0" smtClean="0"/>
            <a:t>Bitfile Creation</a:t>
          </a:r>
          <a:endParaRPr lang="en-IN" dirty="0"/>
        </a:p>
      </dgm:t>
    </dgm:pt>
    <dgm:pt modelId="{63D5812D-BD0B-4CD1-BBBB-733E83578458}" type="parTrans" cxnId="{E85548D8-C4DC-4782-9BCF-75714D0913FC}">
      <dgm:prSet/>
      <dgm:spPr/>
      <dgm:t>
        <a:bodyPr/>
        <a:lstStyle/>
        <a:p>
          <a:endParaRPr lang="en-IN"/>
        </a:p>
      </dgm:t>
    </dgm:pt>
    <dgm:pt modelId="{A04C69B9-43BC-49BB-ABBB-40878F2879E6}" type="sibTrans" cxnId="{E85548D8-C4DC-4782-9BCF-75714D0913FC}">
      <dgm:prSet/>
      <dgm:spPr/>
      <dgm:t>
        <a:bodyPr/>
        <a:lstStyle/>
        <a:p>
          <a:endParaRPr lang="en-IN"/>
        </a:p>
      </dgm:t>
    </dgm:pt>
    <dgm:pt modelId="{062836F3-5D8B-4F11-8011-52FAE4C3DFDA}">
      <dgm:prSet phldrT="[Text]"/>
      <dgm:spPr/>
      <dgm:t>
        <a:bodyPr/>
        <a:lstStyle/>
        <a:p>
          <a:r>
            <a:rPr lang="en-US" dirty="0" smtClean="0"/>
            <a:t>HW</a:t>
          </a:r>
          <a:endParaRPr lang="en-IN" dirty="0"/>
        </a:p>
      </dgm:t>
    </dgm:pt>
    <dgm:pt modelId="{41D6CDC7-30FD-4B70-928A-164CA4DA7F02}" type="parTrans" cxnId="{BD82A247-12AD-4C73-9CEB-05256263EA61}">
      <dgm:prSet/>
      <dgm:spPr/>
      <dgm:t>
        <a:bodyPr/>
        <a:lstStyle/>
        <a:p>
          <a:endParaRPr lang="en-IN"/>
        </a:p>
      </dgm:t>
    </dgm:pt>
    <dgm:pt modelId="{051BDEB8-38F5-4FDA-A6B6-0024A27C5EF9}" type="sibTrans" cxnId="{BD82A247-12AD-4C73-9CEB-05256263EA61}">
      <dgm:prSet/>
      <dgm:spPr/>
      <dgm:t>
        <a:bodyPr/>
        <a:lstStyle/>
        <a:p>
          <a:endParaRPr lang="en-IN"/>
        </a:p>
      </dgm:t>
    </dgm:pt>
    <dgm:pt modelId="{9281E029-E322-441A-8C70-3B921255FC30}" type="pres">
      <dgm:prSet presAssocID="{853F8644-2FDC-442C-8860-E1E39651DAB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A128A97F-89A0-4424-A210-3FE0B78CDFE9}" type="pres">
      <dgm:prSet presAssocID="{062836F3-5D8B-4F11-8011-52FAE4C3DFDA}" presName="boxAndChildren" presStyleCnt="0"/>
      <dgm:spPr/>
    </dgm:pt>
    <dgm:pt modelId="{AB9C4AB9-602D-429C-B1CC-E325F74E830A}" type="pres">
      <dgm:prSet presAssocID="{062836F3-5D8B-4F11-8011-52FAE4C3DFDA}" presName="parentTextBox" presStyleLbl="node1" presStyleIdx="0" presStyleCnt="5"/>
      <dgm:spPr/>
      <dgm:t>
        <a:bodyPr/>
        <a:lstStyle/>
        <a:p>
          <a:endParaRPr lang="en-IN"/>
        </a:p>
      </dgm:t>
    </dgm:pt>
    <dgm:pt modelId="{188A0A14-A444-4759-A978-3B2A09100493}" type="pres">
      <dgm:prSet presAssocID="{A04C69B9-43BC-49BB-ABBB-40878F2879E6}" presName="sp" presStyleCnt="0"/>
      <dgm:spPr/>
    </dgm:pt>
    <dgm:pt modelId="{E7BB9033-B355-4EBD-8486-AF4875F801E5}" type="pres">
      <dgm:prSet presAssocID="{B428ADE1-3566-4011-8751-B41A74EC344E}" presName="arrowAndChildren" presStyleCnt="0"/>
      <dgm:spPr/>
    </dgm:pt>
    <dgm:pt modelId="{1CF81860-7090-421A-AC8E-62FE3F0ABBA5}" type="pres">
      <dgm:prSet presAssocID="{B428ADE1-3566-4011-8751-B41A74EC344E}" presName="parentTextArrow" presStyleLbl="node1" presStyleIdx="1" presStyleCnt="5"/>
      <dgm:spPr/>
      <dgm:t>
        <a:bodyPr/>
        <a:lstStyle/>
        <a:p>
          <a:endParaRPr lang="en-IN"/>
        </a:p>
      </dgm:t>
    </dgm:pt>
    <dgm:pt modelId="{1663A4D2-51C7-45FE-A049-43401F1AED5F}" type="pres">
      <dgm:prSet presAssocID="{C9B1B048-1193-4887-95F1-B4984080C2F7}" presName="sp" presStyleCnt="0"/>
      <dgm:spPr/>
    </dgm:pt>
    <dgm:pt modelId="{3CC80ACB-E1E6-437B-9807-DFAB6A48379D}" type="pres">
      <dgm:prSet presAssocID="{88C49902-7FE3-4785-B0E1-967149A79192}" presName="arrowAndChildren" presStyleCnt="0"/>
      <dgm:spPr/>
    </dgm:pt>
    <dgm:pt modelId="{AD66C973-DC27-4BA3-AFE9-5DC5BDE2B5D7}" type="pres">
      <dgm:prSet presAssocID="{88C49902-7FE3-4785-B0E1-967149A79192}" presName="parentTextArrow" presStyleLbl="node1" presStyleIdx="2" presStyleCnt="5"/>
      <dgm:spPr/>
      <dgm:t>
        <a:bodyPr/>
        <a:lstStyle/>
        <a:p>
          <a:endParaRPr lang="en-IN"/>
        </a:p>
      </dgm:t>
    </dgm:pt>
    <dgm:pt modelId="{05F7B9BB-BA9B-4DCB-B737-5F985DF49B30}" type="pres">
      <dgm:prSet presAssocID="{45F1AE3E-BEE8-46D3-85BF-E90C175490A5}" presName="sp" presStyleCnt="0"/>
      <dgm:spPr/>
    </dgm:pt>
    <dgm:pt modelId="{B2407363-444A-4898-B9C6-D77AED385399}" type="pres">
      <dgm:prSet presAssocID="{FD89B0C1-21B4-4CA6-9C98-1D08F89B10C2}" presName="arrowAndChildren" presStyleCnt="0"/>
      <dgm:spPr/>
    </dgm:pt>
    <dgm:pt modelId="{B6865604-A741-4402-B502-32240E94876C}" type="pres">
      <dgm:prSet presAssocID="{FD89B0C1-21B4-4CA6-9C98-1D08F89B10C2}" presName="parentTextArrow" presStyleLbl="node1" presStyleIdx="3" presStyleCnt="5"/>
      <dgm:spPr/>
      <dgm:t>
        <a:bodyPr/>
        <a:lstStyle/>
        <a:p>
          <a:endParaRPr lang="en-IN"/>
        </a:p>
      </dgm:t>
    </dgm:pt>
    <dgm:pt modelId="{22067CC0-7A6E-4845-A5B4-395C6DD37164}" type="pres">
      <dgm:prSet presAssocID="{62635156-C9EE-451E-A9A1-11327F2EA50B}" presName="sp" presStyleCnt="0"/>
      <dgm:spPr/>
    </dgm:pt>
    <dgm:pt modelId="{E7CE2B4E-EBC5-4884-8406-D8ECE543907B}" type="pres">
      <dgm:prSet presAssocID="{784A949F-0E90-46BC-94E8-001EC7CE340E}" presName="arrowAndChildren" presStyleCnt="0"/>
      <dgm:spPr/>
    </dgm:pt>
    <dgm:pt modelId="{531B12F3-01BF-4EAE-9524-54035650B45A}" type="pres">
      <dgm:prSet presAssocID="{784A949F-0E90-46BC-94E8-001EC7CE340E}" presName="parentTextArrow" presStyleLbl="node1" presStyleIdx="4" presStyleCnt="5"/>
      <dgm:spPr/>
      <dgm:t>
        <a:bodyPr/>
        <a:lstStyle/>
        <a:p>
          <a:endParaRPr lang="en-IN"/>
        </a:p>
      </dgm:t>
    </dgm:pt>
  </dgm:ptLst>
  <dgm:cxnLst>
    <dgm:cxn modelId="{C839EF9B-8AC9-4394-9354-EBA96501A611}" type="presOf" srcId="{88C49902-7FE3-4785-B0E1-967149A79192}" destId="{AD66C973-DC27-4BA3-AFE9-5DC5BDE2B5D7}" srcOrd="0" destOrd="0" presId="urn:microsoft.com/office/officeart/2005/8/layout/process4"/>
    <dgm:cxn modelId="{1FB69898-BC16-4D6E-9E0E-E3D43D4FA69B}" type="presOf" srcId="{853F8644-2FDC-442C-8860-E1E39651DABD}" destId="{9281E029-E322-441A-8C70-3B921255FC30}" srcOrd="0" destOrd="0" presId="urn:microsoft.com/office/officeart/2005/8/layout/process4"/>
    <dgm:cxn modelId="{EEB8F908-6C61-4B7A-9351-A22FB2473940}" srcId="{853F8644-2FDC-442C-8860-E1E39651DABD}" destId="{784A949F-0E90-46BC-94E8-001EC7CE340E}" srcOrd="0" destOrd="0" parTransId="{3ABAF279-56FC-4948-BC26-03C98A32B429}" sibTransId="{62635156-C9EE-451E-A9A1-11327F2EA50B}"/>
    <dgm:cxn modelId="{4049D63D-B88F-447E-AB92-99AAFC4CFAC1}" type="presOf" srcId="{062836F3-5D8B-4F11-8011-52FAE4C3DFDA}" destId="{AB9C4AB9-602D-429C-B1CC-E325F74E830A}" srcOrd="0" destOrd="0" presId="urn:microsoft.com/office/officeart/2005/8/layout/process4"/>
    <dgm:cxn modelId="{5A6B34B8-A65B-4689-8CC9-E819836BB583}" type="presOf" srcId="{FD89B0C1-21B4-4CA6-9C98-1D08F89B10C2}" destId="{B6865604-A741-4402-B502-32240E94876C}" srcOrd="0" destOrd="0" presId="urn:microsoft.com/office/officeart/2005/8/layout/process4"/>
    <dgm:cxn modelId="{370EDCF4-72E6-4CEE-B1B4-18C2CEC30FC6}" type="presOf" srcId="{B428ADE1-3566-4011-8751-B41A74EC344E}" destId="{1CF81860-7090-421A-AC8E-62FE3F0ABBA5}" srcOrd="0" destOrd="0" presId="urn:microsoft.com/office/officeart/2005/8/layout/process4"/>
    <dgm:cxn modelId="{E85548D8-C4DC-4782-9BCF-75714D0913FC}" srcId="{853F8644-2FDC-442C-8860-E1E39651DABD}" destId="{B428ADE1-3566-4011-8751-B41A74EC344E}" srcOrd="3" destOrd="0" parTransId="{63D5812D-BD0B-4CD1-BBBB-733E83578458}" sibTransId="{A04C69B9-43BC-49BB-ABBB-40878F2879E6}"/>
    <dgm:cxn modelId="{548613A1-114A-4509-B5D5-757F50242F1E}" srcId="{853F8644-2FDC-442C-8860-E1E39651DABD}" destId="{FD89B0C1-21B4-4CA6-9C98-1D08F89B10C2}" srcOrd="1" destOrd="0" parTransId="{05B98891-CF24-4D17-A76D-74FC5CC3DB87}" sibTransId="{45F1AE3E-BEE8-46D3-85BF-E90C175490A5}"/>
    <dgm:cxn modelId="{FF23E48A-C394-4BFD-BFDB-B834E6522FBA}" srcId="{853F8644-2FDC-442C-8860-E1E39651DABD}" destId="{88C49902-7FE3-4785-B0E1-967149A79192}" srcOrd="2" destOrd="0" parTransId="{E8C56797-1E3F-432E-ADBE-5F65BB9F0AD2}" sibTransId="{C9B1B048-1193-4887-95F1-B4984080C2F7}"/>
    <dgm:cxn modelId="{C0A65FEB-4D0E-49E3-8DE1-36F09BD04A40}" type="presOf" srcId="{784A949F-0E90-46BC-94E8-001EC7CE340E}" destId="{531B12F3-01BF-4EAE-9524-54035650B45A}" srcOrd="0" destOrd="0" presId="urn:microsoft.com/office/officeart/2005/8/layout/process4"/>
    <dgm:cxn modelId="{BD82A247-12AD-4C73-9CEB-05256263EA61}" srcId="{853F8644-2FDC-442C-8860-E1E39651DABD}" destId="{062836F3-5D8B-4F11-8011-52FAE4C3DFDA}" srcOrd="4" destOrd="0" parTransId="{41D6CDC7-30FD-4B70-928A-164CA4DA7F02}" sibTransId="{051BDEB8-38F5-4FDA-A6B6-0024A27C5EF9}"/>
    <dgm:cxn modelId="{A7BB6248-F8D1-45D9-9699-C83355737097}" type="presParOf" srcId="{9281E029-E322-441A-8C70-3B921255FC30}" destId="{A128A97F-89A0-4424-A210-3FE0B78CDFE9}" srcOrd="0" destOrd="0" presId="urn:microsoft.com/office/officeart/2005/8/layout/process4"/>
    <dgm:cxn modelId="{187108AD-A903-4184-B5A3-EE5C27258916}" type="presParOf" srcId="{A128A97F-89A0-4424-A210-3FE0B78CDFE9}" destId="{AB9C4AB9-602D-429C-B1CC-E325F74E830A}" srcOrd="0" destOrd="0" presId="urn:microsoft.com/office/officeart/2005/8/layout/process4"/>
    <dgm:cxn modelId="{DF0ADDC1-1E41-43FC-B6FD-115095AFCCDC}" type="presParOf" srcId="{9281E029-E322-441A-8C70-3B921255FC30}" destId="{188A0A14-A444-4759-A978-3B2A09100493}" srcOrd="1" destOrd="0" presId="urn:microsoft.com/office/officeart/2005/8/layout/process4"/>
    <dgm:cxn modelId="{F4DF3042-C9C2-4A40-993C-823956591DD5}" type="presParOf" srcId="{9281E029-E322-441A-8C70-3B921255FC30}" destId="{E7BB9033-B355-4EBD-8486-AF4875F801E5}" srcOrd="2" destOrd="0" presId="urn:microsoft.com/office/officeart/2005/8/layout/process4"/>
    <dgm:cxn modelId="{E6B5824F-77B4-486E-921B-FCD36B8B5DD3}" type="presParOf" srcId="{E7BB9033-B355-4EBD-8486-AF4875F801E5}" destId="{1CF81860-7090-421A-AC8E-62FE3F0ABBA5}" srcOrd="0" destOrd="0" presId="urn:microsoft.com/office/officeart/2005/8/layout/process4"/>
    <dgm:cxn modelId="{A3B0838B-3DDA-4F2B-A73B-6617909B271B}" type="presParOf" srcId="{9281E029-E322-441A-8C70-3B921255FC30}" destId="{1663A4D2-51C7-45FE-A049-43401F1AED5F}" srcOrd="3" destOrd="0" presId="urn:microsoft.com/office/officeart/2005/8/layout/process4"/>
    <dgm:cxn modelId="{DC025A2A-8395-4319-93DC-5B284F09163A}" type="presParOf" srcId="{9281E029-E322-441A-8C70-3B921255FC30}" destId="{3CC80ACB-E1E6-437B-9807-DFAB6A48379D}" srcOrd="4" destOrd="0" presId="urn:microsoft.com/office/officeart/2005/8/layout/process4"/>
    <dgm:cxn modelId="{1CFB2004-B4AE-4248-AB4A-DB53C24E04D4}" type="presParOf" srcId="{3CC80ACB-E1E6-437B-9807-DFAB6A48379D}" destId="{AD66C973-DC27-4BA3-AFE9-5DC5BDE2B5D7}" srcOrd="0" destOrd="0" presId="urn:microsoft.com/office/officeart/2005/8/layout/process4"/>
    <dgm:cxn modelId="{4FF2C297-6AA4-4959-8B09-1E4CB1819744}" type="presParOf" srcId="{9281E029-E322-441A-8C70-3B921255FC30}" destId="{05F7B9BB-BA9B-4DCB-B737-5F985DF49B30}" srcOrd="5" destOrd="0" presId="urn:microsoft.com/office/officeart/2005/8/layout/process4"/>
    <dgm:cxn modelId="{B3077965-E938-4AD3-B785-AA8D9054A8F3}" type="presParOf" srcId="{9281E029-E322-441A-8C70-3B921255FC30}" destId="{B2407363-444A-4898-B9C6-D77AED385399}" srcOrd="6" destOrd="0" presId="urn:microsoft.com/office/officeart/2005/8/layout/process4"/>
    <dgm:cxn modelId="{8EC407EB-B481-4D3C-929F-9BDDE06717F3}" type="presParOf" srcId="{B2407363-444A-4898-B9C6-D77AED385399}" destId="{B6865604-A741-4402-B502-32240E94876C}" srcOrd="0" destOrd="0" presId="urn:microsoft.com/office/officeart/2005/8/layout/process4"/>
    <dgm:cxn modelId="{6EABBD77-801B-4F67-B3CB-CC502C13A90C}" type="presParOf" srcId="{9281E029-E322-441A-8C70-3B921255FC30}" destId="{22067CC0-7A6E-4845-A5B4-395C6DD37164}" srcOrd="7" destOrd="0" presId="urn:microsoft.com/office/officeart/2005/8/layout/process4"/>
    <dgm:cxn modelId="{FE47C100-8A74-4505-AEE2-F2BEDBD51C37}" type="presParOf" srcId="{9281E029-E322-441A-8C70-3B921255FC30}" destId="{E7CE2B4E-EBC5-4884-8406-D8ECE543907B}" srcOrd="8" destOrd="0" presId="urn:microsoft.com/office/officeart/2005/8/layout/process4"/>
    <dgm:cxn modelId="{A5DD8BDF-7494-4BC9-9543-5B82996AF56C}" type="presParOf" srcId="{E7CE2B4E-EBC5-4884-8406-D8ECE543907B}" destId="{531B12F3-01BF-4EAE-9524-54035650B45A}" srcOrd="0" destOrd="0" presId="urn:microsoft.com/office/officeart/2005/8/layout/process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C1E53-A473-49C9-B8B2-0D1DDAF80B0A}" type="datetimeFigureOut">
              <a:rPr lang="en-US" smtClean="0"/>
              <a:pPr/>
              <a:t>3/23/2010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478173-FDA1-4858-881A-DFE62EE11444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partition meets performance goals and specifications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78173-FDA1-4858-881A-DFE62EE11444}" type="slidenum">
              <a:rPr lang="en-IN" smtClean="0"/>
              <a:pPr/>
              <a:t>3</a:t>
            </a:fld>
            <a:endParaRPr lang="en-IN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Remove</a:t>
            </a:r>
            <a:r>
              <a:rPr lang="en-US" baseline="0" dirty="0" smtClean="0"/>
              <a:t> since no. of loop iterations determined before execution &amp; memory access is sequential</a:t>
            </a:r>
          </a:p>
          <a:p>
            <a:r>
              <a:rPr lang="en-US" baseline="0" dirty="0" smtClean="0"/>
              <a:t>Reading and writing in one clock cycle, single cycle loop bodies so can fetch data at exact rate required by hardware</a:t>
            </a:r>
          </a:p>
          <a:p>
            <a:r>
              <a:rPr lang="en-US" baseline="0" dirty="0" smtClean="0"/>
              <a:t>It is transferring the data needed before the loop starts </a:t>
            </a:r>
            <a:endParaRPr lang="en-IN" dirty="0" smtClean="0"/>
          </a:p>
          <a:p>
            <a:endParaRPr lang="en-US" dirty="0" smtClean="0"/>
          </a:p>
          <a:p>
            <a:r>
              <a:rPr lang="en-US" dirty="0" smtClean="0"/>
              <a:t>DAG: Directed Acyclic Graph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I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is formed by a collection of </a:t>
            </a:r>
            <a:r>
              <a:rPr lang="en-IN" sz="120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vertices and </a:t>
            </a:r>
            <a:r>
              <a:rPr lang="en-IN" sz="1200" u="none" kern="120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directed edges</a:t>
            </a:r>
            <a:r>
              <a:rPr lang="en-I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each </a:t>
            </a:r>
            <a:r>
              <a:rPr lang="en-IN" dirty="0" smtClean="0"/>
              <a:t>edge connecting one vertex to another, such that there is no way to start at some vertex </a:t>
            </a:r>
            <a:r>
              <a:rPr lang="en-IN" i="1" dirty="0" smtClean="0"/>
              <a:t>v</a:t>
            </a:r>
            <a:r>
              <a:rPr lang="en-IN" dirty="0" smtClean="0"/>
              <a:t> and follow a sequence of edges that eventually loops back to </a:t>
            </a:r>
            <a:r>
              <a:rPr lang="en-IN" i="1" dirty="0" smtClean="0"/>
              <a:t>v</a:t>
            </a:r>
            <a:r>
              <a:rPr lang="en-IN" dirty="0" smtClean="0"/>
              <a:t> again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78173-FDA1-4858-881A-DFE62EE11444}" type="slidenum">
              <a:rPr lang="en-IN" smtClean="0"/>
              <a:pPr/>
              <a:t>26</a:t>
            </a:fld>
            <a:endParaRPr lang="en-IN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 subtools</a:t>
            </a:r>
          </a:p>
          <a:p>
            <a:r>
              <a:rPr lang="en-US" dirty="0" smtClean="0"/>
              <a:t>Code Size: no. of lines of C code used</a:t>
            </a:r>
            <a:r>
              <a:rPr lang="en-US" baseline="0" dirty="0" smtClean="0"/>
              <a:t> to implement</a:t>
            </a:r>
            <a:r>
              <a:rPr lang="en-US" dirty="0" smtClean="0"/>
              <a:t> each tool</a:t>
            </a:r>
          </a:p>
          <a:p>
            <a:r>
              <a:rPr lang="en-US" dirty="0" smtClean="0"/>
              <a:t>Binar</a:t>
            </a:r>
            <a:r>
              <a:rPr lang="en-US" baseline="0" dirty="0" smtClean="0"/>
              <a:t>y Size: size in KB of tools compiled to MIPS binary</a:t>
            </a:r>
          </a:p>
          <a:p>
            <a:r>
              <a:rPr lang="en-US" baseline="0" dirty="0" smtClean="0"/>
              <a:t>Data Size: Max data memory needed during tool execution</a:t>
            </a:r>
          </a:p>
          <a:p>
            <a:r>
              <a:rPr lang="en-US" baseline="0" dirty="0" smtClean="0"/>
              <a:t>Time: execution time of each tool on 60 Hz MIPS</a:t>
            </a:r>
          </a:p>
          <a:p>
            <a:r>
              <a:rPr lang="en-US" sz="1200" dirty="0" smtClean="0"/>
              <a:t> -using</a:t>
            </a:r>
            <a:r>
              <a:rPr lang="en-US" sz="1200" baseline="0" dirty="0" smtClean="0"/>
              <a:t> existing processor: </a:t>
            </a:r>
            <a:r>
              <a:rPr lang="en-US" sz="1200" dirty="0" smtClean="0"/>
              <a:t>Entire tool is profiler thus saving chip area at cost of slower speed temporarily.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78173-FDA1-4858-881A-DFE62EE11444}" type="slidenum">
              <a:rPr lang="en-IN" smtClean="0"/>
              <a:pPr/>
              <a:t>31</a:t>
            </a:fld>
            <a:endParaRPr lang="en-IN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MIPS simulator used for the experiments.</a:t>
            </a:r>
          </a:p>
          <a:p>
            <a:r>
              <a:rPr lang="en-US" dirty="0" smtClean="0"/>
              <a:t>Total Ins:</a:t>
            </a:r>
            <a:r>
              <a:rPr lang="en-US" baseline="0" dirty="0" smtClean="0"/>
              <a:t> total number of instructions for each example</a:t>
            </a:r>
          </a:p>
          <a:p>
            <a:r>
              <a:rPr lang="en-US" baseline="0" dirty="0" smtClean="0"/>
              <a:t>Loop Ins: total no. of instructions used by loops implemented in hardware; Loop time%: % of total software execution time spent in implemented loops; Loop size%: % of total instructions that the loop required; Ideal Speedup: max possible speedup assuming loops were executing in 0 time</a:t>
            </a:r>
          </a:p>
          <a:p>
            <a:r>
              <a:rPr lang="en-US" baseline="0" dirty="0" smtClean="0"/>
              <a:t>Loops averaged 55% of execution time and had an ideal speedup of 2.8</a:t>
            </a:r>
          </a:p>
          <a:p>
            <a:r>
              <a:rPr lang="en-US" baseline="0" dirty="0" smtClean="0"/>
              <a:t>Static size of the loops was only 2% of total instructions &amp; required less area and configurable logic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78173-FDA1-4858-881A-DFE62EE11444}" type="slidenum">
              <a:rPr lang="en-IN" smtClean="0"/>
              <a:pPr/>
              <a:t>33</a:t>
            </a:fld>
            <a:endParaRPr lang="en-IN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Sw Time: execution time of examples when running completely in software</a:t>
            </a:r>
          </a:p>
          <a:p>
            <a:r>
              <a:rPr lang="en-US" dirty="0" smtClean="0"/>
              <a:t>Sw Loop Time: time required by implemented loop t run in software</a:t>
            </a:r>
          </a:p>
          <a:p>
            <a:r>
              <a:rPr lang="en-US" dirty="0" smtClean="0"/>
              <a:t>Hw</a:t>
            </a:r>
            <a:r>
              <a:rPr lang="en-US" baseline="0" dirty="0" smtClean="0"/>
              <a:t> Loop time: time of the loop in hardware </a:t>
            </a:r>
          </a:p>
          <a:p>
            <a:r>
              <a:rPr lang="en-US" baseline="0" dirty="0" smtClean="0"/>
              <a:t>Sw/Hw Time: execution time of example after dynamic partitioning</a:t>
            </a:r>
          </a:p>
          <a:p>
            <a:r>
              <a:rPr lang="en-US" baseline="0" dirty="0" smtClean="0"/>
              <a:t>S: Speedup after the dynamic partitioning</a:t>
            </a:r>
          </a:p>
          <a:p>
            <a:r>
              <a:rPr lang="en-US" baseline="0" dirty="0" smtClean="0"/>
              <a:t>All time in ms. Partitioning tool runtime excluded since amortized over all executions</a:t>
            </a:r>
          </a:p>
          <a:p>
            <a:r>
              <a:rPr lang="en-US" baseline="0" dirty="0" smtClean="0"/>
              <a:t>We achieve close to the ideal speedup of 2.8. On an average the hardware execution of the loop was 20 times faster than software.</a:t>
            </a:r>
          </a:p>
          <a:p>
            <a:r>
              <a:rPr lang="en-US" baseline="0" dirty="0" smtClean="0"/>
              <a:t>Even with faster processor clock, we will obtain good speedups.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78173-FDA1-4858-881A-DFE62EE11444}" type="slidenum">
              <a:rPr lang="en-IN" smtClean="0"/>
              <a:pPr/>
              <a:t>34</a:t>
            </a:fld>
            <a:endParaRPr lang="en-I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Profiler: to detect regions which contribute to large percentage of program execution</a:t>
            </a:r>
          </a:p>
          <a:p>
            <a:r>
              <a:rPr lang="en-US" dirty="0" smtClean="0"/>
              <a:t>Compiler: use compiler</a:t>
            </a:r>
            <a:r>
              <a:rPr lang="en-US" baseline="0" dirty="0" smtClean="0"/>
              <a:t> with partitioning capabilities </a:t>
            </a:r>
            <a:r>
              <a:rPr lang="en-US" dirty="0" smtClean="0"/>
              <a:t>to partition the software source – such compilers are</a:t>
            </a:r>
            <a:r>
              <a:rPr lang="en-US" baseline="0" dirty="0" smtClean="0"/>
              <a:t> rare and resisted as companies have trusted compilers</a:t>
            </a:r>
          </a:p>
          <a:p>
            <a:r>
              <a:rPr lang="en-IN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Synthesis Tool: designer must apply a synthesis tool to convert the partitioning compiler’s hardware description output to an FPGA</a:t>
            </a:r>
          </a:p>
          <a:p>
            <a:endParaRPr lang="en-IN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78173-FDA1-4858-881A-DFE62EE11444}" type="slidenum">
              <a:rPr lang="en-IN" smtClean="0"/>
              <a:pPr/>
              <a:t>7</a:t>
            </a:fld>
            <a:endParaRPr lang="en-IN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Legacy programs:</a:t>
            </a:r>
            <a:r>
              <a:rPr lang="en-US" baseline="0" dirty="0" smtClean="0"/>
              <a:t> very old programs for which only binaries exist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78173-FDA1-4858-881A-DFE62EE11444}" type="slidenum">
              <a:rPr lang="en-IN" smtClean="0"/>
              <a:pPr/>
              <a:t>9</a:t>
            </a:fld>
            <a:endParaRPr lang="en-IN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Consists of: Standard embedded processor</a:t>
            </a:r>
            <a:r>
              <a:rPr lang="en-US" baseline="0" dirty="0" smtClean="0"/>
              <a:t> and memory for normal application software execution, also includes on chip reconfigurable logic and Dynamic Partitioning Module</a:t>
            </a:r>
          </a:p>
          <a:p>
            <a:r>
              <a:rPr lang="en-US" baseline="0" dirty="0" smtClean="0"/>
              <a:t>The dynamic partitioning module </a:t>
            </a:r>
            <a:r>
              <a:rPr lang="en-IN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detects the most frequently-executed software regions and re-implements those regions as hardware on the configurable logic.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architecture is based on existing platforms like Triscend A7 – runs at 60MHz (both-mup and configurable logic) – can consider faster processor speeds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78173-FDA1-4858-881A-DFE62EE11444}" type="slidenum">
              <a:rPr lang="en-IN" smtClean="0"/>
              <a:pPr/>
              <a:t>11</a:t>
            </a:fld>
            <a:endParaRPr lang="en-IN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Module includes a profiler component that detects the most frequently executed application software loops.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module includes a partitioning co-processor and memory to run a program that decompiles and synthesizes selected binary regions for  hardware implementation. We currently use a MIPS [20] microprocessor for the partitioning coprocessor.</a:t>
            </a:r>
          </a:p>
          <a:p>
            <a:r>
              <a:rPr lang="en-IN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module also includes a profiler component that detects the most frequently executed application software loops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78173-FDA1-4858-881A-DFE62EE11444}" type="slidenum">
              <a:rPr lang="en-IN" smtClean="0"/>
              <a:pPr/>
              <a:t>12</a:t>
            </a:fld>
            <a:endParaRPr lang="en-IN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configurable logic uses a DMA (direct memory access) controller to access memory. When reading from memory, a 32- bit input register (RO Input) stores the data. Additionally, the configurable logic </a:t>
            </a:r>
            <a:r>
              <a:rPr lang="en-IN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uses a 32-bit register (R1-InOut) for input and </a:t>
            </a:r>
            <a:r>
              <a:rPr lang="en-IN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output. The configurable logic stores output data in the R1-InOut register before the DMA controller writes the data back to memory. To allow for easy routing to the R1-InOut register, we use a fixed 32-bit channel connecting the output fro6 the configurable logic fabric to the R1-InOut register. We will discuss the details of the configurable logic fabric later.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78173-FDA1-4858-881A-DFE62EE11444}" type="slidenum">
              <a:rPr lang="en-IN" smtClean="0"/>
              <a:pPr/>
              <a:t>15</a:t>
            </a:fld>
            <a:endParaRPr lang="en-IN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-Can implement</a:t>
            </a:r>
            <a:r>
              <a:rPr lang="en-US" baseline="0" dirty="0" smtClean="0"/>
              <a:t> sequential address efficiently with a DMA block request</a:t>
            </a:r>
          </a:p>
          <a:p>
            <a:r>
              <a:rPr lang="en-US" dirty="0" smtClean="0"/>
              <a:t>-No. of iterations can be determined statically or dynamically. –dynamically, it requires extra</a:t>
            </a:r>
            <a:r>
              <a:rPr lang="en-US" baseline="0" dirty="0" smtClean="0"/>
              <a:t> instructions to configure the size of the DMA before hardware execution starts</a:t>
            </a:r>
          </a:p>
          <a:p>
            <a:r>
              <a:rPr lang="en-US" baseline="0" dirty="0" smtClean="0"/>
              <a:t>-Inspite of the limitations significant speedup is achieved</a:t>
            </a:r>
            <a:endParaRPr lang="en-US" dirty="0" smtClean="0"/>
          </a:p>
          <a:p>
            <a:r>
              <a:rPr lang="en-US" dirty="0" smtClean="0"/>
              <a:t>			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78173-FDA1-4858-881A-DFE62EE11444}" type="slidenum">
              <a:rPr lang="en-IN" smtClean="0"/>
              <a:pPr/>
              <a:t>16</a:t>
            </a:fld>
            <a:endParaRPr lang="en-IN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Simpler algorithm since can route a wire only using a single channel throughout CLF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Connection box allows routing from any channel to any other channel</a:t>
            </a:r>
            <a:endParaRPr lang="en-IN" sz="1200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78173-FDA1-4858-881A-DFE62EE11444}" type="slidenum">
              <a:rPr lang="en-IN" smtClean="0"/>
              <a:pPr/>
              <a:t>19</a:t>
            </a:fld>
            <a:endParaRPr lang="en-IN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Loop Profiler: does not instrument the  code… so non intrusive</a:t>
            </a:r>
          </a:p>
          <a:p>
            <a:r>
              <a:rPr lang="en-US" sz="1200" dirty="0" smtClean="0"/>
              <a:t>Small cache used: entries and associativity</a:t>
            </a:r>
          </a:p>
          <a:p>
            <a:r>
              <a:rPr lang="en-US" sz="1200" dirty="0" smtClean="0"/>
              <a:t>Saves power and area </a:t>
            </a:r>
            <a:endParaRPr lang="en-IN" sz="1200" dirty="0" smtClean="0"/>
          </a:p>
          <a:p>
            <a:endParaRPr lang="en-US" dirty="0" smtClean="0"/>
          </a:p>
          <a:p>
            <a:r>
              <a:rPr lang="en-US" dirty="0" smtClean="0"/>
              <a:t>Decompilation:</a:t>
            </a:r>
          </a:p>
          <a:p>
            <a:r>
              <a:rPr lang="en-US" dirty="0" smtClean="0"/>
              <a:t>-Converts to high level which is more</a:t>
            </a:r>
            <a:r>
              <a:rPr lang="en-US" baseline="0" dirty="0" smtClean="0"/>
              <a:t> suitable for synthesis</a:t>
            </a:r>
          </a:p>
          <a:p>
            <a:r>
              <a:rPr lang="en-US" baseline="0" dirty="0" smtClean="0"/>
              <a:t>-Register transfer is an assignment statement which defines value for particular memory location or register</a:t>
            </a:r>
          </a:p>
          <a:p>
            <a:r>
              <a:rPr lang="en-US" baseline="0" dirty="0" smtClean="0"/>
              <a:t>-Represent each register transfer as a semantic string that represents the register transfer expression</a:t>
            </a:r>
          </a:p>
          <a:p>
            <a:r>
              <a:rPr lang="en-US" baseline="0" dirty="0" smtClean="0"/>
              <a:t>-CFG of the software region and then constructs DFG by parsing semantic strings for each register transfer</a:t>
            </a:r>
          </a:p>
          <a:p>
            <a:r>
              <a:rPr lang="en-US" baseline="0" dirty="0" smtClean="0"/>
              <a:t>-Parser builds trees for each register transfer – combine trees into full DFG thru definition use and use-definition analysis </a:t>
            </a:r>
          </a:p>
          <a:p>
            <a:r>
              <a:rPr lang="en-US" baseline="0" dirty="0" smtClean="0"/>
              <a:t>-Std optimization to remove overhead due to assembly code and instruction set</a:t>
            </a:r>
            <a:endParaRPr lang="en-IN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78173-FDA1-4858-881A-DFE62EE11444}" type="slidenum">
              <a:rPr lang="en-IN" smtClean="0"/>
              <a:pPr/>
              <a:t>24</a:t>
            </a:fld>
            <a:endParaRPr lang="en-I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761E1-0C08-4678-881E-C3872EA296C8}" type="datetimeFigureOut">
              <a:rPr lang="en-US" smtClean="0"/>
              <a:pPr/>
              <a:t>3/23/2010</a:t>
            </a:fld>
            <a:endParaRPr lang="en-IN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343541-C90C-4752-AAD1-15DCDF7D3585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761E1-0C08-4678-881E-C3872EA296C8}" type="datetimeFigureOut">
              <a:rPr lang="en-US" smtClean="0"/>
              <a:pPr/>
              <a:t>3/23/2010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343541-C90C-4752-AAD1-15DCDF7D3585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761E1-0C08-4678-881E-C3872EA296C8}" type="datetimeFigureOut">
              <a:rPr lang="en-US" smtClean="0"/>
              <a:pPr/>
              <a:t>3/23/2010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343541-C90C-4752-AAD1-15DCDF7D3585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761E1-0C08-4678-881E-C3872EA296C8}" type="datetimeFigureOut">
              <a:rPr lang="en-US" smtClean="0"/>
              <a:pPr/>
              <a:t>3/23/2010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343541-C90C-4752-AAD1-15DCDF7D3585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761E1-0C08-4678-881E-C3872EA296C8}" type="datetimeFigureOut">
              <a:rPr lang="en-US" smtClean="0"/>
              <a:pPr/>
              <a:t>3/23/2010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343541-C90C-4752-AAD1-15DCDF7D3585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761E1-0C08-4678-881E-C3872EA296C8}" type="datetimeFigureOut">
              <a:rPr lang="en-US" smtClean="0"/>
              <a:pPr/>
              <a:t>3/23/2010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343541-C90C-4752-AAD1-15DCDF7D3585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761E1-0C08-4678-881E-C3872EA296C8}" type="datetimeFigureOut">
              <a:rPr lang="en-US" smtClean="0"/>
              <a:pPr/>
              <a:t>3/23/2010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343541-C90C-4752-AAD1-15DCDF7D3585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761E1-0C08-4678-881E-C3872EA296C8}" type="datetimeFigureOut">
              <a:rPr lang="en-US" smtClean="0"/>
              <a:pPr/>
              <a:t>3/23/2010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343541-C90C-4752-AAD1-15DCDF7D3585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761E1-0C08-4678-881E-C3872EA296C8}" type="datetimeFigureOut">
              <a:rPr lang="en-US" smtClean="0"/>
              <a:pPr/>
              <a:t>3/23/2010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343541-C90C-4752-AAD1-15DCDF7D3585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761E1-0C08-4678-881E-C3872EA296C8}" type="datetimeFigureOut">
              <a:rPr lang="en-US" smtClean="0"/>
              <a:pPr/>
              <a:t>3/23/2010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343541-C90C-4752-AAD1-15DCDF7D3585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761E1-0C08-4678-881E-C3872EA296C8}" type="datetimeFigureOut">
              <a:rPr lang="en-US" smtClean="0"/>
              <a:pPr/>
              <a:t>3/23/2010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343541-C90C-4752-AAD1-15DCDF7D3585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A1761E1-0C08-4678-881E-C3872EA296C8}" type="datetimeFigureOut">
              <a:rPr lang="en-US" smtClean="0"/>
              <a:pPr/>
              <a:t>3/23/2010</a:t>
            </a:fld>
            <a:endParaRPr lang="en-I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IN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2343541-C90C-4752-AAD1-15DCDF7D3585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13" Type="http://schemas.openxmlformats.org/officeDocument/2006/relationships/diagramColors" Target="../diagrams/colors4.xml"/><Relationship Id="rId3" Type="http://schemas.openxmlformats.org/officeDocument/2006/relationships/diagramLayout" Target="../diagrams/layout2.xml"/><Relationship Id="rId7" Type="http://schemas.openxmlformats.org/officeDocument/2006/relationships/diagramLayout" Target="../diagrams/layout3.xml"/><Relationship Id="rId12" Type="http://schemas.openxmlformats.org/officeDocument/2006/relationships/diagramQuickStyle" Target="../diagrams/quickStyle4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3.xml"/><Relationship Id="rId11" Type="http://schemas.openxmlformats.org/officeDocument/2006/relationships/diagramLayout" Target="../diagrams/layout4.xml"/><Relationship Id="rId5" Type="http://schemas.openxmlformats.org/officeDocument/2006/relationships/diagramColors" Target="../diagrams/colors2.xml"/><Relationship Id="rId10" Type="http://schemas.openxmlformats.org/officeDocument/2006/relationships/diagramData" Target="../diagrams/data4.xml"/><Relationship Id="rId4" Type="http://schemas.openxmlformats.org/officeDocument/2006/relationships/diagramQuickStyle" Target="../diagrams/quickStyle2.xml"/><Relationship Id="rId9" Type="http://schemas.openxmlformats.org/officeDocument/2006/relationships/diagramColors" Target="../diagrams/colors3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13" Type="http://schemas.openxmlformats.org/officeDocument/2006/relationships/diagramColors" Target="../diagrams/colors7.xml"/><Relationship Id="rId3" Type="http://schemas.openxmlformats.org/officeDocument/2006/relationships/diagramLayout" Target="../diagrams/layout5.xml"/><Relationship Id="rId7" Type="http://schemas.openxmlformats.org/officeDocument/2006/relationships/diagramLayout" Target="../diagrams/layout6.xml"/><Relationship Id="rId12" Type="http://schemas.openxmlformats.org/officeDocument/2006/relationships/diagramQuickStyle" Target="../diagrams/quickStyle7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6.xml"/><Relationship Id="rId11" Type="http://schemas.openxmlformats.org/officeDocument/2006/relationships/diagramLayout" Target="../diagrams/layout7.xml"/><Relationship Id="rId5" Type="http://schemas.openxmlformats.org/officeDocument/2006/relationships/diagramColors" Target="../diagrams/colors5.xml"/><Relationship Id="rId10" Type="http://schemas.openxmlformats.org/officeDocument/2006/relationships/diagramData" Target="../diagrams/data7.xml"/><Relationship Id="rId4" Type="http://schemas.openxmlformats.org/officeDocument/2006/relationships/diagramQuickStyle" Target="../diagrams/quickStyle5.xml"/><Relationship Id="rId9" Type="http://schemas.openxmlformats.org/officeDocument/2006/relationships/diagramColors" Target="../diagrams/colors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9.xml"/><Relationship Id="rId13" Type="http://schemas.openxmlformats.org/officeDocument/2006/relationships/diagramColors" Target="../diagrams/colors10.xml"/><Relationship Id="rId3" Type="http://schemas.openxmlformats.org/officeDocument/2006/relationships/diagramLayout" Target="../diagrams/layout8.xml"/><Relationship Id="rId7" Type="http://schemas.openxmlformats.org/officeDocument/2006/relationships/diagramLayout" Target="../diagrams/layout9.xml"/><Relationship Id="rId12" Type="http://schemas.openxmlformats.org/officeDocument/2006/relationships/diagramQuickStyle" Target="../diagrams/quickStyle10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9.xml"/><Relationship Id="rId11" Type="http://schemas.openxmlformats.org/officeDocument/2006/relationships/diagramLayout" Target="../diagrams/layout10.xml"/><Relationship Id="rId5" Type="http://schemas.openxmlformats.org/officeDocument/2006/relationships/diagramColors" Target="../diagrams/colors8.xml"/><Relationship Id="rId10" Type="http://schemas.openxmlformats.org/officeDocument/2006/relationships/diagramData" Target="../diagrams/data10.xml"/><Relationship Id="rId4" Type="http://schemas.openxmlformats.org/officeDocument/2006/relationships/diagramQuickStyle" Target="../diagrams/quickStyle8.xml"/><Relationship Id="rId9" Type="http://schemas.openxmlformats.org/officeDocument/2006/relationships/diagramColors" Target="../diagrams/colors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2.xml"/><Relationship Id="rId13" Type="http://schemas.openxmlformats.org/officeDocument/2006/relationships/diagramColors" Target="../diagrams/colors13.xml"/><Relationship Id="rId3" Type="http://schemas.openxmlformats.org/officeDocument/2006/relationships/diagramLayout" Target="../diagrams/layout11.xml"/><Relationship Id="rId7" Type="http://schemas.openxmlformats.org/officeDocument/2006/relationships/diagramLayout" Target="../diagrams/layout12.xml"/><Relationship Id="rId12" Type="http://schemas.openxmlformats.org/officeDocument/2006/relationships/diagramQuickStyle" Target="../diagrams/quickStyle13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2.xml"/><Relationship Id="rId11" Type="http://schemas.openxmlformats.org/officeDocument/2006/relationships/diagramLayout" Target="../diagrams/layout13.xml"/><Relationship Id="rId5" Type="http://schemas.openxmlformats.org/officeDocument/2006/relationships/diagramColors" Target="../diagrams/colors11.xml"/><Relationship Id="rId10" Type="http://schemas.openxmlformats.org/officeDocument/2006/relationships/diagramData" Target="../diagrams/data13.xml"/><Relationship Id="rId4" Type="http://schemas.openxmlformats.org/officeDocument/2006/relationships/diagramQuickStyle" Target="../diagrams/quickStyle11.xml"/><Relationship Id="rId9" Type="http://schemas.openxmlformats.org/officeDocument/2006/relationships/diagramColors" Target="../diagrams/colors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5.xml"/><Relationship Id="rId13" Type="http://schemas.openxmlformats.org/officeDocument/2006/relationships/diagramColors" Target="../diagrams/colors16.xml"/><Relationship Id="rId3" Type="http://schemas.openxmlformats.org/officeDocument/2006/relationships/diagramLayout" Target="../diagrams/layout14.xml"/><Relationship Id="rId7" Type="http://schemas.openxmlformats.org/officeDocument/2006/relationships/diagramLayout" Target="../diagrams/layout15.xml"/><Relationship Id="rId12" Type="http://schemas.openxmlformats.org/officeDocument/2006/relationships/diagramQuickStyle" Target="../diagrams/quickStyle16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5.xml"/><Relationship Id="rId11" Type="http://schemas.openxmlformats.org/officeDocument/2006/relationships/diagramLayout" Target="../diagrams/layout16.xml"/><Relationship Id="rId5" Type="http://schemas.openxmlformats.org/officeDocument/2006/relationships/diagramColors" Target="../diagrams/colors14.xml"/><Relationship Id="rId10" Type="http://schemas.openxmlformats.org/officeDocument/2006/relationships/diagramData" Target="../diagrams/data16.xml"/><Relationship Id="rId4" Type="http://schemas.openxmlformats.org/officeDocument/2006/relationships/diagramQuickStyle" Target="../diagrams/quickStyle14.xml"/><Relationship Id="rId9" Type="http://schemas.openxmlformats.org/officeDocument/2006/relationships/diagramColors" Target="../diagrams/colors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5852" y="1857364"/>
            <a:ext cx="6858048" cy="1686498"/>
          </a:xfrm>
        </p:spPr>
        <p:txBody>
          <a:bodyPr>
            <a:noAutofit/>
          </a:bodyPr>
          <a:lstStyle/>
          <a:p>
            <a:r>
              <a:rPr lang="en-US" sz="5400" dirty="0" smtClean="0"/>
              <a:t>Dynamic Hardware Software Partitioning</a:t>
            </a:r>
            <a:endParaRPr lang="en-IN" sz="54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357290" y="3643314"/>
            <a:ext cx="4786346" cy="571504"/>
          </a:xfrm>
        </p:spPr>
        <p:txBody>
          <a:bodyPr>
            <a:normAutofit/>
          </a:bodyPr>
          <a:lstStyle/>
          <a:p>
            <a:r>
              <a:rPr lang="en-US" sz="2800" i="1" dirty="0" smtClean="0"/>
              <a:t>A First Approach</a:t>
            </a:r>
            <a:endParaRPr lang="en-IN" sz="28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6286512" y="5214950"/>
            <a:ext cx="26432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</a:rPr>
              <a:t>Komal Kasat</a:t>
            </a:r>
          </a:p>
          <a:p>
            <a:r>
              <a:rPr lang="en-US" sz="2400" dirty="0" smtClean="0"/>
              <a:t>Nalini Kumar</a:t>
            </a:r>
          </a:p>
          <a:p>
            <a:r>
              <a:rPr lang="en-US" sz="2400" dirty="0" smtClean="0"/>
              <a:t>Gaurav Chitroda</a:t>
            </a:r>
          </a:p>
          <a:p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76" y="1447800"/>
            <a:ext cx="8001024" cy="4800600"/>
          </a:xfrm>
        </p:spPr>
        <p:txBody>
          <a:bodyPr/>
          <a:lstStyle/>
          <a:p>
            <a:r>
              <a:rPr lang="en-US" dirty="0" smtClean="0"/>
              <a:t>Hardware-Software Partitioning</a:t>
            </a:r>
          </a:p>
          <a:p>
            <a:r>
              <a:rPr lang="en-US" dirty="0" smtClean="0"/>
              <a:t>Motivation</a:t>
            </a:r>
          </a:p>
          <a:p>
            <a:r>
              <a:rPr lang="en-US" dirty="0" smtClean="0"/>
              <a:t>Introduction to Dynamic Hw-Sw Partitioning</a:t>
            </a:r>
          </a:p>
          <a:p>
            <a:r>
              <a:rPr lang="en-US" dirty="0" smtClean="0"/>
              <a:t>System Architecture</a:t>
            </a:r>
          </a:p>
          <a:p>
            <a:r>
              <a:rPr lang="en-US" dirty="0" smtClean="0"/>
              <a:t>Tool Overview</a:t>
            </a:r>
          </a:p>
          <a:p>
            <a:r>
              <a:rPr lang="en-US" dirty="0" smtClean="0"/>
              <a:t>Experiments</a:t>
            </a:r>
          </a:p>
          <a:p>
            <a:r>
              <a:rPr lang="en-US" dirty="0" smtClean="0"/>
              <a:t>Conclusion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System Architecture</a:t>
            </a:r>
            <a:endParaRPr lang="en-IN" sz="4800" dirty="0"/>
          </a:p>
        </p:txBody>
      </p:sp>
      <p:sp>
        <p:nvSpPr>
          <p:cNvPr id="9" name="Rectangle 8"/>
          <p:cNvSpPr/>
          <p:nvPr/>
        </p:nvSpPr>
        <p:spPr>
          <a:xfrm>
            <a:off x="1928794" y="1571612"/>
            <a:ext cx="5929354" cy="464347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sz="2400" dirty="0"/>
          </a:p>
        </p:txBody>
      </p:sp>
      <p:sp>
        <p:nvSpPr>
          <p:cNvPr id="5" name="Rectangle 4"/>
          <p:cNvSpPr/>
          <p:nvPr/>
        </p:nvSpPr>
        <p:spPr>
          <a:xfrm>
            <a:off x="2285984" y="1928802"/>
            <a:ext cx="2071702" cy="17145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Micro - Processor</a:t>
            </a:r>
            <a:endParaRPr lang="en-IN" sz="2400" dirty="0"/>
          </a:p>
        </p:txBody>
      </p:sp>
      <p:sp>
        <p:nvSpPr>
          <p:cNvPr id="6" name="Rectangle 5"/>
          <p:cNvSpPr/>
          <p:nvPr/>
        </p:nvSpPr>
        <p:spPr>
          <a:xfrm>
            <a:off x="2285984" y="4143380"/>
            <a:ext cx="2071702" cy="17145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Dynamic  Partitioning   Module</a:t>
            </a:r>
            <a:endParaRPr lang="en-IN" sz="2400" dirty="0"/>
          </a:p>
        </p:txBody>
      </p:sp>
      <p:sp>
        <p:nvSpPr>
          <p:cNvPr id="7" name="Rectangle 6"/>
          <p:cNvSpPr/>
          <p:nvPr/>
        </p:nvSpPr>
        <p:spPr>
          <a:xfrm>
            <a:off x="5429256" y="4143380"/>
            <a:ext cx="2071702" cy="17145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Configurable</a:t>
            </a:r>
          </a:p>
          <a:p>
            <a:pPr algn="ctr"/>
            <a:r>
              <a:rPr lang="en-US" sz="2400" dirty="0" smtClean="0"/>
              <a:t> Logic</a:t>
            </a:r>
            <a:endParaRPr lang="en-IN" sz="2400" dirty="0"/>
          </a:p>
        </p:txBody>
      </p:sp>
      <p:sp>
        <p:nvSpPr>
          <p:cNvPr id="8" name="Rectangle 7"/>
          <p:cNvSpPr/>
          <p:nvPr/>
        </p:nvSpPr>
        <p:spPr>
          <a:xfrm>
            <a:off x="5429256" y="1928802"/>
            <a:ext cx="2071702" cy="17145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Memory </a:t>
            </a:r>
          </a:p>
          <a:p>
            <a:pPr algn="ctr"/>
            <a:r>
              <a:rPr lang="en-US" sz="2400" dirty="0" smtClean="0"/>
              <a:t>(with application software)</a:t>
            </a:r>
            <a:endParaRPr lang="en-IN" sz="2400" dirty="0"/>
          </a:p>
        </p:txBody>
      </p:sp>
      <p:cxnSp>
        <p:nvCxnSpPr>
          <p:cNvPr id="11" name="Straight Arrow Connector 10"/>
          <p:cNvCxnSpPr>
            <a:stCxn id="5" idx="3"/>
            <a:endCxn id="8" idx="1"/>
          </p:cNvCxnSpPr>
          <p:nvPr/>
        </p:nvCxnSpPr>
        <p:spPr>
          <a:xfrm>
            <a:off x="4357686" y="2786058"/>
            <a:ext cx="107157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357686" y="5070486"/>
            <a:ext cx="107157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3714744" y="3929066"/>
            <a:ext cx="228601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7" presetClass="emph" presetSubtype="2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7" presetClass="emph" presetSubtype="2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Dynamic Partitioning Module (DPM)</a:t>
            </a:r>
            <a:endParaRPr lang="en-IN" dirty="0"/>
          </a:p>
        </p:txBody>
      </p:sp>
      <p:grpSp>
        <p:nvGrpSpPr>
          <p:cNvPr id="24" name="Group 23"/>
          <p:cNvGrpSpPr/>
          <p:nvPr/>
        </p:nvGrpSpPr>
        <p:grpSpPr>
          <a:xfrm>
            <a:off x="1214414" y="1928802"/>
            <a:ext cx="3643338" cy="3714776"/>
            <a:chOff x="1428728" y="1928802"/>
            <a:chExt cx="3500462" cy="3357586"/>
          </a:xfrm>
        </p:grpSpPr>
        <p:grpSp>
          <p:nvGrpSpPr>
            <p:cNvPr id="13" name="Group 12"/>
            <p:cNvGrpSpPr/>
            <p:nvPr/>
          </p:nvGrpSpPr>
          <p:grpSpPr>
            <a:xfrm>
              <a:off x="1428728" y="1928802"/>
              <a:ext cx="3500462" cy="3357586"/>
              <a:chOff x="1643042" y="2143116"/>
              <a:chExt cx="6777490" cy="4429156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643042" y="2143116"/>
                <a:ext cx="6777490" cy="4429156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IN" sz="1600" dirty="0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2143108" y="2714620"/>
                <a:ext cx="2143140" cy="3357586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Memory</a:t>
                </a:r>
                <a:endParaRPr lang="en-IN" sz="1600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5429256" y="2714620"/>
                <a:ext cx="2143140" cy="114300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Profiler</a:t>
                </a:r>
                <a:endParaRPr lang="en-IN" sz="1600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5429256" y="4929198"/>
                <a:ext cx="2143140" cy="114300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Partitioning Co-Processor</a:t>
                </a:r>
                <a:endParaRPr lang="en-IN" sz="1600" dirty="0"/>
              </a:p>
            </p:txBody>
          </p:sp>
          <p:cxnSp>
            <p:nvCxnSpPr>
              <p:cNvPr id="10" name="Straight Arrow Connector 9"/>
              <p:cNvCxnSpPr>
                <a:stCxn id="6" idx="2"/>
                <a:endCxn id="7" idx="0"/>
              </p:cNvCxnSpPr>
              <p:nvPr/>
            </p:nvCxnSpPr>
            <p:spPr>
              <a:xfrm rot="5400000">
                <a:off x="5965041" y="4393413"/>
                <a:ext cx="1071570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>
                <a:stCxn id="7" idx="1"/>
              </p:cNvCxnSpPr>
              <p:nvPr/>
            </p:nvCxnSpPr>
            <p:spPr>
              <a:xfrm rot="10800000">
                <a:off x="4286248" y="5500702"/>
                <a:ext cx="1143008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Elbow Connector 14"/>
            <p:cNvCxnSpPr>
              <a:stCxn id="6" idx="3"/>
              <a:endCxn id="7" idx="3"/>
            </p:cNvCxnSpPr>
            <p:nvPr/>
          </p:nvCxnSpPr>
          <p:spPr>
            <a:xfrm>
              <a:off x="4491142" y="2795276"/>
              <a:ext cx="820" cy="1678793"/>
            </a:xfrm>
            <a:prstGeom prst="bentConnector3">
              <a:avLst>
                <a:gd name="adj1" fmla="val 25468900"/>
              </a:avLst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5000628" y="1857364"/>
            <a:ext cx="385765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Profiler: to detect most frequently executed application software loops</a:t>
            </a:r>
          </a:p>
          <a:p>
            <a:endParaRPr lang="en-US" sz="2200" dirty="0" smtClean="0"/>
          </a:p>
          <a:p>
            <a:r>
              <a:rPr lang="en-US" sz="2200" dirty="0" smtClean="0"/>
              <a:t>Partitioning co-processor:   to decompile and synthesize the selected binary regions for hardware implementation</a:t>
            </a:r>
          </a:p>
          <a:p>
            <a:endParaRPr lang="en-US" sz="2200" dirty="0" smtClean="0"/>
          </a:p>
          <a:p>
            <a:r>
              <a:rPr lang="en-US" sz="2200" dirty="0" smtClean="0"/>
              <a:t> Memory:</a:t>
            </a:r>
          </a:p>
          <a:p>
            <a:r>
              <a:rPr lang="en-US" sz="2200" dirty="0" smtClean="0"/>
              <a:t>To run the program </a:t>
            </a:r>
          </a:p>
          <a:p>
            <a:endParaRPr lang="en-US" sz="2000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1214414" y="5715016"/>
            <a:ext cx="350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/>
              <a:t>Dynamic Partitioning Module</a:t>
            </a:r>
            <a:endParaRPr lang="en-IN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with DPM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Seems to impose much size overhead compared with the main processor</a:t>
            </a:r>
          </a:p>
          <a:p>
            <a:r>
              <a:rPr lang="en-US" dirty="0" smtClean="0"/>
              <a:t>But this will not pose much of a problem: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Co-processor much leaner than the main processor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Dozens of main processors may share a single DPM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Overhead becomes smaller as platform complexity increases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Configurable Logic</a:t>
            </a:r>
            <a:endParaRPr lang="en-IN" dirty="0"/>
          </a:p>
        </p:txBody>
      </p:sp>
      <p:sp>
        <p:nvSpPr>
          <p:cNvPr id="33" name="Rectangle 32"/>
          <p:cNvSpPr/>
          <p:nvPr/>
        </p:nvSpPr>
        <p:spPr>
          <a:xfrm>
            <a:off x="1214414" y="1500174"/>
            <a:ext cx="7358114" cy="478634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sz="2000" dirty="0"/>
          </a:p>
        </p:txBody>
      </p:sp>
      <p:sp>
        <p:nvSpPr>
          <p:cNvPr id="5" name="Rectangle 4"/>
          <p:cNvSpPr/>
          <p:nvPr/>
        </p:nvSpPr>
        <p:spPr>
          <a:xfrm>
            <a:off x="1891022" y="2068046"/>
            <a:ext cx="1522368" cy="12979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DMA</a:t>
            </a:r>
            <a:endParaRPr lang="en-IN" sz="2000" dirty="0"/>
          </a:p>
        </p:txBody>
      </p:sp>
      <p:sp>
        <p:nvSpPr>
          <p:cNvPr id="7" name="Rectangle 6"/>
          <p:cNvSpPr/>
          <p:nvPr/>
        </p:nvSpPr>
        <p:spPr>
          <a:xfrm>
            <a:off x="4005423" y="2230295"/>
            <a:ext cx="1522368" cy="8112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R0_Input</a:t>
            </a:r>
            <a:endParaRPr lang="en-IN" sz="2000" dirty="0"/>
          </a:p>
        </p:txBody>
      </p:sp>
      <p:sp>
        <p:nvSpPr>
          <p:cNvPr id="8" name="Rectangle 7"/>
          <p:cNvSpPr/>
          <p:nvPr/>
        </p:nvSpPr>
        <p:spPr>
          <a:xfrm>
            <a:off x="6204399" y="2230295"/>
            <a:ext cx="1522368" cy="8112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R1_InOut</a:t>
            </a:r>
            <a:endParaRPr lang="en-IN" sz="2000" dirty="0"/>
          </a:p>
        </p:txBody>
      </p:sp>
      <p:sp>
        <p:nvSpPr>
          <p:cNvPr id="9" name="Rectangle 8"/>
          <p:cNvSpPr/>
          <p:nvPr/>
        </p:nvSpPr>
        <p:spPr>
          <a:xfrm>
            <a:off x="1975598" y="3933909"/>
            <a:ext cx="5835746" cy="17847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Configurable </a:t>
            </a:r>
          </a:p>
          <a:p>
            <a:pPr algn="ctr"/>
            <a:r>
              <a:rPr lang="en-US" sz="2000" dirty="0" smtClean="0"/>
              <a:t>Logic </a:t>
            </a:r>
          </a:p>
          <a:p>
            <a:pPr algn="ctr"/>
            <a:r>
              <a:rPr lang="en-US" sz="2000" dirty="0" smtClean="0"/>
              <a:t>Fabric</a:t>
            </a:r>
            <a:endParaRPr lang="en-IN" sz="2000" dirty="0"/>
          </a:p>
        </p:txBody>
      </p:sp>
      <p:cxnSp>
        <p:nvCxnSpPr>
          <p:cNvPr id="11" name="Straight Arrow Connector 10"/>
          <p:cNvCxnSpPr>
            <a:stCxn id="7" idx="2"/>
          </p:cNvCxnSpPr>
          <p:nvPr/>
        </p:nvCxnSpPr>
        <p:spPr>
          <a:xfrm rot="5400000">
            <a:off x="4320422" y="3487686"/>
            <a:ext cx="892370" cy="188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5" idx="1"/>
          </p:cNvCxnSpPr>
          <p:nvPr/>
        </p:nvCxnSpPr>
        <p:spPr>
          <a:xfrm rot="10800000" flipH="1" flipV="1">
            <a:off x="1891022" y="2717042"/>
            <a:ext cx="84576" cy="2109237"/>
          </a:xfrm>
          <a:prstGeom prst="bentConnector3">
            <a:avLst>
              <a:gd name="adj1" fmla="val -343702"/>
            </a:avLst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413391" y="2635917"/>
            <a:ext cx="592032" cy="180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8" idx="1"/>
          </p:cNvCxnSpPr>
          <p:nvPr/>
        </p:nvCxnSpPr>
        <p:spPr>
          <a:xfrm>
            <a:off x="5527791" y="2635917"/>
            <a:ext cx="676608" cy="180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6518459" y="3486784"/>
            <a:ext cx="892370" cy="188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9" idx="2"/>
            <a:endCxn id="8" idx="0"/>
          </p:cNvCxnSpPr>
          <p:nvPr/>
        </p:nvCxnSpPr>
        <p:spPr>
          <a:xfrm rot="5400000" flipH="1" flipV="1">
            <a:off x="4185350" y="2938415"/>
            <a:ext cx="3488354" cy="2072113"/>
          </a:xfrm>
          <a:prstGeom prst="bentConnector5">
            <a:avLst>
              <a:gd name="adj1" fmla="val -7442"/>
              <a:gd name="adj2" fmla="val 153877"/>
              <a:gd name="adj3" fmla="val 108525"/>
            </a:avLst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Isosceles Triangle 33"/>
          <p:cNvSpPr/>
          <p:nvPr/>
        </p:nvSpPr>
        <p:spPr>
          <a:xfrm rot="5185085" flipH="1">
            <a:off x="3970961" y="2520396"/>
            <a:ext cx="242898" cy="158465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sz="2000" dirty="0"/>
          </a:p>
        </p:txBody>
      </p:sp>
      <p:sp>
        <p:nvSpPr>
          <p:cNvPr id="35" name="Isosceles Triangle 34"/>
          <p:cNvSpPr/>
          <p:nvPr/>
        </p:nvSpPr>
        <p:spPr>
          <a:xfrm rot="5185085" flipH="1">
            <a:off x="6169939" y="2520396"/>
            <a:ext cx="242898" cy="158465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Configurable Logic	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Uses DMA controller to access memory</a:t>
            </a:r>
          </a:p>
          <a:p>
            <a:r>
              <a:rPr lang="en-US" sz="2800" dirty="0" smtClean="0"/>
              <a:t>R0_Input – 32 bit input register to store data</a:t>
            </a:r>
          </a:p>
          <a:p>
            <a:r>
              <a:rPr lang="en-US" sz="2800" dirty="0" smtClean="0"/>
              <a:t>R1_InOut – 32 bit register for input and output</a:t>
            </a:r>
          </a:p>
          <a:p>
            <a:r>
              <a:rPr lang="en-US" sz="2800" dirty="0" smtClean="0"/>
              <a:t>A fixed 32 bit channel connecting output of configurable fabric to R1-InOut reg</a:t>
            </a:r>
          </a:p>
          <a:p>
            <a:r>
              <a:rPr lang="en-US" sz="2800" dirty="0" smtClean="0"/>
              <a:t>Store output data in R1_InOut before DMA controller writes data back to memory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Architecture Limitations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28" y="1447800"/>
            <a:ext cx="7500990" cy="512447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Simpler than existing commercial platforms</a:t>
            </a:r>
          </a:p>
          <a:p>
            <a:r>
              <a:rPr lang="en-US" sz="2800" dirty="0" smtClean="0"/>
              <a:t>Configurable logic implements combinational logic only</a:t>
            </a:r>
          </a:p>
          <a:p>
            <a:r>
              <a:rPr lang="en-US" sz="2800" dirty="0" smtClean="0"/>
              <a:t>Loops must have single cycle implementation</a:t>
            </a:r>
          </a:p>
          <a:p>
            <a:r>
              <a:rPr lang="en-US" sz="2800" dirty="0" smtClean="0"/>
              <a:t>Memory access limited to sequential addresses</a:t>
            </a:r>
          </a:p>
          <a:p>
            <a:r>
              <a:rPr lang="en-US" sz="2800" dirty="0" smtClean="0"/>
              <a:t>No. of loop iterations determined before loop execution</a:t>
            </a:r>
          </a:p>
          <a:p>
            <a:endParaRPr lang="en-US" sz="2800" dirty="0" smtClean="0"/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Inspite of the above limitations, significant speedup is achieved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Configurable Logic Fabric (CLF)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708392" cy="4800600"/>
          </a:xfrm>
        </p:spPr>
        <p:txBody>
          <a:bodyPr/>
          <a:lstStyle/>
          <a:p>
            <a:r>
              <a:rPr lang="en-US" dirty="0" smtClean="0"/>
              <a:t>General configurable logic fabric is capable of handling most complex designs</a:t>
            </a:r>
          </a:p>
          <a:p>
            <a:r>
              <a:rPr lang="en-US" dirty="0" smtClean="0"/>
              <a:t>But mapping, place and route is very time consuming</a:t>
            </a:r>
          </a:p>
          <a:p>
            <a:r>
              <a:rPr lang="en-US" dirty="0" smtClean="0"/>
              <a:t>Logic to implement typical software inner loops much simpler</a:t>
            </a:r>
          </a:p>
          <a:p>
            <a:r>
              <a:rPr lang="en-US" dirty="0" smtClean="0"/>
              <a:t>Developed a simple CLF to simplify the place and route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CLF Architecture</a:t>
            </a: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5306122" y="2739631"/>
            <a:ext cx="760735" cy="12555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LUT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1571604" y="1285860"/>
            <a:ext cx="1037366" cy="9912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SM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3992125" y="1285860"/>
            <a:ext cx="1037366" cy="9912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SM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6412645" y="1285860"/>
            <a:ext cx="1037366" cy="9912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SM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1571604" y="4722045"/>
            <a:ext cx="1037366" cy="9912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SM</a:t>
            </a:r>
            <a:endParaRPr lang="en-IN" dirty="0"/>
          </a:p>
        </p:txBody>
      </p:sp>
      <p:sp>
        <p:nvSpPr>
          <p:cNvPr id="9" name="Rectangle 8"/>
          <p:cNvSpPr/>
          <p:nvPr/>
        </p:nvSpPr>
        <p:spPr>
          <a:xfrm>
            <a:off x="3992125" y="4722045"/>
            <a:ext cx="1037366" cy="9912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SM</a:t>
            </a:r>
            <a:endParaRPr lang="en-IN" dirty="0"/>
          </a:p>
        </p:txBody>
      </p:sp>
      <p:sp>
        <p:nvSpPr>
          <p:cNvPr id="10" name="Rectangle 9"/>
          <p:cNvSpPr/>
          <p:nvPr/>
        </p:nvSpPr>
        <p:spPr>
          <a:xfrm>
            <a:off x="6412645" y="4722045"/>
            <a:ext cx="1037366" cy="9912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SM</a:t>
            </a:r>
            <a:endParaRPr lang="en-IN" dirty="0"/>
          </a:p>
        </p:txBody>
      </p:sp>
      <p:sp>
        <p:nvSpPr>
          <p:cNvPr id="11" name="Rectangle 10"/>
          <p:cNvSpPr/>
          <p:nvPr/>
        </p:nvSpPr>
        <p:spPr>
          <a:xfrm>
            <a:off x="2954759" y="2739631"/>
            <a:ext cx="760735" cy="12555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LUT</a:t>
            </a:r>
            <a:endParaRPr lang="en-IN" dirty="0"/>
          </a:p>
        </p:txBody>
      </p:sp>
      <p:cxnSp>
        <p:nvCxnSpPr>
          <p:cNvPr id="55" name="Straight Arrow Connector 54"/>
          <p:cNvCxnSpPr/>
          <p:nvPr/>
        </p:nvCxnSpPr>
        <p:spPr>
          <a:xfrm rot="5400000">
            <a:off x="2601299" y="4556827"/>
            <a:ext cx="1122634" cy="769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5400000">
            <a:off x="2811867" y="4622155"/>
            <a:ext cx="1255529" cy="1537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5017991" y="4490729"/>
            <a:ext cx="991207" cy="1537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rot="5400000">
            <a:off x="5097149" y="4688236"/>
            <a:ext cx="1387690" cy="1537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Group 87"/>
          <p:cNvGrpSpPr/>
          <p:nvPr/>
        </p:nvGrpSpPr>
        <p:grpSpPr>
          <a:xfrm>
            <a:off x="1714480" y="1616262"/>
            <a:ext cx="6363311" cy="4956058"/>
            <a:chOff x="1709151" y="1616262"/>
            <a:chExt cx="6363311" cy="4956058"/>
          </a:xfrm>
        </p:grpSpPr>
        <p:grpSp>
          <p:nvGrpSpPr>
            <p:cNvPr id="87" name="Group 86"/>
            <p:cNvGrpSpPr/>
            <p:nvPr/>
          </p:nvGrpSpPr>
          <p:grpSpPr>
            <a:xfrm>
              <a:off x="2608970" y="1616262"/>
              <a:ext cx="3803676" cy="455416"/>
              <a:chOff x="2608970" y="1616262"/>
              <a:chExt cx="3803676" cy="455416"/>
            </a:xfrm>
          </p:grpSpPr>
          <p:grpSp>
            <p:nvGrpSpPr>
              <p:cNvPr id="86" name="Group 85"/>
              <p:cNvGrpSpPr/>
              <p:nvPr/>
            </p:nvGrpSpPr>
            <p:grpSpPr>
              <a:xfrm>
                <a:off x="2608970" y="1616262"/>
                <a:ext cx="1383155" cy="397952"/>
                <a:chOff x="2608970" y="1616262"/>
                <a:chExt cx="1383155" cy="397952"/>
              </a:xfrm>
            </p:grpSpPr>
            <p:cxnSp>
              <p:nvCxnSpPr>
                <p:cNvPr id="14" name="Straight Connector 13"/>
                <p:cNvCxnSpPr/>
                <p:nvPr/>
              </p:nvCxnSpPr>
              <p:spPr>
                <a:xfrm>
                  <a:off x="2608970" y="1748423"/>
                  <a:ext cx="1383155" cy="1469"/>
                </a:xfrm>
                <a:prstGeom prst="line">
                  <a:avLst/>
                </a:prstGeom>
                <a:ln cmpd="dbl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2608970" y="1880584"/>
                  <a:ext cx="1383155" cy="1469"/>
                </a:xfrm>
                <a:prstGeom prst="line">
                  <a:avLst/>
                </a:prstGeom>
                <a:ln cmpd="dbl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2608970" y="1616262"/>
                  <a:ext cx="1383155" cy="1469"/>
                </a:xfrm>
                <a:prstGeom prst="line">
                  <a:avLst/>
                </a:prstGeom>
                <a:ln cmpd="dbl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2608970" y="2012745"/>
                  <a:ext cx="1383155" cy="1469"/>
                </a:xfrm>
                <a:prstGeom prst="line">
                  <a:avLst/>
                </a:prstGeom>
                <a:ln cmpd="dbl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" name="Straight Connector 17"/>
              <p:cNvCxnSpPr/>
              <p:nvPr/>
            </p:nvCxnSpPr>
            <p:spPr>
              <a:xfrm>
                <a:off x="5029491" y="1785926"/>
                <a:ext cx="1383155" cy="1469"/>
              </a:xfrm>
              <a:prstGeom prst="line">
                <a:avLst/>
              </a:prstGeom>
              <a:ln cmpd="dbl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5029491" y="1928802"/>
                <a:ext cx="1383155" cy="1469"/>
              </a:xfrm>
              <a:prstGeom prst="line">
                <a:avLst/>
              </a:prstGeom>
              <a:ln cmpd="dbl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5029491" y="1643050"/>
                <a:ext cx="1383155" cy="1469"/>
              </a:xfrm>
              <a:prstGeom prst="line">
                <a:avLst/>
              </a:prstGeom>
              <a:ln cmpd="dbl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5029491" y="2070209"/>
                <a:ext cx="1383155" cy="1469"/>
              </a:xfrm>
              <a:prstGeom prst="line">
                <a:avLst/>
              </a:prstGeom>
              <a:ln cmpd="dbl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/>
            <p:nvPr/>
          </p:nvCxnSpPr>
          <p:spPr>
            <a:xfrm>
              <a:off x="5029491" y="5118528"/>
              <a:ext cx="1383155" cy="1469"/>
            </a:xfrm>
            <a:prstGeom prst="line">
              <a:avLst/>
            </a:prstGeom>
            <a:ln cmpd="dbl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5029491" y="5250689"/>
              <a:ext cx="1383155" cy="1469"/>
            </a:xfrm>
            <a:prstGeom prst="line">
              <a:avLst/>
            </a:prstGeom>
            <a:ln cmpd="dbl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5029491" y="4986367"/>
              <a:ext cx="1383155" cy="1469"/>
            </a:xfrm>
            <a:prstGeom prst="line">
              <a:avLst/>
            </a:prstGeom>
            <a:ln cmpd="dbl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5029491" y="5382850"/>
              <a:ext cx="1383155" cy="1469"/>
            </a:xfrm>
            <a:prstGeom prst="line">
              <a:avLst/>
            </a:prstGeom>
            <a:ln cmpd="dbl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2608970" y="5118528"/>
              <a:ext cx="1383155" cy="1469"/>
            </a:xfrm>
            <a:prstGeom prst="line">
              <a:avLst/>
            </a:prstGeom>
            <a:ln cmpd="dbl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2608970" y="5250689"/>
              <a:ext cx="1383155" cy="1469"/>
            </a:xfrm>
            <a:prstGeom prst="line">
              <a:avLst/>
            </a:prstGeom>
            <a:ln cmpd="dbl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2608970" y="4986367"/>
              <a:ext cx="1383155" cy="1469"/>
            </a:xfrm>
            <a:prstGeom prst="line">
              <a:avLst/>
            </a:prstGeom>
            <a:ln cmpd="dbl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2608970" y="5382850"/>
              <a:ext cx="1383155" cy="1469"/>
            </a:xfrm>
            <a:prstGeom prst="line">
              <a:avLst/>
            </a:prstGeom>
            <a:ln cmpd="dbl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7" name="Group 76"/>
            <p:cNvGrpSpPr/>
            <p:nvPr/>
          </p:nvGrpSpPr>
          <p:grpSpPr>
            <a:xfrm>
              <a:off x="1709151" y="2269171"/>
              <a:ext cx="623188" cy="2445713"/>
              <a:chOff x="1709151" y="2269171"/>
              <a:chExt cx="623188" cy="2445713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 rot="5400000">
                <a:off x="487431" y="3491626"/>
                <a:ext cx="2444978" cy="153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>
                <a:off x="694135" y="3490891"/>
                <a:ext cx="2444978" cy="153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5400000">
                <a:off x="903146" y="3490891"/>
                <a:ext cx="2444978" cy="153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>
                <a:off x="1109082" y="3490891"/>
                <a:ext cx="2444978" cy="153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8" name="Group 77"/>
            <p:cNvGrpSpPr/>
            <p:nvPr/>
          </p:nvGrpSpPr>
          <p:grpSpPr>
            <a:xfrm>
              <a:off x="4129671" y="2277067"/>
              <a:ext cx="623188" cy="2445713"/>
              <a:chOff x="4129671" y="2277067"/>
              <a:chExt cx="623188" cy="2445713"/>
            </a:xfrm>
          </p:grpSpPr>
          <p:cxnSp>
            <p:nvCxnSpPr>
              <p:cNvPr id="35" name="Straight Connector 34"/>
              <p:cNvCxnSpPr/>
              <p:nvPr/>
            </p:nvCxnSpPr>
            <p:spPr>
              <a:xfrm rot="5400000">
                <a:off x="2907951" y="3499522"/>
                <a:ext cx="2444978" cy="153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>
                <a:off x="3114656" y="3498787"/>
                <a:ext cx="2444978" cy="153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5400000">
                <a:off x="3323666" y="3498787"/>
                <a:ext cx="2444978" cy="153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rot="5400000">
                <a:off x="3529602" y="3498787"/>
                <a:ext cx="2444978" cy="153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Group 84"/>
            <p:cNvGrpSpPr/>
            <p:nvPr/>
          </p:nvGrpSpPr>
          <p:grpSpPr>
            <a:xfrm>
              <a:off x="6550192" y="2277067"/>
              <a:ext cx="623188" cy="2445713"/>
              <a:chOff x="6550192" y="2277067"/>
              <a:chExt cx="623188" cy="2445713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 rot="5400000">
                <a:off x="5328472" y="3499522"/>
                <a:ext cx="2444978" cy="153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5400000">
                <a:off x="5535177" y="3498787"/>
                <a:ext cx="2444978" cy="153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5400000">
                <a:off x="5744187" y="3498787"/>
                <a:ext cx="2444978" cy="153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5950123" y="3498787"/>
                <a:ext cx="2444978" cy="153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9" name="Group 78"/>
            <p:cNvGrpSpPr/>
            <p:nvPr/>
          </p:nvGrpSpPr>
          <p:grpSpPr>
            <a:xfrm>
              <a:off x="7449980" y="1641095"/>
              <a:ext cx="622451" cy="430582"/>
              <a:chOff x="7715240" y="2056208"/>
              <a:chExt cx="1428760" cy="349441"/>
            </a:xfrm>
          </p:grpSpPr>
          <p:cxnSp>
            <p:nvCxnSpPr>
              <p:cNvPr id="71" name="Straight Connector 70"/>
              <p:cNvCxnSpPr/>
              <p:nvPr/>
            </p:nvCxnSpPr>
            <p:spPr>
              <a:xfrm>
                <a:off x="7715240" y="2172158"/>
                <a:ext cx="1428760" cy="1588"/>
              </a:xfrm>
              <a:prstGeom prst="line">
                <a:avLst/>
              </a:prstGeom>
              <a:ln cmpd="dbl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7715240" y="2288110"/>
                <a:ext cx="1428760" cy="1588"/>
              </a:xfrm>
              <a:prstGeom prst="line">
                <a:avLst/>
              </a:prstGeom>
              <a:ln cmpd="dbl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7715240" y="2056208"/>
                <a:ext cx="1428760" cy="1588"/>
              </a:xfrm>
              <a:prstGeom prst="line">
                <a:avLst/>
              </a:prstGeom>
              <a:ln cmpd="dbl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7715240" y="2404061"/>
                <a:ext cx="1428760" cy="1588"/>
              </a:xfrm>
              <a:prstGeom prst="line">
                <a:avLst/>
              </a:prstGeom>
              <a:ln cmpd="dbl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Group 79"/>
            <p:cNvGrpSpPr/>
            <p:nvPr/>
          </p:nvGrpSpPr>
          <p:grpSpPr>
            <a:xfrm>
              <a:off x="7450011" y="4998679"/>
              <a:ext cx="622451" cy="432541"/>
              <a:chOff x="7715240" y="1992420"/>
              <a:chExt cx="1428760" cy="351031"/>
            </a:xfrm>
          </p:grpSpPr>
          <p:cxnSp>
            <p:nvCxnSpPr>
              <p:cNvPr id="81" name="Straight Connector 80"/>
              <p:cNvCxnSpPr/>
              <p:nvPr/>
            </p:nvCxnSpPr>
            <p:spPr>
              <a:xfrm>
                <a:off x="7715240" y="2108371"/>
                <a:ext cx="1428760" cy="1588"/>
              </a:xfrm>
              <a:prstGeom prst="line">
                <a:avLst/>
              </a:prstGeom>
              <a:ln cmpd="dbl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7715240" y="2225911"/>
                <a:ext cx="1428760" cy="1588"/>
              </a:xfrm>
              <a:prstGeom prst="line">
                <a:avLst/>
              </a:prstGeom>
              <a:ln cmpd="dbl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7715240" y="1992420"/>
                <a:ext cx="1428760" cy="1588"/>
              </a:xfrm>
              <a:prstGeom prst="line">
                <a:avLst/>
              </a:prstGeom>
              <a:ln cmpd="dbl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7715240" y="2341863"/>
                <a:ext cx="1428760" cy="1588"/>
              </a:xfrm>
              <a:prstGeom prst="line">
                <a:avLst/>
              </a:prstGeom>
              <a:ln cmpd="dbl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9" name="Group 98"/>
            <p:cNvGrpSpPr/>
            <p:nvPr/>
          </p:nvGrpSpPr>
          <p:grpSpPr>
            <a:xfrm>
              <a:off x="1709919" y="5713274"/>
              <a:ext cx="622420" cy="859046"/>
              <a:chOff x="2785256" y="3857628"/>
              <a:chExt cx="643736" cy="2644000"/>
            </a:xfrm>
          </p:grpSpPr>
          <p:cxnSp>
            <p:nvCxnSpPr>
              <p:cNvPr id="95" name="Straight Connector 94"/>
              <p:cNvCxnSpPr/>
              <p:nvPr/>
            </p:nvCxnSpPr>
            <p:spPr>
              <a:xfrm rot="5400000">
                <a:off x="1464447" y="5179231"/>
                <a:ext cx="2643206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 rot="5400000">
                <a:off x="1677967" y="5178437"/>
                <a:ext cx="2643206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rot="5400000">
                <a:off x="1893869" y="5178437"/>
                <a:ext cx="2643206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rot="5400000">
                <a:off x="2106595" y="5178437"/>
                <a:ext cx="2643206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0" name="Group 99"/>
            <p:cNvGrpSpPr/>
            <p:nvPr/>
          </p:nvGrpSpPr>
          <p:grpSpPr>
            <a:xfrm>
              <a:off x="4143372" y="5713252"/>
              <a:ext cx="622420" cy="859046"/>
              <a:chOff x="2785256" y="3857628"/>
              <a:chExt cx="643736" cy="2644000"/>
            </a:xfrm>
          </p:grpSpPr>
          <p:cxnSp>
            <p:nvCxnSpPr>
              <p:cNvPr id="101" name="Straight Connector 100"/>
              <p:cNvCxnSpPr/>
              <p:nvPr/>
            </p:nvCxnSpPr>
            <p:spPr>
              <a:xfrm rot="5400000">
                <a:off x="1464447" y="5179231"/>
                <a:ext cx="2643206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5400000">
                <a:off x="1677967" y="5178437"/>
                <a:ext cx="2643206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5400000">
                <a:off x="1893869" y="5178437"/>
                <a:ext cx="2643206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5400000">
                <a:off x="2106595" y="5178437"/>
                <a:ext cx="2643206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5" name="Group 104"/>
            <p:cNvGrpSpPr/>
            <p:nvPr/>
          </p:nvGrpSpPr>
          <p:grpSpPr>
            <a:xfrm>
              <a:off x="6572264" y="5713252"/>
              <a:ext cx="622420" cy="859046"/>
              <a:chOff x="2785256" y="3857628"/>
              <a:chExt cx="643736" cy="2644000"/>
            </a:xfrm>
          </p:grpSpPr>
          <p:cxnSp>
            <p:nvCxnSpPr>
              <p:cNvPr id="106" name="Straight Connector 105"/>
              <p:cNvCxnSpPr/>
              <p:nvPr/>
            </p:nvCxnSpPr>
            <p:spPr>
              <a:xfrm rot="5400000">
                <a:off x="1464447" y="5179231"/>
                <a:ext cx="2643206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5400000">
                <a:off x="1677967" y="5178437"/>
                <a:ext cx="2643206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5400000">
                <a:off x="1893869" y="5178437"/>
                <a:ext cx="2643206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5400000">
                <a:off x="2106595" y="5178437"/>
                <a:ext cx="2643206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8" name="Straight Arrow Connector 47"/>
          <p:cNvCxnSpPr/>
          <p:nvPr/>
        </p:nvCxnSpPr>
        <p:spPr>
          <a:xfrm rot="10800000">
            <a:off x="1917393" y="3202194"/>
            <a:ext cx="1037366" cy="1469"/>
          </a:xfrm>
          <a:prstGeom prst="straightConnector1">
            <a:avLst/>
          </a:prstGeom>
          <a:ln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0800000">
            <a:off x="2124866" y="3400435"/>
            <a:ext cx="829893" cy="1469"/>
          </a:xfrm>
          <a:prstGeom prst="straightConnector1">
            <a:avLst/>
          </a:prstGeom>
          <a:ln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rot="10800000">
            <a:off x="4545387" y="3202194"/>
            <a:ext cx="760735" cy="1469"/>
          </a:xfrm>
          <a:prstGeom prst="straightConnector1">
            <a:avLst/>
          </a:prstGeom>
          <a:ln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0800000">
            <a:off x="6066857" y="3334355"/>
            <a:ext cx="484104" cy="1469"/>
          </a:xfrm>
          <a:prstGeom prst="straightConnector1">
            <a:avLst/>
          </a:prstGeom>
          <a:ln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rot="10800000" flipV="1">
            <a:off x="3714744" y="3428999"/>
            <a:ext cx="428628" cy="1"/>
          </a:xfrm>
          <a:prstGeom prst="straightConnector1">
            <a:avLst/>
          </a:prstGeom>
          <a:ln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7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8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C230C"/>
                                      </p:to>
                                    </p:animClr>
                                    <p:set>
                                      <p:cBhvr>
                                        <p:cTn id="8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C230C"/>
                                      </p:to>
                                    </p:animClr>
                                    <p:set>
                                      <p:cBhvr>
                                        <p:cTn id="8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C230C"/>
                                      </p:to>
                                    </p:animClr>
                                    <p:set>
                                      <p:cBhvr>
                                        <p:cTn id="9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C230C"/>
                                      </p:to>
                                    </p:animClr>
                                    <p:set>
                                      <p:cBhvr>
                                        <p:cTn id="9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90342" y="2405411"/>
            <a:ext cx="2688879" cy="29801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74212" y="3964827"/>
            <a:ext cx="3950415" cy="14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663724" y="3964056"/>
            <a:ext cx="3950415" cy="14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1253966" y="3964056"/>
            <a:ext cx="3950415" cy="14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1845666" y="3964056"/>
            <a:ext cx="3950415" cy="14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262430" y="3029161"/>
            <a:ext cx="3410286" cy="15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62430" y="4831104"/>
            <a:ext cx="3410286" cy="15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262430" y="4276660"/>
            <a:ext cx="3410286" cy="15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262430" y="3652911"/>
            <a:ext cx="3410286" cy="15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iamond 17"/>
          <p:cNvSpPr/>
          <p:nvPr/>
        </p:nvSpPr>
        <p:spPr>
          <a:xfrm>
            <a:off x="3688980" y="2821244"/>
            <a:ext cx="262330" cy="415833"/>
          </a:xfrm>
          <a:prstGeom prst="diamond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9" name="Diamond 18"/>
          <p:cNvSpPr/>
          <p:nvPr/>
        </p:nvSpPr>
        <p:spPr>
          <a:xfrm>
            <a:off x="3095224" y="3444994"/>
            <a:ext cx="262330" cy="415833"/>
          </a:xfrm>
          <a:prstGeom prst="diamond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0" name="Diamond 19"/>
          <p:cNvSpPr/>
          <p:nvPr/>
        </p:nvSpPr>
        <p:spPr>
          <a:xfrm>
            <a:off x="2508496" y="4068744"/>
            <a:ext cx="262330" cy="415833"/>
          </a:xfrm>
          <a:prstGeom prst="diamond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1" name="Diamond 20"/>
          <p:cNvSpPr/>
          <p:nvPr/>
        </p:nvSpPr>
        <p:spPr>
          <a:xfrm>
            <a:off x="1918254" y="4623188"/>
            <a:ext cx="262330" cy="415833"/>
          </a:xfrm>
          <a:prstGeom prst="diamond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4" name="TextBox 23"/>
          <p:cNvSpPr txBox="1"/>
          <p:nvPr/>
        </p:nvSpPr>
        <p:spPr>
          <a:xfrm>
            <a:off x="1459177" y="1643050"/>
            <a:ext cx="2951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0      1        2        3</a:t>
            </a:r>
            <a:endParaRPr lang="en-IN" dirty="0"/>
          </a:p>
        </p:txBody>
      </p:sp>
      <p:sp>
        <p:nvSpPr>
          <p:cNvPr id="25" name="TextBox 24"/>
          <p:cNvSpPr txBox="1"/>
          <p:nvPr/>
        </p:nvSpPr>
        <p:spPr>
          <a:xfrm>
            <a:off x="1459177" y="5928213"/>
            <a:ext cx="2951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0      1        2        3</a:t>
            </a:r>
            <a:endParaRPr lang="en-IN" dirty="0"/>
          </a:p>
        </p:txBody>
      </p:sp>
      <p:grpSp>
        <p:nvGrpSpPr>
          <p:cNvPr id="39" name="Group 38"/>
          <p:cNvGrpSpPr/>
          <p:nvPr/>
        </p:nvGrpSpPr>
        <p:grpSpPr>
          <a:xfrm>
            <a:off x="4672716" y="2821244"/>
            <a:ext cx="327912" cy="2217777"/>
            <a:chOff x="6000760" y="2357430"/>
            <a:chExt cx="357190" cy="2286016"/>
          </a:xfrm>
        </p:grpSpPr>
        <p:sp>
          <p:nvSpPr>
            <p:cNvPr id="35" name="TextBox 34"/>
            <p:cNvSpPr txBox="1"/>
            <p:nvPr/>
          </p:nvSpPr>
          <p:spPr>
            <a:xfrm>
              <a:off x="6000760" y="4274114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IN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000760" y="3643314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IN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000760" y="3059668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IN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000760" y="2357430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IN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000100" y="2890549"/>
            <a:ext cx="327912" cy="2217777"/>
            <a:chOff x="6000760" y="2357430"/>
            <a:chExt cx="357190" cy="2286016"/>
          </a:xfrm>
        </p:grpSpPr>
        <p:sp>
          <p:nvSpPr>
            <p:cNvPr id="41" name="TextBox 40"/>
            <p:cNvSpPr txBox="1"/>
            <p:nvPr/>
          </p:nvSpPr>
          <p:spPr>
            <a:xfrm>
              <a:off x="6000760" y="4274114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IN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000760" y="3643314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IN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000760" y="3059668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IN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000760" y="2357430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IN" dirty="0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5143504" y="2000240"/>
            <a:ext cx="40004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4 routing channels on each side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Connection from one side to another only on the same channel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This is done to simplify the routing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Special connection matrix at bottom of CLF for switching channels</a:t>
            </a:r>
          </a:p>
        </p:txBody>
      </p:sp>
      <p:sp>
        <p:nvSpPr>
          <p:cNvPr id="47" name="Title 4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 Matrix (SM)</a:t>
            </a:r>
            <a:endParaRPr lang="en-IN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7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7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7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7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6" presetClass="emph" presetSubtype="0" autoRev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6" presetClass="emph" presetSubtype="0" autoRev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6" presetClass="emph" presetSubtype="0" autoRev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6" presetClass="emph" presetSubtype="0" autoRev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 animBg="1"/>
      <p:bldP spid="21" grpId="1" animBg="1"/>
      <p:bldP spid="21" grpId="2" animBg="1"/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76" y="1447800"/>
            <a:ext cx="8001024" cy="4800600"/>
          </a:xfrm>
        </p:spPr>
        <p:txBody>
          <a:bodyPr/>
          <a:lstStyle/>
          <a:p>
            <a:r>
              <a:rPr lang="en-US" dirty="0" smtClean="0"/>
              <a:t>Hardware-Software Partitioning</a:t>
            </a:r>
          </a:p>
          <a:p>
            <a:r>
              <a:rPr lang="en-US" dirty="0" smtClean="0"/>
              <a:t>Motivation</a:t>
            </a:r>
          </a:p>
          <a:p>
            <a:r>
              <a:rPr lang="en-US" dirty="0" smtClean="0"/>
              <a:t>Introduction to Dynamic Hw-Sw Partitioning</a:t>
            </a:r>
          </a:p>
          <a:p>
            <a:r>
              <a:rPr lang="en-US" dirty="0" smtClean="0"/>
              <a:t>System Architecture</a:t>
            </a:r>
          </a:p>
          <a:p>
            <a:r>
              <a:rPr lang="en-US" dirty="0" smtClean="0"/>
              <a:t>Tool Overview</a:t>
            </a:r>
          </a:p>
          <a:p>
            <a:r>
              <a:rPr lang="en-US" dirty="0" smtClean="0"/>
              <a:t>Experiments</a:t>
            </a:r>
          </a:p>
          <a:p>
            <a:r>
              <a:rPr lang="en-US" dirty="0" smtClean="0"/>
              <a:t>Conclusion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 - Up Table (LUT)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1758018" y="2000240"/>
            <a:ext cx="2856454" cy="375714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3133348" y="3708035"/>
            <a:ext cx="1110843" cy="177231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SRAM </a:t>
            </a:r>
          </a:p>
          <a:p>
            <a:pPr algn="ctr"/>
            <a:r>
              <a:rPr lang="en-US" dirty="0" smtClean="0"/>
              <a:t>(8 x 2)</a:t>
            </a:r>
            <a:endParaRPr lang="en-IN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758018" y="2284873"/>
            <a:ext cx="2856454" cy="12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758018" y="2682093"/>
            <a:ext cx="2856454" cy="12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758018" y="3081844"/>
            <a:ext cx="2856454" cy="12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1193651" y="3964227"/>
            <a:ext cx="1764089" cy="588"/>
          </a:xfrm>
          <a:prstGeom prst="line">
            <a:avLst/>
          </a:prstGeom>
          <a:ln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075402" y="4846565"/>
            <a:ext cx="1057946" cy="1265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339888" y="4561933"/>
            <a:ext cx="793459" cy="1265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604375" y="4220374"/>
            <a:ext cx="528973" cy="1265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1400623" y="3622035"/>
            <a:ext cx="1877942" cy="588"/>
          </a:xfrm>
          <a:prstGeom prst="line">
            <a:avLst/>
          </a:prstGeom>
          <a:ln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1636626" y="3252623"/>
            <a:ext cx="1935500" cy="2"/>
          </a:xfrm>
          <a:prstGeom prst="line">
            <a:avLst/>
          </a:prstGeom>
          <a:ln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440634" y="2284873"/>
            <a:ext cx="317384" cy="1265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1440634" y="2682093"/>
            <a:ext cx="317384" cy="1265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1440634" y="3080578"/>
            <a:ext cx="317384" cy="1265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rot="10800000">
            <a:off x="4614472" y="2284873"/>
            <a:ext cx="370281" cy="12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rot="10800000">
            <a:off x="4614472" y="2682093"/>
            <a:ext cx="370281" cy="12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10800000">
            <a:off x="4614472" y="3080578"/>
            <a:ext cx="370281" cy="12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rot="5400000">
            <a:off x="3299769" y="5728971"/>
            <a:ext cx="512339" cy="1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rot="5400000">
            <a:off x="3565431" y="5728338"/>
            <a:ext cx="512339" cy="1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1214414" y="2000240"/>
            <a:ext cx="301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 n p ut s</a:t>
            </a:r>
            <a:endParaRPr lang="en-IN" sz="1200" dirty="0"/>
          </a:p>
        </p:txBody>
      </p:sp>
      <p:sp>
        <p:nvSpPr>
          <p:cNvPr id="71" name="TextBox 70"/>
          <p:cNvSpPr txBox="1"/>
          <p:nvPr/>
        </p:nvSpPr>
        <p:spPr>
          <a:xfrm>
            <a:off x="4984753" y="2000240"/>
            <a:ext cx="301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 n p ut s</a:t>
            </a:r>
            <a:endParaRPr lang="en-IN" sz="1200" dirty="0"/>
          </a:p>
        </p:txBody>
      </p:sp>
      <p:sp>
        <p:nvSpPr>
          <p:cNvPr id="72" name="TextBox 71"/>
          <p:cNvSpPr txBox="1"/>
          <p:nvPr/>
        </p:nvSpPr>
        <p:spPr>
          <a:xfrm>
            <a:off x="3250397" y="5985728"/>
            <a:ext cx="829475" cy="300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Outputs</a:t>
            </a:r>
            <a:endParaRPr lang="en-IN" dirty="0"/>
          </a:p>
        </p:txBody>
      </p:sp>
      <p:sp>
        <p:nvSpPr>
          <p:cNvPr id="74" name="TextBox 73"/>
          <p:cNvSpPr txBox="1"/>
          <p:nvPr/>
        </p:nvSpPr>
        <p:spPr>
          <a:xfrm>
            <a:off x="5429256" y="1785926"/>
            <a:ext cx="357186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3 ip – 2 op LUT 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8 word, 2 bit wide SRAM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Can connect LUT to the routing channels from either side 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Can connect the outputs of the LUT only at the bottom</a:t>
            </a:r>
            <a:endParaRPr lang="en-IN" sz="2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C340C"/>
                                      </p:to>
                                    </p:animClr>
                                    <p:set>
                                      <p:cBhvr>
                                        <p:cTn id="9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C340C"/>
                                      </p:to>
                                    </p:animClr>
                                    <p:set>
                                      <p:cBhvr>
                                        <p:cTn id="9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0" grpId="0"/>
      <p:bldP spid="71" grpId="0"/>
      <p:bldP spid="7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76" y="1447800"/>
            <a:ext cx="8001024" cy="4800600"/>
          </a:xfrm>
        </p:spPr>
        <p:txBody>
          <a:bodyPr/>
          <a:lstStyle/>
          <a:p>
            <a:r>
              <a:rPr lang="en-US" dirty="0" smtClean="0"/>
              <a:t>Hardware-Software Partitioning</a:t>
            </a:r>
          </a:p>
          <a:p>
            <a:r>
              <a:rPr lang="en-US" dirty="0" smtClean="0"/>
              <a:t>Motivation</a:t>
            </a:r>
          </a:p>
          <a:p>
            <a:r>
              <a:rPr lang="en-US" dirty="0" smtClean="0"/>
              <a:t>Introduction to Dynamic Hw-Sw Partitioning</a:t>
            </a:r>
          </a:p>
          <a:p>
            <a:r>
              <a:rPr lang="en-US" dirty="0" smtClean="0"/>
              <a:t>System Architecture</a:t>
            </a:r>
          </a:p>
          <a:p>
            <a:r>
              <a:rPr lang="en-US" dirty="0" smtClean="0"/>
              <a:t>Tool Overview</a:t>
            </a:r>
          </a:p>
          <a:p>
            <a:r>
              <a:rPr lang="en-US" dirty="0" smtClean="0"/>
              <a:t>Experiments</a:t>
            </a:r>
          </a:p>
          <a:p>
            <a:r>
              <a:rPr lang="en-US" dirty="0" smtClean="0"/>
              <a:t>Conclusion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 Overview</a:t>
            </a:r>
            <a:endParaRPr lang="en-IN" dirty="0"/>
          </a:p>
        </p:txBody>
      </p:sp>
      <p:grpSp>
        <p:nvGrpSpPr>
          <p:cNvPr id="16" name="Group 15"/>
          <p:cNvGrpSpPr/>
          <p:nvPr/>
        </p:nvGrpSpPr>
        <p:grpSpPr>
          <a:xfrm>
            <a:off x="1143008" y="1571612"/>
            <a:ext cx="7572396" cy="4929222"/>
            <a:chOff x="1143008" y="1571612"/>
            <a:chExt cx="7572396" cy="4929222"/>
          </a:xfrm>
        </p:grpSpPr>
        <p:graphicFrame>
          <p:nvGraphicFramePr>
            <p:cNvPr id="5" name="Diagram 4"/>
            <p:cNvGraphicFramePr/>
            <p:nvPr/>
          </p:nvGraphicFramePr>
          <p:xfrm>
            <a:off x="1143008" y="1571612"/>
            <a:ext cx="2333620" cy="400052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6" name="Right Arrow 5"/>
            <p:cNvSpPr/>
            <p:nvPr/>
          </p:nvSpPr>
          <p:spPr>
            <a:xfrm>
              <a:off x="3500462" y="5143512"/>
              <a:ext cx="500066" cy="285752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graphicFrame>
          <p:nvGraphicFramePr>
            <p:cNvPr id="7" name="Diagram 6"/>
            <p:cNvGraphicFramePr/>
            <p:nvPr/>
          </p:nvGraphicFramePr>
          <p:xfrm>
            <a:off x="4000528" y="2428868"/>
            <a:ext cx="2286016" cy="400052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6" r:lo="rId7" r:qs="rId8" r:cs="rId9"/>
            </a:graphicData>
          </a:graphic>
        </p:graphicFrame>
        <p:graphicFrame>
          <p:nvGraphicFramePr>
            <p:cNvPr id="8" name="Diagram 7"/>
            <p:cNvGraphicFramePr/>
            <p:nvPr/>
          </p:nvGraphicFramePr>
          <p:xfrm>
            <a:off x="6786578" y="4929198"/>
            <a:ext cx="1928826" cy="157163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0" r:lo="rId11" r:qs="rId12" r:cs="rId13"/>
            </a:graphicData>
          </a:graphic>
        </p:graphicFrame>
        <p:cxnSp>
          <p:nvCxnSpPr>
            <p:cNvPr id="15" name="Straight Connector 14"/>
            <p:cNvCxnSpPr/>
            <p:nvPr/>
          </p:nvCxnSpPr>
          <p:spPr>
            <a:xfrm>
              <a:off x="2428892" y="2285992"/>
              <a:ext cx="5286380" cy="1588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rot="5400000">
              <a:off x="6394463" y="3607595"/>
              <a:ext cx="2642412" cy="794"/>
            </a:xfrm>
            <a:prstGeom prst="straightConnector1">
              <a:avLst/>
            </a:prstGeom>
            <a:ln w="508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1928032" y="5928536"/>
              <a:ext cx="714380" cy="1588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286016" y="6286520"/>
              <a:ext cx="1428760" cy="1588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>
              <a:off x="1464463" y="3964801"/>
              <a:ext cx="4572032" cy="71406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786182" y="1714488"/>
              <a:ext cx="1214478" cy="1588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rot="5400000">
              <a:off x="4608545" y="2107397"/>
              <a:ext cx="785024" cy="794"/>
            </a:xfrm>
            <a:prstGeom prst="straightConnector1">
              <a:avLst/>
            </a:prstGeom>
            <a:ln w="508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 Overview</a:t>
            </a:r>
            <a:endParaRPr lang="en-IN" dirty="0"/>
          </a:p>
        </p:txBody>
      </p:sp>
      <p:grpSp>
        <p:nvGrpSpPr>
          <p:cNvPr id="3" name="Group 15"/>
          <p:cNvGrpSpPr/>
          <p:nvPr/>
        </p:nvGrpSpPr>
        <p:grpSpPr>
          <a:xfrm>
            <a:off x="1143008" y="1571612"/>
            <a:ext cx="7572396" cy="4929222"/>
            <a:chOff x="1143008" y="1571612"/>
            <a:chExt cx="7572396" cy="4929222"/>
          </a:xfrm>
        </p:grpSpPr>
        <p:graphicFrame>
          <p:nvGraphicFramePr>
            <p:cNvPr id="5" name="Diagram 4"/>
            <p:cNvGraphicFramePr/>
            <p:nvPr/>
          </p:nvGraphicFramePr>
          <p:xfrm>
            <a:off x="1143008" y="1571612"/>
            <a:ext cx="2333620" cy="400052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6" name="Right Arrow 5"/>
            <p:cNvSpPr/>
            <p:nvPr/>
          </p:nvSpPr>
          <p:spPr>
            <a:xfrm>
              <a:off x="3500462" y="5143512"/>
              <a:ext cx="500066" cy="285752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graphicFrame>
          <p:nvGraphicFramePr>
            <p:cNvPr id="7" name="Diagram 6"/>
            <p:cNvGraphicFramePr/>
            <p:nvPr/>
          </p:nvGraphicFramePr>
          <p:xfrm>
            <a:off x="4000528" y="2428868"/>
            <a:ext cx="2286016" cy="400052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6" r:lo="rId7" r:qs="rId8" r:cs="rId9"/>
            </a:graphicData>
          </a:graphic>
        </p:graphicFrame>
        <p:graphicFrame>
          <p:nvGraphicFramePr>
            <p:cNvPr id="8" name="Diagram 7"/>
            <p:cNvGraphicFramePr/>
            <p:nvPr/>
          </p:nvGraphicFramePr>
          <p:xfrm>
            <a:off x="6786578" y="4929198"/>
            <a:ext cx="1928826" cy="157163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0" r:lo="rId11" r:qs="rId12" r:cs="rId13"/>
            </a:graphicData>
          </a:graphic>
        </p:graphicFrame>
        <p:cxnSp>
          <p:nvCxnSpPr>
            <p:cNvPr id="15" name="Straight Connector 14"/>
            <p:cNvCxnSpPr/>
            <p:nvPr/>
          </p:nvCxnSpPr>
          <p:spPr>
            <a:xfrm>
              <a:off x="2428892" y="2285992"/>
              <a:ext cx="5286380" cy="1588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rot="5400000">
              <a:off x="6394463" y="3607595"/>
              <a:ext cx="2642412" cy="794"/>
            </a:xfrm>
            <a:prstGeom prst="straightConnector1">
              <a:avLst/>
            </a:prstGeom>
            <a:ln w="508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1928032" y="5928536"/>
              <a:ext cx="714380" cy="1588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286016" y="6286520"/>
              <a:ext cx="1428760" cy="1588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>
              <a:off x="1464463" y="3964801"/>
              <a:ext cx="4572032" cy="71406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786182" y="1714488"/>
              <a:ext cx="1214478" cy="1588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rot="5400000">
              <a:off x="4608545" y="2107397"/>
              <a:ext cx="785024" cy="794"/>
            </a:xfrm>
            <a:prstGeom prst="straightConnector1">
              <a:avLst/>
            </a:prstGeom>
            <a:ln w="508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Loop Profiler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414" y="1142984"/>
            <a:ext cx="7715304" cy="2000264"/>
          </a:xfrm>
        </p:spPr>
        <p:txBody>
          <a:bodyPr>
            <a:noAutofit/>
          </a:bodyPr>
          <a:lstStyle/>
          <a:p>
            <a:r>
              <a:rPr lang="en-US" sz="2200" dirty="0" smtClean="0"/>
              <a:t>Detects regions of software to be implemented as hardware</a:t>
            </a:r>
          </a:p>
          <a:p>
            <a:r>
              <a:rPr lang="en-US" sz="2200" dirty="0" smtClean="0"/>
              <a:t>Monitors instruction addresses on memory bus : non-intrusive</a:t>
            </a:r>
          </a:p>
          <a:p>
            <a:r>
              <a:rPr lang="en-US" sz="2200" dirty="0" smtClean="0"/>
              <a:t>On backward branch update cache entry which stores branch frequency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57290" y="3214686"/>
            <a:ext cx="7500990" cy="571504"/>
          </a:xfrm>
          <a:prstGeom prst="rect">
            <a:avLst/>
          </a:prstGeom>
        </p:spPr>
        <p:txBody>
          <a:bodyPr anchor="ctr">
            <a:normAutofit fontScale="8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Decompilation</a:t>
            </a:r>
            <a:endParaRPr kumimoji="0" lang="en-IN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214414" y="4071942"/>
            <a:ext cx="7929586" cy="214314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Converts software loop into high level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Converts each assembly instruction to corresponding register transfers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Creates control flow and data flow graphs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Applies standard compiler optimizations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 Overview</a:t>
            </a:r>
            <a:endParaRPr lang="en-IN" dirty="0"/>
          </a:p>
        </p:txBody>
      </p:sp>
      <p:grpSp>
        <p:nvGrpSpPr>
          <p:cNvPr id="3" name="Group 15"/>
          <p:cNvGrpSpPr/>
          <p:nvPr/>
        </p:nvGrpSpPr>
        <p:grpSpPr>
          <a:xfrm>
            <a:off x="1143008" y="1571612"/>
            <a:ext cx="7572396" cy="4929222"/>
            <a:chOff x="1143008" y="1571612"/>
            <a:chExt cx="7572396" cy="4929222"/>
          </a:xfrm>
        </p:grpSpPr>
        <p:graphicFrame>
          <p:nvGraphicFramePr>
            <p:cNvPr id="5" name="Diagram 4"/>
            <p:cNvGraphicFramePr/>
            <p:nvPr/>
          </p:nvGraphicFramePr>
          <p:xfrm>
            <a:off x="1143008" y="1571612"/>
            <a:ext cx="2333620" cy="400052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6" name="Right Arrow 5"/>
            <p:cNvSpPr/>
            <p:nvPr/>
          </p:nvSpPr>
          <p:spPr>
            <a:xfrm>
              <a:off x="3500462" y="5143512"/>
              <a:ext cx="500066" cy="285752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graphicFrame>
          <p:nvGraphicFramePr>
            <p:cNvPr id="7" name="Diagram 6"/>
            <p:cNvGraphicFramePr/>
            <p:nvPr/>
          </p:nvGraphicFramePr>
          <p:xfrm>
            <a:off x="4000528" y="2428868"/>
            <a:ext cx="2286016" cy="400052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6" r:lo="rId7" r:qs="rId8" r:cs="rId9"/>
            </a:graphicData>
          </a:graphic>
        </p:graphicFrame>
        <p:graphicFrame>
          <p:nvGraphicFramePr>
            <p:cNvPr id="8" name="Diagram 7"/>
            <p:cNvGraphicFramePr/>
            <p:nvPr/>
          </p:nvGraphicFramePr>
          <p:xfrm>
            <a:off x="6786578" y="4929198"/>
            <a:ext cx="1928826" cy="157163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0" r:lo="rId11" r:qs="rId12" r:cs="rId13"/>
            </a:graphicData>
          </a:graphic>
        </p:graphicFrame>
        <p:cxnSp>
          <p:nvCxnSpPr>
            <p:cNvPr id="15" name="Straight Connector 14"/>
            <p:cNvCxnSpPr/>
            <p:nvPr/>
          </p:nvCxnSpPr>
          <p:spPr>
            <a:xfrm>
              <a:off x="2428892" y="2285992"/>
              <a:ext cx="5286380" cy="1588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rot="5400000">
              <a:off x="6394463" y="3607595"/>
              <a:ext cx="2642412" cy="794"/>
            </a:xfrm>
            <a:prstGeom prst="straightConnector1">
              <a:avLst/>
            </a:prstGeom>
            <a:ln w="508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1928032" y="5928536"/>
              <a:ext cx="714380" cy="1588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286016" y="6286520"/>
              <a:ext cx="1428760" cy="1588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>
              <a:off x="1464463" y="3964801"/>
              <a:ext cx="4572032" cy="71406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786182" y="1714488"/>
              <a:ext cx="1214478" cy="1588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rot="5400000">
              <a:off x="4608545" y="2107397"/>
              <a:ext cx="785024" cy="794"/>
            </a:xfrm>
            <a:prstGeom prst="straightConnector1">
              <a:avLst/>
            </a:prstGeom>
            <a:ln w="508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571744"/>
            <a:ext cx="7715304" cy="35719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Register</a:t>
            </a:r>
            <a:r>
              <a:rPr lang="en-US" sz="3200" dirty="0" smtClean="0"/>
              <a:t> Transfer &amp; Logic Synthesis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3071810"/>
            <a:ext cx="7929586" cy="1571636"/>
          </a:xfrm>
        </p:spPr>
        <p:txBody>
          <a:bodyPr>
            <a:normAutofit/>
          </a:bodyPr>
          <a:lstStyle/>
          <a:p>
            <a:r>
              <a:rPr lang="en-US" sz="2000" dirty="0" smtClean="0"/>
              <a:t>RT converts each output bit into Boolean expression</a:t>
            </a:r>
          </a:p>
          <a:p>
            <a:r>
              <a:rPr lang="en-US" sz="2000" dirty="0" smtClean="0"/>
              <a:t>Logic Synthesis creates DAG of Boolean logic </a:t>
            </a:r>
          </a:p>
          <a:p>
            <a:r>
              <a:rPr lang="en-US" sz="2000" dirty="0" smtClean="0"/>
              <a:t>Nodes of DAG correspond to simple logic gates</a:t>
            </a:r>
          </a:p>
          <a:p>
            <a:r>
              <a:rPr lang="en-US" sz="2000" dirty="0" smtClean="0"/>
              <a:t>Optimize using logic minimization algorithm</a:t>
            </a:r>
          </a:p>
          <a:p>
            <a:pPr>
              <a:buNone/>
            </a:pPr>
            <a:endParaRPr lang="en-US" sz="2800" dirty="0" smtClean="0"/>
          </a:p>
          <a:p>
            <a:endParaRPr lang="en-US" sz="2800" dirty="0" smtClean="0"/>
          </a:p>
          <a:p>
            <a:endParaRPr lang="en-IN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14414" y="4786322"/>
            <a:ext cx="5643602" cy="481002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Technology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Mapping</a:t>
            </a:r>
            <a:endParaRPr kumimoji="0" lang="en-IN" sz="3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71538" y="5357826"/>
            <a:ext cx="7572428" cy="121444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n-US" sz="2000" dirty="0" smtClean="0"/>
              <a:t>Traverse DAG backward from op node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n-US" sz="2000" dirty="0" smtClean="0"/>
              <a:t>Combine nodes to create LUT’s 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n-US" sz="2000" dirty="0" smtClean="0"/>
              <a:t>Map the final 3ip – 2op LUT’s to the CLF</a:t>
            </a:r>
            <a:endParaRPr kumimoji="0" lang="en-IN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14414" y="214290"/>
            <a:ext cx="7498080" cy="500066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DMA Configuration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71538" y="714356"/>
            <a:ext cx="8358246" cy="18573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Maps memory access of decompiled loop onto DMA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Detect read/writes, ++, --, address updates, etc. 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Remove address calculations, loop counters, exits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Starts data transfer </a:t>
            </a:r>
            <a:endParaRPr kumimoji="0" lang="en-IN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 Overview</a:t>
            </a:r>
            <a:endParaRPr lang="en-IN" dirty="0"/>
          </a:p>
        </p:txBody>
      </p:sp>
      <p:grpSp>
        <p:nvGrpSpPr>
          <p:cNvPr id="3" name="Group 15"/>
          <p:cNvGrpSpPr/>
          <p:nvPr/>
        </p:nvGrpSpPr>
        <p:grpSpPr>
          <a:xfrm>
            <a:off x="1143008" y="1571612"/>
            <a:ext cx="7572396" cy="4929222"/>
            <a:chOff x="1143008" y="1571612"/>
            <a:chExt cx="7572396" cy="4929222"/>
          </a:xfrm>
        </p:grpSpPr>
        <p:graphicFrame>
          <p:nvGraphicFramePr>
            <p:cNvPr id="5" name="Diagram 4"/>
            <p:cNvGraphicFramePr/>
            <p:nvPr/>
          </p:nvGraphicFramePr>
          <p:xfrm>
            <a:off x="1143008" y="1571612"/>
            <a:ext cx="2333620" cy="400052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6" name="Right Arrow 5"/>
            <p:cNvSpPr/>
            <p:nvPr/>
          </p:nvSpPr>
          <p:spPr>
            <a:xfrm>
              <a:off x="3500462" y="5143512"/>
              <a:ext cx="500066" cy="285752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graphicFrame>
          <p:nvGraphicFramePr>
            <p:cNvPr id="7" name="Diagram 6"/>
            <p:cNvGraphicFramePr/>
            <p:nvPr/>
          </p:nvGraphicFramePr>
          <p:xfrm>
            <a:off x="4000528" y="2428868"/>
            <a:ext cx="2286016" cy="400052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6" r:lo="rId7" r:qs="rId8" r:cs="rId9"/>
            </a:graphicData>
          </a:graphic>
        </p:graphicFrame>
        <p:graphicFrame>
          <p:nvGraphicFramePr>
            <p:cNvPr id="8" name="Diagram 7"/>
            <p:cNvGraphicFramePr/>
            <p:nvPr/>
          </p:nvGraphicFramePr>
          <p:xfrm>
            <a:off x="6786578" y="4929198"/>
            <a:ext cx="1928826" cy="157163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0" r:lo="rId11" r:qs="rId12" r:cs="rId13"/>
            </a:graphicData>
          </a:graphic>
        </p:graphicFrame>
        <p:cxnSp>
          <p:nvCxnSpPr>
            <p:cNvPr id="15" name="Straight Connector 14"/>
            <p:cNvCxnSpPr/>
            <p:nvPr/>
          </p:nvCxnSpPr>
          <p:spPr>
            <a:xfrm>
              <a:off x="2428892" y="2285992"/>
              <a:ext cx="5286380" cy="1588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rot="5400000">
              <a:off x="6394463" y="3607595"/>
              <a:ext cx="2642412" cy="794"/>
            </a:xfrm>
            <a:prstGeom prst="straightConnector1">
              <a:avLst/>
            </a:prstGeom>
            <a:ln w="508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1928032" y="5928536"/>
              <a:ext cx="714380" cy="1588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286016" y="6286520"/>
              <a:ext cx="1428760" cy="1588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>
              <a:off x="1464463" y="3964801"/>
              <a:ext cx="4572032" cy="71406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786182" y="1714488"/>
              <a:ext cx="1214478" cy="1588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rot="5400000">
              <a:off x="4608545" y="2107397"/>
              <a:ext cx="785024" cy="794"/>
            </a:xfrm>
            <a:prstGeom prst="straightConnector1">
              <a:avLst/>
            </a:prstGeom>
            <a:ln w="508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14290"/>
            <a:ext cx="7498080" cy="51115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Placement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85852" y="1000108"/>
            <a:ext cx="7500990" cy="1928826"/>
          </a:xfrm>
        </p:spPr>
        <p:txBody>
          <a:bodyPr>
            <a:normAutofit fontScale="85000" lnSpcReduction="10000"/>
          </a:bodyPr>
          <a:lstStyle/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600" dirty="0" smtClean="0"/>
              <a:t>Relative placement, determine critical path, place this path into single horizontal row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600" dirty="0" smtClean="0"/>
              <a:t>Analyze dependency between placed and non-placed nodes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600" dirty="0" smtClean="0"/>
              <a:t>Each node placed above (</a:t>
            </a:r>
            <a:r>
              <a:rPr lang="en-US" sz="2600" i="1" dirty="0" smtClean="0"/>
              <a:t>input to placed node)</a:t>
            </a:r>
            <a:r>
              <a:rPr lang="en-US" sz="2600" dirty="0" smtClean="0"/>
              <a:t> or below (</a:t>
            </a:r>
            <a:r>
              <a:rPr lang="en-US" sz="2600" i="1" dirty="0" smtClean="0"/>
              <a:t>uses output from placed node)</a:t>
            </a:r>
            <a:r>
              <a:rPr lang="en-US" sz="2600" dirty="0" smtClean="0"/>
              <a:t> the dependant node</a:t>
            </a:r>
            <a:endParaRPr lang="en-IN" sz="2600" dirty="0" smtClean="0"/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 smtClean="0"/>
          </a:p>
          <a:p>
            <a:endParaRPr lang="en-IN" sz="46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28728" y="3132158"/>
            <a:ext cx="7498080" cy="654032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Routing</a:t>
            </a:r>
            <a:endParaRPr kumimoji="0" lang="en-IN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285852" y="4000504"/>
            <a:ext cx="7858148" cy="2500330"/>
          </a:xfrm>
          <a:prstGeom prst="rect">
            <a:avLst/>
          </a:prstGeom>
          <a:noFill/>
        </p:spPr>
        <p:txBody>
          <a:bodyPr>
            <a:normAutofit fontScale="92500" lnSpcReduction="20000"/>
          </a:bodyPr>
          <a:lstStyle/>
          <a:p>
            <a:pPr marL="365760" marR="0" lvl="1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n-US" sz="2400" dirty="0" smtClean="0"/>
              <a:t>Uses simple greedy algorithm</a:t>
            </a:r>
          </a:p>
          <a:p>
            <a:pPr marL="365760" marR="0" lvl="1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steps:</a:t>
            </a:r>
          </a:p>
          <a:p>
            <a:pPr marL="1280160" lvl="3" indent="-283464">
              <a:spcBef>
                <a:spcPts val="600"/>
              </a:spcBef>
              <a:buClr>
                <a:schemeClr val="accent1"/>
              </a:buClr>
              <a:buSzPct val="80000"/>
              <a:buBlip>
                <a:blip r:embed="rId2"/>
              </a:buBlip>
            </a:pPr>
            <a:r>
              <a:rPr lang="en-US" sz="2400" baseline="0" dirty="0" smtClean="0"/>
              <a:t>between</a:t>
            </a:r>
            <a:r>
              <a:rPr lang="en-US" sz="2400" dirty="0" smtClean="0"/>
              <a:t> input nodes and LUT’s</a:t>
            </a:r>
          </a:p>
          <a:p>
            <a:pPr marL="1280160" lvl="3" indent="-283464">
              <a:spcBef>
                <a:spcPts val="600"/>
              </a:spcBef>
              <a:buClr>
                <a:schemeClr val="accent1"/>
              </a:buClr>
              <a:buSzPct val="80000"/>
              <a:buBlip>
                <a:blip r:embed="rId2"/>
              </a:buBlip>
            </a:pPr>
            <a:r>
              <a:rPr lang="en-US" sz="2400" dirty="0" smtClean="0"/>
              <a:t>b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etween LUT’s and outputs</a:t>
            </a:r>
          </a:p>
          <a:p>
            <a:pPr marL="1280160" lvl="3" indent="-283464">
              <a:spcBef>
                <a:spcPts val="600"/>
              </a:spcBef>
              <a:buClr>
                <a:schemeClr val="accent1"/>
              </a:buClr>
              <a:buSzPct val="80000"/>
              <a:buBlip>
                <a:blip r:embed="rId2"/>
              </a:buBlip>
            </a:pPr>
            <a:r>
              <a:rPr lang="en-US" sz="2400" dirty="0" smtClean="0"/>
              <a:t>c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onnect LUT’s together</a:t>
            </a:r>
          </a:p>
          <a:p>
            <a:pPr marL="3657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400" dirty="0" smtClean="0"/>
              <a:t>Routing done through switch matrices</a:t>
            </a:r>
          </a:p>
          <a:p>
            <a:pPr marL="3657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400" dirty="0" smtClean="0"/>
              <a:t>If route not available back track to find alternatives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IN" sz="4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 Overview</a:t>
            </a:r>
            <a:endParaRPr lang="en-IN" dirty="0"/>
          </a:p>
        </p:txBody>
      </p:sp>
      <p:grpSp>
        <p:nvGrpSpPr>
          <p:cNvPr id="3" name="Group 15"/>
          <p:cNvGrpSpPr/>
          <p:nvPr/>
        </p:nvGrpSpPr>
        <p:grpSpPr>
          <a:xfrm>
            <a:off x="1143008" y="1571612"/>
            <a:ext cx="7572396" cy="4929222"/>
            <a:chOff x="1143008" y="1571612"/>
            <a:chExt cx="7572396" cy="4929222"/>
          </a:xfrm>
        </p:grpSpPr>
        <p:graphicFrame>
          <p:nvGraphicFramePr>
            <p:cNvPr id="5" name="Diagram 4"/>
            <p:cNvGraphicFramePr/>
            <p:nvPr/>
          </p:nvGraphicFramePr>
          <p:xfrm>
            <a:off x="1143008" y="1571612"/>
            <a:ext cx="2333620" cy="400052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6" name="Right Arrow 5"/>
            <p:cNvSpPr/>
            <p:nvPr/>
          </p:nvSpPr>
          <p:spPr>
            <a:xfrm>
              <a:off x="3500462" y="5143512"/>
              <a:ext cx="500066" cy="285752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graphicFrame>
          <p:nvGraphicFramePr>
            <p:cNvPr id="7" name="Diagram 6"/>
            <p:cNvGraphicFramePr/>
            <p:nvPr/>
          </p:nvGraphicFramePr>
          <p:xfrm>
            <a:off x="4000528" y="2428868"/>
            <a:ext cx="2286016" cy="400052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6" r:lo="rId7" r:qs="rId8" r:cs="rId9"/>
            </a:graphicData>
          </a:graphic>
        </p:graphicFrame>
        <p:graphicFrame>
          <p:nvGraphicFramePr>
            <p:cNvPr id="8" name="Diagram 7"/>
            <p:cNvGraphicFramePr/>
            <p:nvPr/>
          </p:nvGraphicFramePr>
          <p:xfrm>
            <a:off x="6786578" y="4929198"/>
            <a:ext cx="1928826" cy="157163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0" r:lo="rId11" r:qs="rId12" r:cs="rId13"/>
            </a:graphicData>
          </a:graphic>
        </p:graphicFrame>
        <p:cxnSp>
          <p:nvCxnSpPr>
            <p:cNvPr id="15" name="Straight Connector 14"/>
            <p:cNvCxnSpPr/>
            <p:nvPr/>
          </p:nvCxnSpPr>
          <p:spPr>
            <a:xfrm>
              <a:off x="2428892" y="2285992"/>
              <a:ext cx="5286380" cy="1588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rot="5400000">
              <a:off x="6394463" y="3607595"/>
              <a:ext cx="2642412" cy="794"/>
            </a:xfrm>
            <a:prstGeom prst="straightConnector1">
              <a:avLst/>
            </a:prstGeom>
            <a:ln w="508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1928032" y="5928536"/>
              <a:ext cx="714380" cy="1588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286016" y="6286520"/>
              <a:ext cx="1428760" cy="1588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>
              <a:off x="1464463" y="3964801"/>
              <a:ext cx="4572032" cy="71406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786182" y="1714488"/>
              <a:ext cx="1214478" cy="1588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rot="5400000">
              <a:off x="4608545" y="2107397"/>
              <a:ext cx="785024" cy="794"/>
            </a:xfrm>
            <a:prstGeom prst="straightConnector1">
              <a:avLst/>
            </a:prstGeom>
            <a:ln w="508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Software Partitioning	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9591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Given an application dividing the tasks into software on microprocessor and hardware co-processors</a:t>
            </a:r>
          </a:p>
          <a:p>
            <a:r>
              <a:rPr lang="en-US" sz="2400" dirty="0" smtClean="0"/>
              <a:t>Software used for features and flexibility</a:t>
            </a:r>
          </a:p>
          <a:p>
            <a:r>
              <a:rPr lang="en-US" sz="2400" dirty="0" smtClean="0"/>
              <a:t>Hardware used for better performance</a:t>
            </a:r>
          </a:p>
          <a:p>
            <a:r>
              <a:rPr lang="en-US" sz="2400" dirty="0" smtClean="0"/>
              <a:t>Example applications: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Microwave Oven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Cell Phone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Camera</a:t>
            </a:r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6" y="3714752"/>
            <a:ext cx="2050464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4876" y="4643446"/>
            <a:ext cx="1928826" cy="1538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28" y="1000108"/>
            <a:ext cx="7498080" cy="192882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Combines place and route hw description with DMA configuration</a:t>
            </a:r>
          </a:p>
          <a:p>
            <a:r>
              <a:rPr lang="en-US" sz="2400" dirty="0" smtClean="0"/>
              <a:t>Bitfile is used to initialize the configurable logic</a:t>
            </a:r>
          </a:p>
          <a:p>
            <a:endParaRPr lang="en-IN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1115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Bitfile Creation</a:t>
            </a:r>
            <a:endParaRPr lang="en-IN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57290" y="2714620"/>
            <a:ext cx="7498080" cy="582594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Binary Modification</a:t>
            </a:r>
            <a:endParaRPr kumimoji="0" lang="en-IN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85852" y="3429000"/>
            <a:ext cx="7858148" cy="235745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n-US" sz="2400" dirty="0" smtClean="0"/>
              <a:t>Replace sw by jump to hw initialization code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Write to port connected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hw enable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n-US" sz="2400" baseline="0" dirty="0" smtClean="0"/>
              <a:t>Code for putting µP in</a:t>
            </a:r>
            <a:r>
              <a:rPr lang="en-US" sz="2400" dirty="0" smtClean="0"/>
              <a:t> sleep mode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Hw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asserts completion signal after execution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400" dirty="0" smtClean="0"/>
              <a:t>µP </a:t>
            </a:r>
            <a:r>
              <a:rPr lang="en-US" sz="2400" baseline="0" dirty="0" smtClean="0"/>
              <a:t>resumes</a:t>
            </a:r>
            <a:r>
              <a:rPr lang="en-US" sz="2400" dirty="0" smtClean="0"/>
              <a:t> from end of original sw loop</a:t>
            </a:r>
            <a:endParaRPr kumimoji="0" lang="en-I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790712" cy="51115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Dynamic Partitioning Tool Details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42977" y="1000108"/>
          <a:ext cx="7715304" cy="2928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832"/>
                <a:gridCol w="1402289"/>
                <a:gridCol w="1543061"/>
                <a:gridCol w="1543061"/>
                <a:gridCol w="1543061"/>
              </a:tblGrid>
              <a:tr h="66250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Tool</a:t>
                      </a:r>
                      <a:endParaRPr lang="en-I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Code Size (Lines</a:t>
                      </a:r>
                      <a:endParaRPr lang="en-I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Binary Size</a:t>
                      </a:r>
                      <a:r>
                        <a:rPr lang="en-US" sz="1600" baseline="0" dirty="0" smtClean="0"/>
                        <a:t> (Kbytes)</a:t>
                      </a:r>
                      <a:endParaRPr lang="en-I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Data</a:t>
                      </a:r>
                      <a:r>
                        <a:rPr lang="en-US" sz="1600" baseline="0" dirty="0" smtClean="0"/>
                        <a:t> Size (Kbytes)</a:t>
                      </a:r>
                      <a:endParaRPr lang="en-I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Time (s)</a:t>
                      </a:r>
                      <a:endParaRPr lang="en-IN" sz="1600" dirty="0"/>
                    </a:p>
                  </a:txBody>
                  <a:tcPr anchor="ctr"/>
                </a:tc>
              </a:tr>
              <a:tr h="94145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Decompilation</a:t>
                      </a:r>
                    </a:p>
                    <a:p>
                      <a:pPr algn="ctr"/>
                      <a:r>
                        <a:rPr lang="en-US" sz="1600" dirty="0" smtClean="0"/>
                        <a:t> DMA Config</a:t>
                      </a:r>
                    </a:p>
                    <a:p>
                      <a:pPr algn="ctr"/>
                      <a:r>
                        <a:rPr lang="en-US" sz="1600" dirty="0" smtClean="0"/>
                        <a:t>RT Synthesis</a:t>
                      </a:r>
                      <a:endParaRPr lang="en-I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7203</a:t>
                      </a:r>
                      <a:endParaRPr lang="en-I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125</a:t>
                      </a:r>
                      <a:endParaRPr lang="en-I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452</a:t>
                      </a:r>
                      <a:endParaRPr lang="en-I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0.05</a:t>
                      </a:r>
                      <a:endParaRPr lang="en-IN" sz="1600" dirty="0"/>
                    </a:p>
                  </a:txBody>
                  <a:tcPr anchor="ctr"/>
                </a:tc>
              </a:tr>
              <a:tr h="94145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Logic Synthesis</a:t>
                      </a:r>
                    </a:p>
                    <a:p>
                      <a:pPr algn="ctr"/>
                      <a:r>
                        <a:rPr lang="en-US" sz="1600" dirty="0" smtClean="0"/>
                        <a:t>Tech. Mapping</a:t>
                      </a:r>
                    </a:p>
                    <a:p>
                      <a:pPr algn="ctr"/>
                      <a:r>
                        <a:rPr lang="en-US" sz="1600" dirty="0" smtClean="0"/>
                        <a:t>Place</a:t>
                      </a:r>
                      <a:r>
                        <a:rPr lang="en-US" sz="1600" baseline="0" dirty="0" smtClean="0"/>
                        <a:t> &amp; Route</a:t>
                      </a:r>
                      <a:endParaRPr lang="en-I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4695</a:t>
                      </a:r>
                      <a:endParaRPr lang="en-I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88</a:t>
                      </a:r>
                      <a:endParaRPr lang="en-I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360</a:t>
                      </a:r>
                      <a:endParaRPr lang="en-I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1.04</a:t>
                      </a:r>
                      <a:endParaRPr lang="en-IN" sz="1600" dirty="0"/>
                    </a:p>
                  </a:txBody>
                  <a:tcPr anchor="ctr"/>
                </a:tc>
              </a:tr>
              <a:tr h="3835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Total</a:t>
                      </a:r>
                      <a:endParaRPr lang="en-I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213</a:t>
                      </a:r>
                      <a:endParaRPr lang="en-I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1.09</a:t>
                      </a:r>
                      <a:endParaRPr lang="en-IN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28662" y="4182627"/>
            <a:ext cx="7929618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1">
              <a:buBlip>
                <a:blip r:embed="rId3"/>
              </a:buBlip>
            </a:pPr>
            <a:r>
              <a:rPr lang="en-US" sz="2000" dirty="0" smtClean="0"/>
              <a:t> 	Dynamic hw-sw partitioning is feasible if partitioning module can     	fit in a small area</a:t>
            </a:r>
          </a:p>
          <a:p>
            <a:pPr lvl="1">
              <a:buBlip>
                <a:blip r:embed="rId3"/>
              </a:buBlip>
            </a:pPr>
            <a:r>
              <a:rPr lang="en-US" sz="2000" dirty="0" smtClean="0"/>
              <a:t> 	Overhead due to the partitioner in terms of power and size 	should be less</a:t>
            </a:r>
          </a:p>
          <a:p>
            <a:pPr lvl="1">
              <a:buBlip>
                <a:blip r:embed="rId3"/>
              </a:buBlip>
            </a:pPr>
            <a:r>
              <a:rPr lang="en-US" sz="2000" dirty="0" smtClean="0"/>
              <a:t> 	Sometimes when separate processor not possible, partitioning 	module may share existing processor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76" y="1447800"/>
            <a:ext cx="8001024" cy="4800600"/>
          </a:xfrm>
        </p:spPr>
        <p:txBody>
          <a:bodyPr/>
          <a:lstStyle/>
          <a:p>
            <a:r>
              <a:rPr lang="en-US" dirty="0" smtClean="0"/>
              <a:t>Hardware-Software Partitioning</a:t>
            </a:r>
          </a:p>
          <a:p>
            <a:r>
              <a:rPr lang="en-US" dirty="0" smtClean="0"/>
              <a:t>Motivation</a:t>
            </a:r>
          </a:p>
          <a:p>
            <a:r>
              <a:rPr lang="en-US" dirty="0" smtClean="0"/>
              <a:t>Introduction to Dynamic Hw-Sw Partitioning</a:t>
            </a:r>
          </a:p>
          <a:p>
            <a:r>
              <a:rPr lang="en-US" dirty="0" smtClean="0"/>
              <a:t>System Architecture</a:t>
            </a:r>
          </a:p>
          <a:p>
            <a:r>
              <a:rPr lang="en-US" dirty="0" smtClean="0"/>
              <a:t>Tool Overview</a:t>
            </a:r>
          </a:p>
          <a:p>
            <a:r>
              <a:rPr lang="en-US" dirty="0" smtClean="0"/>
              <a:t>Experiments</a:t>
            </a:r>
          </a:p>
          <a:p>
            <a:r>
              <a:rPr lang="en-US" dirty="0" smtClean="0"/>
              <a:t>Conclusion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IN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85853" y="1857367"/>
          <a:ext cx="7286675" cy="3214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460"/>
                <a:gridCol w="1202843"/>
                <a:gridCol w="1202843"/>
                <a:gridCol w="1202843"/>
                <a:gridCol w="1202843"/>
                <a:gridCol w="1202843"/>
              </a:tblGrid>
              <a:tr h="65735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</a:p>
                    <a:p>
                      <a:pPr algn="ctr"/>
                      <a:r>
                        <a:rPr lang="en-US" dirty="0" smtClean="0"/>
                        <a:t> Ins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Loop </a:t>
                      </a:r>
                    </a:p>
                    <a:p>
                      <a:pPr algn="ctr"/>
                      <a:r>
                        <a:rPr lang="en-US" dirty="0" smtClean="0"/>
                        <a:t>Ins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Loop Time 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Loop Size 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Ideal Speedup</a:t>
                      </a:r>
                      <a:endParaRPr lang="en-IN" dirty="0"/>
                    </a:p>
                  </a:txBody>
                  <a:tcPr/>
                </a:tc>
              </a:tr>
              <a:tr h="4170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Brev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70.0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3.3</a:t>
                      </a:r>
                      <a:endParaRPr lang="en-IN" dirty="0"/>
                    </a:p>
                  </a:txBody>
                  <a:tcPr/>
                </a:tc>
              </a:tr>
              <a:tr h="4170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G3fax1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1094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31.4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</a:t>
                      </a:r>
                      <a:endParaRPr lang="en-IN" dirty="0"/>
                    </a:p>
                  </a:txBody>
                  <a:tcPr/>
                </a:tc>
              </a:tr>
              <a:tr h="4170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G3fax2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1094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31.2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</a:t>
                      </a:r>
                      <a:endParaRPr lang="en-IN" dirty="0"/>
                    </a:p>
                  </a:txBody>
                  <a:tcPr/>
                </a:tc>
              </a:tr>
              <a:tr h="4170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url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13526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79.9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5.0</a:t>
                      </a:r>
                      <a:endParaRPr lang="en-IN" dirty="0"/>
                    </a:p>
                  </a:txBody>
                  <a:tcPr/>
                </a:tc>
              </a:tr>
              <a:tr h="4723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logmin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8968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63.8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2.8</a:t>
                      </a:r>
                      <a:endParaRPr lang="en-IN" dirty="0"/>
                    </a:p>
                  </a:txBody>
                  <a:tcPr/>
                </a:tc>
              </a:tr>
              <a:tr h="417001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Avg:</a:t>
                      </a:r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55.3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2.8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85852" y="5429264"/>
            <a:ext cx="7215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Benchmark Information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1357290" y="500042"/>
          <a:ext cx="7499352" cy="3500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9892"/>
                <a:gridCol w="1249892"/>
                <a:gridCol w="1249892"/>
                <a:gridCol w="1249892"/>
                <a:gridCol w="1249892"/>
                <a:gridCol w="1249892"/>
              </a:tblGrid>
              <a:tr h="7820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</a:t>
                      </a:r>
                      <a:endParaRPr lang="en-IN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Sw </a:t>
                      </a:r>
                    </a:p>
                    <a:p>
                      <a:pPr algn="ctr"/>
                      <a:r>
                        <a:rPr lang="en-US" dirty="0" smtClean="0"/>
                        <a:t>Time</a:t>
                      </a:r>
                      <a:endParaRPr lang="en-IN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Sw Loop Time</a:t>
                      </a:r>
                      <a:endParaRPr lang="en-IN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Hw</a:t>
                      </a:r>
                      <a:r>
                        <a:rPr lang="en-US" baseline="0" dirty="0" smtClean="0"/>
                        <a:t> Loop Time</a:t>
                      </a:r>
                      <a:endParaRPr lang="en-IN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Sw/Hw Time</a:t>
                      </a:r>
                      <a:endParaRPr lang="en-IN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IN" dirty="0"/>
                    </a:p>
                  </a:txBody>
                  <a:tcPr anchor="ctr" anchorCtr="1"/>
                </a:tc>
              </a:tr>
              <a:tr h="4530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Brev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3.1</a:t>
                      </a:r>
                      <a:endParaRPr lang="en-IN" dirty="0"/>
                    </a:p>
                  </a:txBody>
                  <a:tcPr/>
                </a:tc>
              </a:tr>
              <a:tr h="4530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G3fax1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23.50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7.35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16.98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1.4</a:t>
                      </a:r>
                      <a:endParaRPr lang="en-IN" dirty="0"/>
                    </a:p>
                  </a:txBody>
                  <a:tcPr/>
                </a:tc>
              </a:tr>
              <a:tr h="4530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G3fax2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23.50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7.39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1.49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17.61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</a:t>
                      </a:r>
                      <a:endParaRPr lang="en-IN" dirty="0"/>
                    </a:p>
                  </a:txBody>
                  <a:tcPr/>
                </a:tc>
              </a:tr>
              <a:tr h="4530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url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379.90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303.74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13.29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89.45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4.2</a:t>
                      </a:r>
                      <a:endParaRPr lang="en-IN" dirty="0"/>
                    </a:p>
                  </a:txBody>
                  <a:tcPr/>
                </a:tc>
              </a:tr>
              <a:tr h="4530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logmin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16.32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10.42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6.12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2.7</a:t>
                      </a:r>
                      <a:endParaRPr lang="en-IN" dirty="0"/>
                    </a:p>
                  </a:txBody>
                  <a:tcPr/>
                </a:tc>
              </a:tr>
              <a:tr h="453074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Avg:</a:t>
                      </a:r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65.78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3.16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26.03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2.6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357290" y="4214818"/>
            <a:ext cx="742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Dynamic Partitioning Results</a:t>
            </a:r>
            <a:endParaRPr lang="en-IN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071538" y="5214950"/>
            <a:ext cx="778671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en-US" sz="2400" dirty="0" smtClean="0"/>
              <a:t>On an average hw execution 20 times faster than software</a:t>
            </a:r>
          </a:p>
          <a:p>
            <a:pPr>
              <a:buBlip>
                <a:blip r:embed="rId3"/>
              </a:buBlip>
            </a:pPr>
            <a:r>
              <a:rPr lang="en-US" sz="2400" dirty="0" smtClean="0"/>
              <a:t>Achieve close to ideal speedup of 2.8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708392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Determining Hardware Performance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62427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Product of total loop iterations and total loop executions</a:t>
            </a:r>
          </a:p>
          <a:p>
            <a:r>
              <a:rPr lang="en-US" sz="2400" dirty="0" smtClean="0"/>
              <a:t>Loop bodies are single cycle</a:t>
            </a:r>
          </a:p>
          <a:p>
            <a:r>
              <a:rPr lang="en-US" sz="2400" dirty="0" smtClean="0"/>
              <a:t>So product represents total cycles spent in the loop</a:t>
            </a:r>
          </a:p>
          <a:p>
            <a:r>
              <a:rPr lang="en-US" sz="2400" dirty="0" smtClean="0"/>
              <a:t>Included initialization and write back time</a:t>
            </a:r>
          </a:p>
          <a:p>
            <a:r>
              <a:rPr lang="en-US" sz="2400" dirty="0" smtClean="0"/>
              <a:t>Determine delay through all transistors along critical path</a:t>
            </a:r>
          </a:p>
          <a:p>
            <a:r>
              <a:rPr lang="en-US" sz="2400" dirty="0" smtClean="0"/>
              <a:t>Delay small enough to run configurable logic at 60MHz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Conclusion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76" y="1447800"/>
            <a:ext cx="8001024" cy="480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Dynamic hardware software partitioning approach better than traditional approach</a:t>
            </a:r>
          </a:p>
          <a:p>
            <a:r>
              <a:rPr lang="en-US" sz="2400" dirty="0" smtClean="0"/>
              <a:t>Transparent : benefits of partitioning using standard software tool flows</a:t>
            </a:r>
          </a:p>
          <a:p>
            <a:r>
              <a:rPr lang="en-US" sz="2400" dirty="0" smtClean="0"/>
              <a:t>Adapt to applications actual usage at run time</a:t>
            </a:r>
          </a:p>
          <a:p>
            <a:r>
              <a:rPr lang="en-US" sz="2400" dirty="0" smtClean="0"/>
              <a:t>Obtained close to ideal speedup</a:t>
            </a:r>
          </a:p>
          <a:p>
            <a:r>
              <a:rPr lang="en-US" sz="2400" dirty="0" smtClean="0"/>
              <a:t> Future work: extend it </a:t>
            </a:r>
            <a:r>
              <a:rPr lang="en-US" sz="2400" dirty="0" smtClean="0"/>
              <a:t>to </a:t>
            </a:r>
            <a:r>
              <a:rPr lang="en-US" sz="2400" dirty="0" smtClean="0"/>
              <a:t>sequential logic and more complex memory access patterns 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1000100" y="3000372"/>
            <a:ext cx="8143900" cy="105250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0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5" dur="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5" presetClass="entr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5" presetClass="entr" presetSubtype="0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" presetClass="emph" presetSubtype="2" fill="hold" grpId="5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4" grpId="3"/>
      <p:bldP spid="4" grpId="4"/>
      <p:bldP spid="4" grpId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76" y="1447800"/>
            <a:ext cx="8001024" cy="4800600"/>
          </a:xfrm>
        </p:spPr>
        <p:txBody>
          <a:bodyPr/>
          <a:lstStyle/>
          <a:p>
            <a:r>
              <a:rPr lang="en-US" dirty="0" smtClean="0"/>
              <a:t>Hardware-Software Partitioning</a:t>
            </a:r>
          </a:p>
          <a:p>
            <a:r>
              <a:rPr lang="en-US" dirty="0" smtClean="0"/>
              <a:t>Motivation</a:t>
            </a:r>
          </a:p>
          <a:p>
            <a:r>
              <a:rPr lang="en-US" dirty="0" smtClean="0"/>
              <a:t>Introduction to Dynamic Hw-Sw Partitioning</a:t>
            </a:r>
          </a:p>
          <a:p>
            <a:r>
              <a:rPr lang="en-US" dirty="0" smtClean="0"/>
              <a:t>System Architecture</a:t>
            </a:r>
          </a:p>
          <a:p>
            <a:r>
              <a:rPr lang="en-US" dirty="0" smtClean="0"/>
              <a:t>Tool Overview</a:t>
            </a:r>
          </a:p>
          <a:p>
            <a:r>
              <a:rPr lang="en-US" dirty="0" smtClean="0"/>
              <a:t>Experiments</a:t>
            </a:r>
          </a:p>
          <a:p>
            <a:r>
              <a:rPr lang="en-US" dirty="0" smtClean="0"/>
              <a:t>Conclusion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414" y="1447800"/>
            <a:ext cx="7929586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Ever increasing embedded system design complexity</a:t>
            </a:r>
            <a:endParaRPr lang="en-IN" dirty="0" smtClean="0"/>
          </a:p>
          <a:p>
            <a:r>
              <a:rPr lang="en-US" dirty="0" smtClean="0"/>
              <a:t>Reduction in energy consumption</a:t>
            </a:r>
          </a:p>
          <a:p>
            <a:r>
              <a:rPr lang="en-US" dirty="0" smtClean="0"/>
              <a:t>Better performance compared to using only software</a:t>
            </a:r>
          </a:p>
          <a:p>
            <a:r>
              <a:rPr lang="en-US" dirty="0" smtClean="0"/>
              <a:t>Better optimization than dynamic software optimization techniques</a:t>
            </a:r>
          </a:p>
          <a:p>
            <a:r>
              <a:rPr lang="en-US" dirty="0" smtClean="0"/>
              <a:t>Availability of Single Chip platform for microprocessor and FPGA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76" y="1447800"/>
            <a:ext cx="8001024" cy="4800600"/>
          </a:xfrm>
        </p:spPr>
        <p:txBody>
          <a:bodyPr/>
          <a:lstStyle/>
          <a:p>
            <a:r>
              <a:rPr lang="en-US" dirty="0" smtClean="0"/>
              <a:t>Hardware-Software Partitioning</a:t>
            </a:r>
          </a:p>
          <a:p>
            <a:r>
              <a:rPr lang="en-US" dirty="0" smtClean="0"/>
              <a:t>Motivation</a:t>
            </a:r>
          </a:p>
          <a:p>
            <a:r>
              <a:rPr lang="en-US" dirty="0" smtClean="0"/>
              <a:t>Introduction to Dynamic Hw-Sw Partitioning</a:t>
            </a:r>
          </a:p>
          <a:p>
            <a:r>
              <a:rPr lang="en-US" dirty="0" smtClean="0"/>
              <a:t>System Architecture</a:t>
            </a:r>
          </a:p>
          <a:p>
            <a:r>
              <a:rPr lang="en-US" dirty="0" smtClean="0"/>
              <a:t>Tool Overview</a:t>
            </a:r>
          </a:p>
          <a:p>
            <a:r>
              <a:rPr lang="en-US" dirty="0" smtClean="0"/>
              <a:t>Experiments</a:t>
            </a:r>
          </a:p>
          <a:p>
            <a:r>
              <a:rPr lang="en-US" dirty="0" smtClean="0"/>
              <a:t>Conclusion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Problem with current approach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Tool flow problems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1</a:t>
            </a:r>
            <a:r>
              <a:rPr lang="en-US" baseline="30000" dirty="0" smtClean="0"/>
              <a:t>st  </a:t>
            </a:r>
            <a:r>
              <a:rPr lang="en-US" dirty="0" smtClean="0"/>
              <a:t>- designer uses profiler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- use compiler with partitioning capabilities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- apply synthesis tool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Integration requires extra designer effort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Very complicated compared to typical software design</a:t>
            </a:r>
          </a:p>
          <a:p>
            <a:pPr lvl="2">
              <a:buNone/>
            </a:pPr>
            <a:endParaRPr lang="en-US" dirty="0" smtClean="0"/>
          </a:p>
          <a:p>
            <a:r>
              <a:rPr lang="en-US" dirty="0" smtClean="0"/>
              <a:t>Need a more transparent approach – Dynamic Hw-Sw Partitioning</a:t>
            </a:r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0"/>
            <a:ext cx="7498080" cy="1143000"/>
          </a:xfrm>
        </p:spPr>
        <p:txBody>
          <a:bodyPr/>
          <a:lstStyle/>
          <a:p>
            <a:r>
              <a:rPr lang="en-US" dirty="0" smtClean="0"/>
              <a:t>Dynamic Hw-Sw Partitioning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85852" y="1142984"/>
          <a:ext cx="749935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Partitioner entirely on chip</a:t>
            </a:r>
          </a:p>
          <a:p>
            <a:r>
              <a:rPr lang="en-US" sz="2800" dirty="0" smtClean="0"/>
              <a:t>Transparent </a:t>
            </a:r>
            <a:r>
              <a:rPr lang="en-US" sz="2800" dirty="0" smtClean="0"/>
              <a:t>process-</a:t>
            </a:r>
          </a:p>
          <a:p>
            <a:pPr lvl="2">
              <a:buNone/>
            </a:pPr>
            <a:r>
              <a:rPr lang="en-US" dirty="0" smtClean="0"/>
              <a:t>-</a:t>
            </a:r>
            <a:r>
              <a:rPr lang="en-US" dirty="0" smtClean="0"/>
              <a:t>no </a:t>
            </a:r>
            <a:r>
              <a:rPr lang="en-US" dirty="0" smtClean="0"/>
              <a:t>extra designer effort</a:t>
            </a:r>
          </a:p>
          <a:p>
            <a:pPr lvl="2">
              <a:buNone/>
            </a:pPr>
            <a:r>
              <a:rPr lang="en-US" dirty="0" smtClean="0"/>
              <a:t>-no </a:t>
            </a:r>
            <a:r>
              <a:rPr lang="en-US" dirty="0" smtClean="0"/>
              <a:t>disruption to standard tool flows</a:t>
            </a:r>
          </a:p>
          <a:p>
            <a:r>
              <a:rPr lang="en-US" sz="2800" dirty="0" smtClean="0"/>
              <a:t>Can use existing compilers while partitioning</a:t>
            </a:r>
          </a:p>
          <a:p>
            <a:r>
              <a:rPr lang="en-US" sz="2800" dirty="0" smtClean="0"/>
              <a:t>Can tune system to actual usage and data values</a:t>
            </a:r>
          </a:p>
          <a:p>
            <a:r>
              <a:rPr lang="en-US" sz="2800" dirty="0" smtClean="0"/>
              <a:t>Can adapt to new usage over time</a:t>
            </a:r>
          </a:p>
          <a:p>
            <a:r>
              <a:rPr lang="en-US" sz="2800" dirty="0" smtClean="0"/>
              <a:t>Supports legacy programs</a:t>
            </a:r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5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4|0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27.1|1.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744</TotalTime>
  <Words>2272</Words>
  <Application>Microsoft Office PowerPoint</Application>
  <PresentationFormat>On-screen Show (4:3)</PresentationFormat>
  <Paragraphs>487</Paragraphs>
  <Slides>37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Solstice</vt:lpstr>
      <vt:lpstr>Dynamic Hardware Software Partitioning</vt:lpstr>
      <vt:lpstr>Outline</vt:lpstr>
      <vt:lpstr>Hardware Software Partitioning </vt:lpstr>
      <vt:lpstr>Outline</vt:lpstr>
      <vt:lpstr>Motivation</vt:lpstr>
      <vt:lpstr>Outline</vt:lpstr>
      <vt:lpstr>Introduction</vt:lpstr>
      <vt:lpstr>Dynamic Hw-Sw Partitioning</vt:lpstr>
      <vt:lpstr>Advantages </vt:lpstr>
      <vt:lpstr>Outline</vt:lpstr>
      <vt:lpstr>System Architecture</vt:lpstr>
      <vt:lpstr>Dynamic Partitioning Module (DPM)</vt:lpstr>
      <vt:lpstr>Issues with DPM</vt:lpstr>
      <vt:lpstr>Configurable Logic</vt:lpstr>
      <vt:lpstr>Configurable Logic </vt:lpstr>
      <vt:lpstr>Current Architecture Limitations</vt:lpstr>
      <vt:lpstr>Configurable Logic Fabric (CLF)</vt:lpstr>
      <vt:lpstr>CLF Architecture</vt:lpstr>
      <vt:lpstr>Switch Matrix (SM)</vt:lpstr>
      <vt:lpstr>Look - Up Table (LUT)</vt:lpstr>
      <vt:lpstr>Outline</vt:lpstr>
      <vt:lpstr>Tool Overview</vt:lpstr>
      <vt:lpstr>Tool Overview</vt:lpstr>
      <vt:lpstr>Loop Profiler</vt:lpstr>
      <vt:lpstr>Tool Overview</vt:lpstr>
      <vt:lpstr>Register Transfer &amp; Logic Synthesis</vt:lpstr>
      <vt:lpstr>Tool Overview</vt:lpstr>
      <vt:lpstr>Placement</vt:lpstr>
      <vt:lpstr>Tool Overview</vt:lpstr>
      <vt:lpstr>Bitfile Creation</vt:lpstr>
      <vt:lpstr>Dynamic Partitioning Tool Details</vt:lpstr>
      <vt:lpstr>Outline</vt:lpstr>
      <vt:lpstr>Experiments</vt:lpstr>
      <vt:lpstr>Slide 34</vt:lpstr>
      <vt:lpstr>Determining Hardware Performance</vt:lpstr>
      <vt:lpstr>Conclusion</vt:lpstr>
      <vt:lpstr>Slide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Hardware Software Partitioning</dc:title>
  <dc:creator>L&amp;T</dc:creator>
  <cp:lastModifiedBy>L&amp;T</cp:lastModifiedBy>
  <cp:revision>39</cp:revision>
  <dcterms:created xsi:type="dcterms:W3CDTF">2010-03-22T08:49:47Z</dcterms:created>
  <dcterms:modified xsi:type="dcterms:W3CDTF">2010-03-24T03:44:50Z</dcterms:modified>
</cp:coreProperties>
</file>