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75" r:id="rId5"/>
    <p:sldId id="259" r:id="rId6"/>
    <p:sldId id="268" r:id="rId7"/>
    <p:sldId id="260" r:id="rId8"/>
    <p:sldId id="269" r:id="rId9"/>
    <p:sldId id="261" r:id="rId10"/>
    <p:sldId id="270" r:id="rId11"/>
    <p:sldId id="271" r:id="rId12"/>
    <p:sldId id="262" r:id="rId13"/>
    <p:sldId id="263" r:id="rId14"/>
    <p:sldId id="272" r:id="rId15"/>
    <p:sldId id="264" r:id="rId16"/>
    <p:sldId id="265" r:id="rId17"/>
    <p:sldId id="273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48" autoAdjust="0"/>
    <p:restoredTop sz="74333" autoAdjust="0"/>
  </p:normalViewPr>
  <p:slideViewPr>
    <p:cSldViewPr>
      <p:cViewPr varScale="1">
        <p:scale>
          <a:sx n="58" d="100"/>
          <a:sy n="58" d="100"/>
        </p:scale>
        <p:origin x="-14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805E0-14FC-4F30-9F45-6F533496F4B1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483F4-049F-4D47-8C71-2F1152AA5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-In order to calculate the fraction</a:t>
            </a:r>
            <a:r>
              <a:rPr lang="en-US" baseline="0" dirty="0" smtClean="0"/>
              <a:t> of the BW absorbed by a task, we consider the amount of data they access and spread it over the execution time of the task, so it uniformly consumes that fraction of the BW throughout its execution.</a:t>
            </a:r>
          </a:p>
          <a:p>
            <a:r>
              <a:rPr lang="en-US" baseline="0" dirty="0" smtClean="0"/>
              <a:t>-With the additive model, task execution times will not be stretched due to wait on the bus to become available (because it has already been characterized as a congestion free regime)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-So we split the</a:t>
            </a:r>
            <a:r>
              <a:rPr lang="en-US" baseline="0" dirty="0" smtClean="0"/>
              <a:t> allocation and scheduling among them</a:t>
            </a:r>
          </a:p>
          <a:p>
            <a:r>
              <a:rPr lang="en-US" baseline="0" dirty="0" smtClean="0"/>
              <a:t>-Interaction is the key issue.</a:t>
            </a:r>
          </a:p>
          <a:p>
            <a:r>
              <a:rPr lang="en-US" baseline="0" dirty="0" smtClean="0"/>
              <a:t>-Set Allocation as Master Problem and Scheduling as </a:t>
            </a:r>
            <a:r>
              <a:rPr lang="en-US" baseline="0" dirty="0" err="1" smtClean="0"/>
              <a:t>Subproblem</a:t>
            </a:r>
            <a:endParaRPr lang="en-US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-Master solved optimally and solution passed to </a:t>
            </a:r>
            <a:r>
              <a:rPr lang="en-US" dirty="0" err="1" smtClean="0"/>
              <a:t>subproblem</a:t>
            </a:r>
            <a:r>
              <a:rPr lang="en-US" dirty="0" smtClean="0"/>
              <a:t>, if no feasible solution</a:t>
            </a:r>
            <a:r>
              <a:rPr lang="en-US" baseline="0" dirty="0" smtClean="0"/>
              <a:t> comes from </a:t>
            </a:r>
            <a:r>
              <a:rPr lang="en-US" baseline="0" dirty="0" err="1" smtClean="0"/>
              <a:t>subproblem</a:t>
            </a:r>
            <a:r>
              <a:rPr lang="en-US" baseline="0" dirty="0" smtClean="0"/>
              <a:t>, a no-good is generated and the Master tries again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are the constraints and equation to minimize,</a:t>
            </a:r>
            <a:r>
              <a:rPr lang="en-US" baseline="0" dirty="0" smtClean="0"/>
              <a:t> which isn’t in the scope of this class (but in Operations Research in Industrial Engineering)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-Threshold was experimentally set to 50%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-IP</a:t>
            </a:r>
            <a:r>
              <a:rPr lang="en-US" baseline="0" dirty="0" smtClean="0"/>
              <a:t> and CP can’t even find a solution for original problem, so they simplified the problem to see a comparison.</a:t>
            </a:r>
          </a:p>
          <a:p>
            <a:r>
              <a:rPr lang="en-US" baseline="0" dirty="0" smtClean="0"/>
              <a:t>-In CP, they fixed the execution time except the variance in remote memory access</a:t>
            </a:r>
          </a:p>
          <a:p>
            <a:r>
              <a:rPr lang="en-US" baseline="0" dirty="0" smtClean="0"/>
              <a:t>-In IP, they do not model the bus resource</a:t>
            </a:r>
            <a:endParaRPr lang="en-US" dirty="0" smtClean="0"/>
          </a:p>
          <a:p>
            <a:r>
              <a:rPr lang="en-US" dirty="0" smtClean="0"/>
              <a:t>-Time</a:t>
            </a:r>
            <a:r>
              <a:rPr lang="en-US" baseline="0" dirty="0" smtClean="0"/>
              <a:t> to complete with Hybrid Approach, IP and CP is significantly less than each individually (log scale)</a:t>
            </a:r>
          </a:p>
          <a:p>
            <a:r>
              <a:rPr lang="en-US" baseline="0" dirty="0" smtClean="0"/>
              <a:t>-Also, with a cap of 15 minutes and a problem with 6 tasks and 3 or more processors, IP and CP can only solve 50% of the time while Hybrid can solve 100%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</a:t>
            </a:r>
            <a:r>
              <a:rPr lang="en-US" dirty="0" smtClean="0"/>
              <a:t>Virtual Platform for pre-characterization</a:t>
            </a:r>
            <a:r>
              <a:rPr lang="en-US" baseline="0" dirty="0" smtClean="0"/>
              <a:t> of the input task set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-Simulate the allocation and scheduling solutions provided by our approach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-Detect deviations of measured metrics compared to predicted metrics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-Experiment is with uniform task blocks</a:t>
            </a:r>
            <a:r>
              <a:rPr lang="en-US" baseline="0" dirty="0" smtClean="0"/>
              <a:t> that take up 10% of real BW, results are for increasing the amount of blocks</a:t>
            </a:r>
          </a:p>
          <a:p>
            <a:r>
              <a:rPr lang="en-US" baseline="0" dirty="0" smtClean="0"/>
              <a:t>-Experiments show that some tasks are not uniform and can drain most of the bandwidth, so the 60% is decreased to 50%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-To make sure modeling approximations aren’t significantly affecting the accuracy of the optimizer, they run the virtual platform with 50 different problem instances.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-This paper comes up with a novel approach using Integer</a:t>
            </a:r>
            <a:r>
              <a:rPr lang="en-US" baseline="0" dirty="0" smtClean="0"/>
              <a:t> Programming and Constraint Programming to solve the problem of Allocation and Scheduling for Multi-processor Systems-on-chip</a:t>
            </a:r>
          </a:p>
          <a:p>
            <a:r>
              <a:rPr lang="en-US" baseline="0" dirty="0" smtClean="0"/>
              <a:t>-Homogenous cores with scratch-pad memories for quick access</a:t>
            </a:r>
          </a:p>
          <a:p>
            <a:r>
              <a:rPr lang="en-US" baseline="0" dirty="0" smtClean="0"/>
              <a:t>-Efficient bus modeling using Additive Model and high granularity</a:t>
            </a:r>
          </a:p>
          <a:p>
            <a:r>
              <a:rPr lang="en-US" baseline="0" dirty="0" smtClean="0"/>
              <a:t>-Validation and Verification using </a:t>
            </a:r>
            <a:r>
              <a:rPr lang="en-US" baseline="0" smtClean="0"/>
              <a:t>Virtual Platform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-For all embedded systems, you must think about how to solve</a:t>
            </a:r>
            <a:r>
              <a:rPr lang="en-US" baseline="0" dirty="0" smtClean="0"/>
              <a:t> the problem of </a:t>
            </a:r>
            <a:r>
              <a:rPr lang="en-US" dirty="0" smtClean="0"/>
              <a:t>allocating</a:t>
            </a:r>
            <a:r>
              <a:rPr lang="en-US" baseline="0" dirty="0" smtClean="0"/>
              <a:t> resources</a:t>
            </a:r>
            <a:r>
              <a:rPr lang="en-US" dirty="0" smtClean="0"/>
              <a:t> and scheduling</a:t>
            </a:r>
            <a:r>
              <a:rPr lang="en-US" baseline="0" dirty="0" smtClean="0"/>
              <a:t> tasks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-As technology advances, we will</a:t>
            </a:r>
            <a:r>
              <a:rPr lang="en-US" baseline="0" dirty="0" smtClean="0"/>
              <a:t> see more processor cores on chip and these two problems will become more complex, need better tools.</a:t>
            </a:r>
          </a:p>
          <a:p>
            <a:r>
              <a:rPr lang="en-US" baseline="0" dirty="0" smtClean="0"/>
              <a:t>-Must keep in mind communication issues, as we want to limit congestion on system bus between cores.</a:t>
            </a:r>
          </a:p>
          <a:p>
            <a:r>
              <a:rPr lang="en-US" baseline="0" dirty="0" smtClean="0"/>
              <a:t>-This is especially significant for real-time systems, as we need to avoid unpredictability in our performance with respect to communication latencies.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-Integer</a:t>
            </a:r>
            <a:r>
              <a:rPr lang="en-US" baseline="0" dirty="0" smtClean="0"/>
              <a:t> (Linear) Programming – Optimization approach using a list of requirements represented as linear equations, often used in Operations Research. Heuristics such as Genetic Algorithms, Simulated Annealing, and </a:t>
            </a:r>
            <a:r>
              <a:rPr lang="en-US" baseline="0" dirty="0" err="1" smtClean="0"/>
              <a:t>Tabu</a:t>
            </a:r>
            <a:r>
              <a:rPr lang="en-US" baseline="0" dirty="0" smtClean="0"/>
              <a:t> search used to come up with good solutions to IP problems.</a:t>
            </a:r>
            <a:r>
              <a:rPr lang="en-US" baseline="0" dirty="0" smtClean="0"/>
              <a:t> Problem is: suitable for only small problem sets, high computational cost, need a better way for our complex problems.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-Constraint Programming – Alternate approach to IP, based on constraints on timing and resources, eliminating infeasible options. Advantageous for general problems, but CP is more costly than IP for a well-defined problem.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-Bender’s Decomposition- Mathematician J.F. Benders, Solves communication issues that arise with a hybrid approach using IP and CP for different subsets of our problem… Highly complex Operations Research theorem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-This hybrid</a:t>
            </a:r>
            <a:r>
              <a:rPr lang="en-US" baseline="0" dirty="0" smtClean="0"/>
              <a:t> approach along with the architecture I will talk about later is what is proposed in the paper I am presenting.</a:t>
            </a:r>
          </a:p>
          <a:p>
            <a:r>
              <a:rPr lang="en-US" baseline="0" dirty="0" smtClean="0"/>
              <a:t>-The idea is to map tasks to processors and memory slots to storage devices using IP and scheduling of tasks to CP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-Message exchange support between computation</a:t>
            </a:r>
            <a:r>
              <a:rPr lang="en-US" baseline="0" dirty="0" smtClean="0"/>
              <a:t> tiles to determine bus availability and determine if tasks have been completed</a:t>
            </a:r>
          </a:p>
          <a:p>
            <a:r>
              <a:rPr lang="en-US" baseline="0" dirty="0" smtClean="0"/>
              <a:t>-Local memory such as scratch pad memories used for fast access and storage (for fetching operands and storing input data)</a:t>
            </a:r>
            <a:endParaRPr lang="en-US" dirty="0" smtClean="0"/>
          </a:p>
          <a:p>
            <a:r>
              <a:rPr lang="en-US" dirty="0" smtClean="0"/>
              <a:t>-Remote devices can be unified memory with partitions</a:t>
            </a:r>
            <a:r>
              <a:rPr lang="en-US" baseline="0" dirty="0" smtClean="0"/>
              <a:t> or separate memory for each core.</a:t>
            </a:r>
          </a:p>
          <a:p>
            <a:r>
              <a:rPr lang="en-US" baseline="0" dirty="0" smtClean="0"/>
              <a:t>-The ARM cores contain instruction and data caches as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-Should</a:t>
            </a:r>
            <a:r>
              <a:rPr lang="en-US" baseline="0" dirty="0" smtClean="0"/>
              <a:t> be noted that each core has to gain bus ownership to access private memory (remote memory I mentioned earlier)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-We use task graphs to model multi-task</a:t>
            </a:r>
            <a:r>
              <a:rPr lang="en-US" baseline="0" dirty="0" smtClean="0"/>
              <a:t> applications to the platform, specifically pipelined task graphs</a:t>
            </a:r>
          </a:p>
          <a:p>
            <a:r>
              <a:rPr lang="en-US" baseline="0" dirty="0" smtClean="0"/>
              <a:t>-We use pipelining to take advantage of the parallelism that can be accomplished with this architecture, specifically for stream-oriented processing applications – audio and video applications, signal processing, anything with large data streams</a:t>
            </a:r>
          </a:p>
          <a:p>
            <a:r>
              <a:rPr lang="en-US" baseline="0" dirty="0" smtClean="0"/>
              <a:t>-Real-time requirement should be set to be sure to obtain a certain throughput from the task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task has 3 kinds of memory requirements:</a:t>
            </a:r>
          </a:p>
          <a:p>
            <a:r>
              <a:rPr lang="en-US" dirty="0" smtClean="0"/>
              <a:t>Program Data: computation data and processor</a:t>
            </a:r>
            <a:r>
              <a:rPr lang="en-US" baseline="0" dirty="0" smtClean="0"/>
              <a:t> instructions</a:t>
            </a:r>
            <a:endParaRPr lang="en-US" dirty="0" smtClean="0"/>
          </a:p>
          <a:p>
            <a:r>
              <a:rPr lang="en-US" dirty="0" smtClean="0"/>
              <a:t>Internal</a:t>
            </a:r>
            <a:r>
              <a:rPr lang="en-US" baseline="0" dirty="0" smtClean="0"/>
              <a:t> State: locally or remotely</a:t>
            </a:r>
          </a:p>
          <a:p>
            <a:r>
              <a:rPr lang="en-US" baseline="0" dirty="0" smtClean="0"/>
              <a:t>Communication queues: outgoing and incoming messages to/from other tasks, stored in scratch-pad memories only</a:t>
            </a:r>
          </a:p>
          <a:p>
            <a:r>
              <a:rPr lang="en-US" baseline="0" dirty="0" smtClean="0"/>
              <a:t>-We use scratch pad memory to ensure efficient communication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Analyze system at working rate, when all processes are running.</a:t>
            </a:r>
            <a:r>
              <a:rPr lang="en-US" sz="1200" baseline="0" dirty="0" smtClean="0"/>
              <a:t> To do this, we need the number of repetition of each task is equal to the number of tasks, n. So we need a</a:t>
            </a:r>
            <a:r>
              <a:rPr lang="en-US" sz="1200" dirty="0" smtClean="0"/>
              <a:t>t least n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 tasks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-If there is bus congestion, it can slow</a:t>
            </a:r>
            <a:r>
              <a:rPr lang="en-US" baseline="0" dirty="0" smtClean="0"/>
              <a:t> down the whole program and cause problems</a:t>
            </a:r>
          </a:p>
          <a:p>
            <a:r>
              <a:rPr lang="en-US" baseline="0" dirty="0" smtClean="0"/>
              <a:t>-When the bus requires a BW for concurrent tasks less than a certain threshold, it can be treated as an additive model</a:t>
            </a:r>
          </a:p>
          <a:p>
            <a:r>
              <a:rPr lang="en-US" dirty="0" smtClean="0"/>
              <a:t>-Bus allocation should be modeled</a:t>
            </a:r>
            <a:r>
              <a:rPr lang="en-US" baseline="0" dirty="0" smtClean="0"/>
              <a:t> as a unary resource, since it is either being used or not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483F4-049F-4D47-8C71-2F1152AA563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91324E-2594-48DB-9D76-5E8589BE0714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47E75D-F2D0-4D56-BA1D-4C908F150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1324E-2594-48DB-9D76-5E8589BE0714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7E75D-F2D0-4D56-BA1D-4C908F150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1324E-2594-48DB-9D76-5E8589BE0714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7E75D-F2D0-4D56-BA1D-4C908F150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1324E-2594-48DB-9D76-5E8589BE0714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7E75D-F2D0-4D56-BA1D-4C908F1509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1324E-2594-48DB-9D76-5E8589BE0714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7E75D-F2D0-4D56-BA1D-4C908F1509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1324E-2594-48DB-9D76-5E8589BE0714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7E75D-F2D0-4D56-BA1D-4C908F1509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1324E-2594-48DB-9D76-5E8589BE0714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7E75D-F2D0-4D56-BA1D-4C908F150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1324E-2594-48DB-9D76-5E8589BE0714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7E75D-F2D0-4D56-BA1D-4C908F1509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1324E-2594-48DB-9D76-5E8589BE0714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7E75D-F2D0-4D56-BA1D-4C908F150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91324E-2594-48DB-9D76-5E8589BE0714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47E75D-F2D0-4D56-BA1D-4C908F150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91324E-2594-48DB-9D76-5E8589BE0714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47E75D-F2D0-4D56-BA1D-4C908F1509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91324E-2594-48DB-9D76-5E8589BE0714}" type="datetimeFigureOut">
              <a:rPr lang="en-US" smtClean="0"/>
              <a:pPr/>
              <a:t>2/7/2010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47E75D-F2D0-4D56-BA1D-4C908F1509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609851"/>
          </a:xfrm>
        </p:spPr>
        <p:txBody>
          <a:bodyPr>
            <a:normAutofit/>
          </a:bodyPr>
          <a:lstStyle/>
          <a:p>
            <a:r>
              <a:rPr lang="en-US" sz="3600" b="1" dirty="0"/>
              <a:t>Communication-Aware Allocation and Scheduling Framework for</a:t>
            </a:r>
            <a:br>
              <a:rPr lang="en-US" sz="3600" b="1" dirty="0"/>
            </a:br>
            <a:r>
              <a:rPr lang="en-US" sz="3600" b="1" dirty="0"/>
              <a:t>Stream-Oriented Multi-Processor Systems-on-Chip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Jamie Unger-Fink</a:t>
            </a:r>
          </a:p>
          <a:p>
            <a:r>
              <a:rPr lang="en-US" dirty="0" smtClean="0"/>
              <a:t>John David Eriksen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BW is not actual bus BW, but instead the upper threshold of the Additive Model</a:t>
            </a:r>
          </a:p>
          <a:p>
            <a:r>
              <a:rPr lang="en-US" dirty="0" smtClean="0"/>
              <a:t>Task execution times will not be stretched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Modeling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971800"/>
            <a:ext cx="86201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86000" y="5791200"/>
            <a:ext cx="499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3: Traditional Bus </a:t>
            </a:r>
            <a:r>
              <a:rPr lang="en-US" dirty="0" err="1" smtClean="0"/>
              <a:t>vs</a:t>
            </a:r>
            <a:r>
              <a:rPr lang="en-US" dirty="0" smtClean="0"/>
              <a:t> Additive Model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complexity, IP and CP alone are not good solutions</a:t>
            </a:r>
          </a:p>
          <a:p>
            <a:r>
              <a:rPr lang="en-US" dirty="0" smtClean="0"/>
              <a:t>How to make them interact?</a:t>
            </a:r>
          </a:p>
          <a:p>
            <a:pPr lvl="1"/>
            <a:r>
              <a:rPr lang="en-US" dirty="0" smtClean="0"/>
              <a:t>Master/</a:t>
            </a:r>
            <a:r>
              <a:rPr lang="en-US" dirty="0" err="1" smtClean="0"/>
              <a:t>subproblem</a:t>
            </a:r>
            <a:endParaRPr lang="en-US" dirty="0" smtClean="0"/>
          </a:p>
          <a:p>
            <a:pPr lvl="1"/>
            <a:r>
              <a:rPr lang="en-US" dirty="0" smtClean="0"/>
              <a:t>Solution or ‘No-good’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Decomposition and </a:t>
            </a:r>
            <a:br>
              <a:rPr lang="en-US" dirty="0" smtClean="0"/>
            </a:br>
            <a:r>
              <a:rPr lang="en-US" dirty="0" smtClean="0"/>
              <a:t>No-Good Generatio</a:t>
            </a:r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Allocates n tasks to m processors, can’t exceed local scratch pad size</a:t>
            </a:r>
          </a:p>
          <a:p>
            <a:r>
              <a:rPr lang="en-US" dirty="0" smtClean="0"/>
              <a:t>Assumption: Remote memories are unlimited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 Problem Model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352800"/>
            <a:ext cx="3505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675568"/>
            <a:ext cx="4309281" cy="820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603839" y="4800600"/>
            <a:ext cx="646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Constraints			  Minimization Formula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allocation, we need to schedule n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Since bus is additive, sum of concurrent task BW must be below threshold</a:t>
            </a:r>
          </a:p>
          <a:p>
            <a:pPr lvl="1"/>
            <a:r>
              <a:rPr lang="en-US" dirty="0" smtClean="0"/>
              <a:t>Set to 50%</a:t>
            </a:r>
          </a:p>
          <a:p>
            <a:r>
              <a:rPr lang="en-US" dirty="0" smtClean="0"/>
              <a:t>Send back ‘no-good’ if no solution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Product Model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1041" y="3886200"/>
            <a:ext cx="2668759" cy="2209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038600" y="6172200"/>
            <a:ext cx="146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" y="2540042"/>
            <a:ext cx="8229600" cy="240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64946" y="5257800"/>
            <a:ext cx="4769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4: Optimization Time Comparison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Platform for pre-characterization</a:t>
            </a:r>
          </a:p>
          <a:p>
            <a:r>
              <a:rPr lang="en-US" dirty="0" smtClean="0"/>
              <a:t>Simulation</a:t>
            </a:r>
          </a:p>
          <a:p>
            <a:r>
              <a:rPr lang="en-US" dirty="0" smtClean="0"/>
              <a:t>Compare to metrics</a:t>
            </a:r>
          </a:p>
          <a:p>
            <a:endParaRPr lang="en-US" dirty="0" smtClean="0"/>
          </a:p>
          <a:p>
            <a:r>
              <a:rPr lang="en-US" dirty="0" smtClean="0"/>
              <a:t>Start with conservative threshold (50%)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Start with a high BW threshold and decrease until it doesn’t fail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114800" cy="4525963"/>
          </a:xfrm>
        </p:spPr>
        <p:txBody>
          <a:bodyPr/>
          <a:lstStyle/>
          <a:p>
            <a:r>
              <a:rPr lang="en-US" dirty="0" smtClean="0"/>
              <a:t>Results show that the threshold turned out to be about 60% of real BW</a:t>
            </a:r>
          </a:p>
          <a:p>
            <a:endParaRPr lang="en-US" dirty="0" smtClean="0"/>
          </a:p>
          <a:p>
            <a:r>
              <a:rPr lang="en-US" dirty="0" smtClean="0"/>
              <a:t>After threshold, execution time increases for running tasks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Validation of Bus Additive Model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524000"/>
            <a:ext cx="3848100" cy="4536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97126" y="6107668"/>
            <a:ext cx="3284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5: Finding Threshold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4.7% average difference between expected and measured throughput</a:t>
            </a:r>
          </a:p>
          <a:p>
            <a:r>
              <a:rPr lang="en-US" dirty="0" smtClean="0"/>
              <a:t>Can easily change system parameters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Validation of Allocation and Scheduling Solutions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4525" y="2971800"/>
            <a:ext cx="517207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981200" y="5943600"/>
            <a:ext cx="5142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6: Expected </a:t>
            </a:r>
            <a:r>
              <a:rPr lang="en-US" dirty="0" err="1" smtClean="0"/>
              <a:t>vs</a:t>
            </a:r>
            <a:r>
              <a:rPr lang="en-US" dirty="0" smtClean="0"/>
              <a:t> Measured Throughput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IP and CP, get Hybrid Approach</a:t>
            </a:r>
          </a:p>
          <a:p>
            <a:r>
              <a:rPr lang="en-US" dirty="0" smtClean="0"/>
              <a:t>Multi-processor platform with scratch pad memories</a:t>
            </a:r>
          </a:p>
          <a:p>
            <a:r>
              <a:rPr lang="en-US" dirty="0" smtClean="0"/>
              <a:t>High granularity in Bus Modeling</a:t>
            </a:r>
          </a:p>
          <a:p>
            <a:r>
              <a:rPr lang="en-US" dirty="0" smtClean="0"/>
              <a:t>Virtual Platform validation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Allocation and Scheduling Problem</a:t>
            </a:r>
          </a:p>
          <a:p>
            <a:r>
              <a:rPr lang="en-US" dirty="0" smtClean="0"/>
              <a:t>Better </a:t>
            </a:r>
            <a:r>
              <a:rPr lang="en-US" dirty="0" err="1" smtClean="0"/>
              <a:t>MPSoC</a:t>
            </a:r>
            <a:r>
              <a:rPr lang="en-US" dirty="0" smtClean="0"/>
              <a:t> optimization tool needed</a:t>
            </a:r>
          </a:p>
          <a:p>
            <a:r>
              <a:rPr lang="en-US" dirty="0" smtClean="0"/>
              <a:t>IP and CP alone not good enough</a:t>
            </a:r>
          </a:p>
          <a:p>
            <a:r>
              <a:rPr lang="en-US" dirty="0" smtClean="0"/>
              <a:t>Communication Issues</a:t>
            </a:r>
            <a:endParaRPr lang="en-US" dirty="0" smtClean="0"/>
          </a:p>
          <a:p>
            <a:r>
              <a:rPr lang="en-US" dirty="0" smtClean="0"/>
              <a:t>Real-time systems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and Purpose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 Programming</a:t>
            </a:r>
          </a:p>
          <a:p>
            <a:r>
              <a:rPr lang="en-US" dirty="0" smtClean="0"/>
              <a:t>Constraint Programming</a:t>
            </a:r>
          </a:p>
          <a:p>
            <a:r>
              <a:rPr lang="en-US" dirty="0" smtClean="0"/>
              <a:t>Benders Decomposition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IP and CP</a:t>
            </a:r>
          </a:p>
          <a:p>
            <a:pPr lvl="1"/>
            <a:r>
              <a:rPr lang="en-US" dirty="0" smtClean="0"/>
              <a:t>Map tasks to processors and memory slots to storage devices using IP</a:t>
            </a:r>
          </a:p>
          <a:p>
            <a:pPr lvl="1"/>
            <a:r>
              <a:rPr lang="en-US" dirty="0" smtClean="0"/>
              <a:t>Map scheduling of tasks with CP</a:t>
            </a:r>
          </a:p>
          <a:p>
            <a:r>
              <a:rPr lang="en-US" dirty="0" smtClean="0"/>
              <a:t>Need architecture to test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Approach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Architecture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Message exchange support</a:t>
            </a:r>
          </a:p>
          <a:p>
            <a:pPr lvl="1"/>
            <a:r>
              <a:rPr lang="en-US" dirty="0" smtClean="0"/>
              <a:t>Local memory devices</a:t>
            </a:r>
          </a:p>
          <a:p>
            <a:pPr lvl="1"/>
            <a:r>
              <a:rPr lang="en-US" dirty="0" smtClean="0"/>
              <a:t>Remote storage devices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Computation tiles are homogenous (e.g. ARM7 cores and scratch pad memories)</a:t>
            </a:r>
          </a:p>
          <a:p>
            <a:endParaRPr lang="en-US" dirty="0" smtClean="0"/>
          </a:p>
          <a:p>
            <a:r>
              <a:rPr lang="en-US" dirty="0" smtClean="0"/>
              <a:t>Messages moved between scratch pad memories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Diagram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27305" y="1371600"/>
            <a:ext cx="748939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05200" y="5867400"/>
            <a:ext cx="2619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1: Architecture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Multi-task applications</a:t>
            </a:r>
          </a:p>
          <a:p>
            <a:r>
              <a:rPr lang="en-US" dirty="0" smtClean="0"/>
              <a:t>Pipelined task graphs</a:t>
            </a:r>
          </a:p>
          <a:p>
            <a:r>
              <a:rPr lang="en-US" dirty="0" smtClean="0"/>
              <a:t>Stream-oriented applications</a:t>
            </a:r>
          </a:p>
          <a:p>
            <a:r>
              <a:rPr lang="en-US" dirty="0" smtClean="0"/>
              <a:t>Real-time requirement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Modeling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914400" y="4191000"/>
            <a:ext cx="73152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Modeling Diagram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5802868"/>
            <a:ext cx="5771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2: Task Graph with Precedence Constraints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04800" y="1371599"/>
            <a:ext cx="8458200" cy="2438401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365760" indent="-256032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400" dirty="0" smtClean="0"/>
              <a:t>Tasks are nodes, task dependencies are </a:t>
            </a:r>
            <a:r>
              <a:rPr lang="en-US" sz="2400" dirty="0" smtClean="0"/>
              <a:t>edges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400" dirty="0" smtClean="0"/>
              <a:t>Computation, storage and communication should be </a:t>
            </a:r>
            <a:r>
              <a:rPr lang="en-US" sz="2400" dirty="0" smtClean="0"/>
              <a:t>annotated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400" dirty="0" err="1" smtClean="0"/>
              <a:t>Task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 </a:t>
            </a:r>
            <a:r>
              <a:rPr lang="en-US" sz="2400" dirty="0" smtClean="0"/>
              <a:t>represents </a:t>
            </a:r>
            <a:r>
              <a:rPr lang="en-US" sz="2400" dirty="0" err="1" smtClean="0"/>
              <a:t>jth</a:t>
            </a:r>
            <a:r>
              <a:rPr lang="en-US" sz="2400" dirty="0" smtClean="0"/>
              <a:t> repetition of </a:t>
            </a:r>
            <a:r>
              <a:rPr lang="en-US" sz="2400" dirty="0" err="1" smtClean="0"/>
              <a:t>ith</a:t>
            </a:r>
            <a:r>
              <a:rPr lang="en-US" sz="2400" dirty="0" smtClean="0"/>
              <a:t> task of </a:t>
            </a:r>
            <a:r>
              <a:rPr lang="en-US" sz="2400" dirty="0" smtClean="0"/>
              <a:t>pipeline</a:t>
            </a:r>
          </a:p>
          <a:p>
            <a:pPr marL="365760" indent="-256032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400" dirty="0" smtClean="0"/>
              <a:t>Horizontal Arrows are precedence constraints, diagonal arrows are communication </a:t>
            </a:r>
            <a:r>
              <a:rPr lang="en-US" sz="2400" dirty="0" smtClean="0"/>
              <a:t>constraints</a:t>
            </a:r>
          </a:p>
          <a:p>
            <a:pPr marL="365760" indent="-256032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400" dirty="0" smtClean="0"/>
              <a:t>Working rate - at </a:t>
            </a:r>
            <a:r>
              <a:rPr lang="en-US" sz="2400" dirty="0" smtClean="0"/>
              <a:t>least </a:t>
            </a:r>
            <a:r>
              <a:rPr lang="en-US" sz="2400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tasks</a:t>
            </a:r>
          </a:p>
          <a:p>
            <a:pPr marL="365760" indent="-256032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800" dirty="0" smtClean="0"/>
          </a:p>
          <a:p>
            <a:pPr marL="365760" lvl="0" indent="-256032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bus congestion to allow for predictable behavior</a:t>
            </a:r>
          </a:p>
          <a:p>
            <a:r>
              <a:rPr lang="en-US" dirty="0" smtClean="0"/>
              <a:t>Additive Model</a:t>
            </a:r>
          </a:p>
          <a:p>
            <a:pPr lvl="1"/>
            <a:r>
              <a:rPr lang="en-US" dirty="0" smtClean="0"/>
              <a:t>Overall bus BW equal to BW of concurrent tasks</a:t>
            </a:r>
          </a:p>
          <a:p>
            <a:r>
              <a:rPr lang="en-US" dirty="0" smtClean="0"/>
              <a:t>Larger granularity helps with simpler optimization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Modeling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825</TotalTime>
  <Words>1496</Words>
  <Application>Microsoft Office PowerPoint</Application>
  <PresentationFormat>On-screen Show (4:3)</PresentationFormat>
  <Paragraphs>159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Communication-Aware Allocation and Scheduling Framework for Stream-Oriented Multi-Processor Systems-on-Chip</vt:lpstr>
      <vt:lpstr>Overview and Purpose</vt:lpstr>
      <vt:lpstr>Previous Work</vt:lpstr>
      <vt:lpstr>Hybrid Approach</vt:lpstr>
      <vt:lpstr>Target Architecture</vt:lpstr>
      <vt:lpstr>Architecture Diagram</vt:lpstr>
      <vt:lpstr>Task Modeling</vt:lpstr>
      <vt:lpstr>Task Modeling Diagram</vt:lpstr>
      <vt:lpstr>Bus Modeling</vt:lpstr>
      <vt:lpstr>Bus Modeling</vt:lpstr>
      <vt:lpstr>Problem Decomposition and  No-Good Generation</vt:lpstr>
      <vt:lpstr>Allocation Problem Model</vt:lpstr>
      <vt:lpstr>Scheduling Product Model</vt:lpstr>
      <vt:lpstr>Comparison</vt:lpstr>
      <vt:lpstr>Methodology</vt:lpstr>
      <vt:lpstr>Validation of Bus Additive Model</vt:lpstr>
      <vt:lpstr>Validation of Allocation and Scheduling Solutions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Communication-Aware Allocation and Scheduling Framework for Stream-Oriented Multi-Processor Systems-on-Chip</dc:title>
  <dc:creator>Jamie</dc:creator>
  <cp:lastModifiedBy>Jamie</cp:lastModifiedBy>
  <cp:revision>83</cp:revision>
  <dcterms:created xsi:type="dcterms:W3CDTF">2010-02-03T20:03:53Z</dcterms:created>
  <dcterms:modified xsi:type="dcterms:W3CDTF">2010-02-08T17:51:38Z</dcterms:modified>
</cp:coreProperties>
</file>