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87" r:id="rId3"/>
    <p:sldId id="303" r:id="rId4"/>
    <p:sldId id="302" r:id="rId5"/>
    <p:sldId id="274" r:id="rId6"/>
    <p:sldId id="267" r:id="rId7"/>
    <p:sldId id="271" r:id="rId8"/>
    <p:sldId id="292" r:id="rId9"/>
    <p:sldId id="307" r:id="rId10"/>
    <p:sldId id="278" r:id="rId11"/>
    <p:sldId id="293" r:id="rId12"/>
    <p:sldId id="294" r:id="rId13"/>
    <p:sldId id="297" r:id="rId14"/>
    <p:sldId id="308" r:id="rId15"/>
    <p:sldId id="300" r:id="rId16"/>
    <p:sldId id="310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99" autoAdjust="0"/>
    <p:restoredTop sz="86444" autoAdjust="0"/>
  </p:normalViewPr>
  <p:slideViewPr>
    <p:cSldViewPr>
      <p:cViewPr varScale="1">
        <p:scale>
          <a:sx n="64" d="100"/>
          <a:sy n="64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0A6B-5725-4625-9B4C-D692B96B275B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18305-9F00-4922-89BD-E35F175A7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Most</a:t>
            </a:r>
            <a:r>
              <a:rPr lang="en-US" baseline="0" smtClean="0"/>
              <a:t> embedded systems use the system on chip technology, which is the ability to place multiple function systems on a single silicon chip and </a:t>
            </a:r>
            <a:r>
              <a:rPr lang="en-US" smtClean="0"/>
              <a:t> integrating all components to</a:t>
            </a:r>
            <a:r>
              <a:rPr lang="en-US" baseline="0" smtClean="0"/>
              <a:t> improve functionality, performance and quality. The aim of this paper is to show that communications between components is as important as the computations that these components perform.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Communication-based design uses the stack model as a tool to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 the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decomposition of the design problem. The layered approach of OSI Model is a useful method for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structuring and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organizing a protocol at an early stage of the design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This diagram just shows the on chip examples given for each layer of the OSI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the NOC . It just shows how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layers of abstraction are used in existing designs. Each link in its architecture is error free so it doesn’t need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datalink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layer. Its energy consumption is predictable.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in the network layer that this architecture is novel. A network connection is set up at a reconfigurable time and is rewired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everytime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new task is overlaid on the configurable fabric.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template consists of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processor, a general-purpose microprocessor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core, surrounded by a heterogeneous array of autonomous, special-purpose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satellite processors.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processors in the system communicate over a reconfigurable communication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can be configured to create the required communication patterns. All computation and communication activities are coordinated via a distributed data-driven control mechanism.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Behaviour</a:t>
            </a:r>
            <a:r>
              <a:rPr lang="en-US" dirty="0" smtClean="0"/>
              <a:t> adaptation;</a:t>
            </a:r>
            <a:r>
              <a:rPr lang="en-US" baseline="0" dirty="0" smtClean="0"/>
              <a:t> for 2 </a:t>
            </a:r>
            <a:r>
              <a:rPr lang="en-US" baseline="0" dirty="0" err="1" smtClean="0"/>
              <a:t>behavioural</a:t>
            </a:r>
            <a:r>
              <a:rPr lang="en-US" baseline="0" dirty="0" smtClean="0"/>
              <a:t> objects to communicate, there must be an agreement on semantics and syntax. Like 2 processes that are connected. An </a:t>
            </a:r>
            <a:r>
              <a:rPr lang="en-US" baseline="0" dirty="0" err="1" smtClean="0"/>
              <a:t>objectmaps</a:t>
            </a:r>
            <a:r>
              <a:rPr lang="en-US" baseline="0" dirty="0" smtClean="0"/>
              <a:t> signals from one domain to another must be put between them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Encapsulaton:merging</a:t>
            </a:r>
            <a:r>
              <a:rPr lang="en-US" baseline="0" dirty="0" smtClean="0"/>
              <a:t> the object with the process.</a:t>
            </a:r>
            <a:endParaRPr lang="en-US" baseline="0" dirty="0" smtClean="0"/>
          </a:p>
          <a:p>
            <a:r>
              <a:rPr lang="en-US" baseline="0" dirty="0" smtClean="0"/>
              <a:t>Channel selection, a physical channel such as wires, bus or network. Each channel is defined by a set of </a:t>
            </a:r>
            <a:r>
              <a:rPr lang="en-US" baseline="0" dirty="0" err="1" smtClean="0"/>
              <a:t>ppties</a:t>
            </a:r>
            <a:r>
              <a:rPr lang="en-US" baseline="0" dirty="0" smtClean="0"/>
              <a:t> such as error rate, </a:t>
            </a:r>
            <a:r>
              <a:rPr lang="en-US" baseline="0" dirty="0" smtClean="0"/>
              <a:t>bandwidth n </a:t>
            </a:r>
            <a:r>
              <a:rPr lang="en-US" baseline="0" dirty="0" smtClean="0"/>
              <a:t>a set of </a:t>
            </a:r>
            <a:r>
              <a:rPr lang="en-US" baseline="0" dirty="0" smtClean="0"/>
              <a:t>interfaces </a:t>
            </a:r>
            <a:r>
              <a:rPr lang="en-US" baseline="0" dirty="0" smtClean="0"/>
              <a:t>that </a:t>
            </a:r>
            <a:r>
              <a:rPr lang="en-US" baseline="0" dirty="0" smtClean="0"/>
              <a:t>their </a:t>
            </a:r>
            <a:r>
              <a:rPr lang="en-US" baseline="0" dirty="0" smtClean="0"/>
              <a:t>processes can access.</a:t>
            </a:r>
          </a:p>
          <a:p>
            <a:r>
              <a:rPr lang="en-US" baseline="0" dirty="0" smtClean="0"/>
              <a:t>Channel adaptation; then the designer must select a model of computation that defines the firing rules. It is necessary to introduce adapters like encoding n </a:t>
            </a:r>
            <a:r>
              <a:rPr lang="en-US" baseline="0" dirty="0" err="1" smtClean="0"/>
              <a:t>retranmission</a:t>
            </a:r>
            <a:r>
              <a:rPr lang="en-US" baseline="0" dirty="0" smtClean="0"/>
              <a:t> functions if the channel is </a:t>
            </a:r>
            <a:r>
              <a:rPr lang="en-US" baseline="0" dirty="0" smtClean="0"/>
              <a:t>error </a:t>
            </a:r>
            <a:r>
              <a:rPr lang="en-US" baseline="0" dirty="0" smtClean="0"/>
              <a:t>prone n unreliable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r>
              <a:rPr lang="en-US" baseline="0" dirty="0" smtClean="0"/>
              <a:t>Optimization is just simply merging the adapters with the communication process.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Intercom mobile terminal that supports voice communication over wireless </a:t>
            </a:r>
            <a:r>
              <a:rPr lang="en-US" dirty="0" err="1" smtClean="0"/>
              <a:t>lans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goal of this design is to allow embedded processor, custom logic and memory to communicate on the chip.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adaptation step, a block performing segmentation and reassembly of data  is introduced</a:t>
            </a:r>
          </a:p>
          <a:p>
            <a:r>
              <a:rPr lang="en-US" baseline="0" dirty="0" smtClean="0"/>
              <a:t>Then a  </a:t>
            </a:r>
            <a:r>
              <a:rPr lang="en-US" baseline="0" dirty="0" err="1" smtClean="0"/>
              <a:t>mac</a:t>
            </a:r>
            <a:r>
              <a:rPr lang="en-US" baseline="0" dirty="0" smtClean="0"/>
              <a:t> adapter is also introduced to arbitrate the access to the shared medium</a:t>
            </a:r>
          </a:p>
          <a:p>
            <a:r>
              <a:rPr lang="en-US" baseline="0" dirty="0" smtClean="0"/>
              <a:t>Refinement is finally put at each </a:t>
            </a:r>
            <a:r>
              <a:rPr lang="en-US" baseline="0" dirty="0" err="1" smtClean="0"/>
              <a:t>reciever</a:t>
            </a:r>
            <a:r>
              <a:rPr lang="en-US" baseline="0" dirty="0" smtClean="0"/>
              <a:t> to determine the destination of the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</a:t>
            </a:r>
            <a:r>
              <a:rPr lang="en-US" baseline="0" dirty="0" smtClean="0"/>
              <a:t> atom ce4100 media processor designed for use in </a:t>
            </a:r>
            <a:r>
              <a:rPr lang="en-US" baseline="0" dirty="0" err="1" smtClean="0"/>
              <a:t>dvd</a:t>
            </a:r>
            <a:r>
              <a:rPr lang="en-US" baseline="0" dirty="0" smtClean="0"/>
              <a:t> players and HD media players.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overview of this paper is to describe tools and methodologies that help</a:t>
            </a:r>
            <a:r>
              <a:rPr lang="en-US" baseline="0" dirty="0" smtClean="0"/>
              <a:t> </a:t>
            </a:r>
            <a:r>
              <a:rPr lang="en-US" baseline="0" dirty="0" smtClean="0"/>
              <a:t>integrated </a:t>
            </a:r>
            <a:r>
              <a:rPr lang="en-US" baseline="0" dirty="0" smtClean="0"/>
              <a:t>circuit designers in the transition of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soc to platform based design. Partitioning the system </a:t>
            </a:r>
            <a:r>
              <a:rPr lang="en-US" baseline="0" dirty="0" smtClean="0"/>
              <a:t>maximize </a:t>
            </a:r>
            <a:r>
              <a:rPr lang="en-US" baseline="0" dirty="0" smtClean="0"/>
              <a:t>reuse and provides the programmer with an abstraction of the underlying communication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Orthogonalization</a:t>
            </a:r>
            <a:r>
              <a:rPr lang="en-US" baseline="0" dirty="0" smtClean="0"/>
              <a:t>  guarantees that when a component is modified, the technical effect due to this modification  should not create side effects for other </a:t>
            </a:r>
            <a:r>
              <a:rPr lang="en-US" baseline="0" dirty="0" smtClean="0"/>
              <a:t>components </a:t>
            </a:r>
            <a:r>
              <a:rPr lang="en-US" baseline="0" dirty="0" smtClean="0"/>
              <a:t>in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aim of circuit designers changing the design methodology from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to platform design, is to </a:t>
            </a:r>
            <a:r>
              <a:rPr lang="en-US" dirty="0" smtClean="0"/>
              <a:t> try</a:t>
            </a:r>
            <a:r>
              <a:rPr lang="en-US" baseline="0" dirty="0" smtClean="0"/>
              <a:t> to find solutions to the challenges posed by ad hoc soc. </a:t>
            </a:r>
          </a:p>
          <a:p>
            <a:r>
              <a:rPr lang="en-US" baseline="0" dirty="0" smtClean="0"/>
              <a:t>Predictability: </a:t>
            </a:r>
            <a:r>
              <a:rPr lang="en-US" baseline="0" dirty="0" smtClean="0"/>
              <a:t>it’s the ability of a system to give an expected performance within a time frame. This becomes a critical issue in soc design because the long wires connecting the components will create gate delay and propagation delay.</a:t>
            </a:r>
          </a:p>
          <a:p>
            <a:r>
              <a:rPr lang="en-US" baseline="0" dirty="0" smtClean="0"/>
              <a:t>Wiring delay: explained above </a:t>
            </a:r>
          </a:p>
          <a:p>
            <a:r>
              <a:rPr lang="en-US" baseline="0" dirty="0" smtClean="0"/>
              <a:t>Power dissipation: from our previous lectures we know that lots of wires leads to power consumption by the components in the system  including clocks.</a:t>
            </a:r>
          </a:p>
          <a:p>
            <a:r>
              <a:rPr lang="en-US" baseline="0" dirty="0" smtClean="0"/>
              <a:t>Diverse interconnect architectures; sharing a lot of </a:t>
            </a:r>
            <a:r>
              <a:rPr lang="en-US" baseline="0" dirty="0" err="1" smtClean="0"/>
              <a:t>resouses</a:t>
            </a:r>
            <a:r>
              <a:rPr lang="en-US" baseline="0" dirty="0" smtClean="0"/>
              <a:t> like buses , meshes etc becomes a challenge when the interconnect </a:t>
            </a:r>
            <a:r>
              <a:rPr lang="en-US" baseline="0" dirty="0" err="1" smtClean="0"/>
              <a:t>archiecture</a:t>
            </a:r>
            <a:r>
              <a:rPr lang="en-US" baseline="0" dirty="0" smtClean="0"/>
              <a:t> is complex.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Suitable for addressing on chip communication design</a:t>
            </a:r>
            <a:r>
              <a:rPr lang="en-US" baseline="0" dirty="0" smtClean="0"/>
              <a:t> hitches</a:t>
            </a:r>
            <a:r>
              <a:rPr lang="en-US" dirty="0" smtClean="0"/>
              <a:t> and is used to solve the challenges posed by </a:t>
            </a:r>
            <a:r>
              <a:rPr lang="en-US" dirty="0" err="1" smtClean="0"/>
              <a:t>adhoc</a:t>
            </a:r>
            <a:r>
              <a:rPr lang="en-US" baseline="0" dirty="0" smtClean="0"/>
              <a:t> soc. </a:t>
            </a:r>
            <a:r>
              <a:rPr lang="en-US" baseline="0" dirty="0" err="1" smtClean="0"/>
              <a:t>Siimilar</a:t>
            </a:r>
            <a:r>
              <a:rPr lang="en-US" baseline="0" dirty="0" smtClean="0"/>
              <a:t> to the </a:t>
            </a:r>
            <a:r>
              <a:rPr lang="en-US" baseline="0" dirty="0" err="1" smtClean="0"/>
              <a:t>osi</a:t>
            </a:r>
            <a:r>
              <a:rPr lang="en-US" baseline="0" dirty="0" smtClean="0"/>
              <a:t> model that describes protocols in networking, layering is used </a:t>
            </a:r>
            <a:r>
              <a:rPr lang="en-US" baseline="0" dirty="0" smtClean="0"/>
              <a:t>to……………………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Noc</a:t>
            </a:r>
            <a:r>
              <a:rPr lang="en-US" dirty="0" smtClean="0"/>
              <a:t> is a complex process!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network-on-chip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design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shows the system on chip architecture for each slide. The functions of each unit has been explained by my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collegue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8305-9F00-4922-89BD-E35F175A7B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CBE15A-EF6B-4C96-BBE8-CBE868ED2E29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CA54B1-6942-4268-9986-7BEC964A1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Addressing the System-on-a-Chip Interconnect Woes</a:t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Through Communication-Based Design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Veronica </a:t>
            </a:r>
            <a:r>
              <a:rPr lang="en-US" dirty="0" err="1" smtClean="0"/>
              <a:t>Eyo</a:t>
            </a:r>
            <a:endParaRPr lang="en-US" dirty="0" smtClean="0"/>
          </a:p>
          <a:p>
            <a:pPr algn="r"/>
            <a:r>
              <a:rPr lang="en-US" dirty="0" err="1" smtClean="0"/>
              <a:t>Sharvari</a:t>
            </a:r>
            <a:r>
              <a:rPr lang="en-US" dirty="0" smtClean="0"/>
              <a:t> Joshi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OSI </a:t>
            </a:r>
            <a:r>
              <a:rPr lang="en-US" sz="4400" dirty="0" smtClean="0">
                <a:solidFill>
                  <a:schemeClr val="bg1"/>
                </a:solidFill>
              </a:rPr>
              <a:t>Model </a:t>
            </a:r>
            <a:r>
              <a:rPr lang="en-US" sz="4400" dirty="0" smtClean="0">
                <a:solidFill>
                  <a:schemeClr val="bg1"/>
                </a:solidFill>
              </a:rPr>
              <a:t>V</a:t>
            </a:r>
            <a:r>
              <a:rPr lang="en-US" sz="4400" dirty="0" smtClean="0">
                <a:solidFill>
                  <a:schemeClr val="bg1"/>
                </a:solidFill>
              </a:rPr>
              <a:t>s layer Stack </a:t>
            </a:r>
            <a:r>
              <a:rPr lang="en-US" sz="4400" dirty="0" smtClean="0">
                <a:solidFill>
                  <a:schemeClr val="bg1"/>
                </a:solidFill>
              </a:rPr>
              <a:t>Model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5105400"/>
            <a:ext cx="47244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Physical:</a:t>
            </a:r>
            <a:r>
              <a:rPr lang="en-US" dirty="0" smtClean="0">
                <a:solidFill>
                  <a:schemeClr val="bg1"/>
                </a:solidFill>
              </a:rPr>
              <a:t> Bus width, signal voltages,   timing, pulse shape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3962400"/>
            <a:ext cx="4724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Network: </a:t>
            </a:r>
            <a:r>
              <a:rPr lang="en-US" dirty="0" smtClean="0"/>
              <a:t>Data routing and congestion control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990600" y="4572000"/>
            <a:ext cx="47244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Datalink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en-US" sz="1800" dirty="0" smtClean="0">
                <a:solidFill>
                  <a:schemeClr val="bg1"/>
                </a:solidFill>
              </a:rPr>
              <a:t> Mac protocol, Time Division Multiplex Access  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429000"/>
            <a:ext cx="4800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Transport: </a:t>
            </a:r>
            <a:r>
              <a:rPr lang="en-US" dirty="0" smtClean="0"/>
              <a:t>packets segmentation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2819400"/>
            <a:ext cx="480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Session: </a:t>
            </a:r>
            <a:r>
              <a:rPr lang="en-US" dirty="0" smtClean="0"/>
              <a:t>Synchronization system components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90600" y="1600200"/>
            <a:ext cx="48006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Application: </a:t>
            </a:r>
            <a:r>
              <a:rPr lang="en-US" dirty="0" smtClean="0">
                <a:solidFill>
                  <a:schemeClr val="bg1"/>
                </a:solidFill>
              </a:rPr>
              <a:t>exports functions defined at lower layers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2209800"/>
            <a:ext cx="4800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Presentation: </a:t>
            </a:r>
            <a:r>
              <a:rPr lang="en-US" dirty="0" smtClean="0">
                <a:solidFill>
                  <a:schemeClr val="bg1"/>
                </a:solidFill>
              </a:rPr>
              <a:t>Converts different bytes ordering to the same format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uiExpand="1" build="p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Example: The </a:t>
            </a:r>
            <a:r>
              <a:rPr lang="en-US" sz="4400" dirty="0" smtClean="0">
                <a:solidFill>
                  <a:schemeClr val="bg1"/>
                </a:solidFill>
              </a:rPr>
              <a:t>Pleiades platform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Collection of satellites such as </a:t>
            </a:r>
            <a:r>
              <a:rPr lang="en-US" sz="3200" dirty="0" smtClean="0">
                <a:solidFill>
                  <a:schemeClr val="bg1"/>
                </a:solidFill>
              </a:rPr>
              <a:t>ALUs, memories, FPGAs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Satellites are analogous to a set of </a:t>
            </a:r>
            <a:r>
              <a:rPr lang="en-US" sz="3200" dirty="0" err="1" smtClean="0">
                <a:solidFill>
                  <a:schemeClr val="bg1"/>
                </a:solidFill>
              </a:rPr>
              <a:t>Ips</a:t>
            </a:r>
            <a:r>
              <a:rPr lang="en-US" sz="3200" dirty="0" smtClean="0">
                <a:solidFill>
                  <a:schemeClr val="bg1"/>
                </a:solidFill>
              </a:rPr>
              <a:t> in SOC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computation at each satellite is arbitrary because each is wrapped in an inter-satellite communication interface.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This interface is actually the physical layer in the NOC framework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ownloads\pleiades ar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163" y="0"/>
            <a:ext cx="94257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Metropolis Methodology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7200" y="1815641"/>
            <a:ext cx="4040188" cy="33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57200" y="1752600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Describes the blocks that perform computations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Layers of the protocols only encapsulate the original computation cores without changing their internal structure.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Constraints such as power, number of errors, delay are propagated (e.g. through budgeting) at each design step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015361"/>
            <a:ext cx="4041775" cy="29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 metropolis example: Intercom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447800" y="0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676400"/>
            <a:ext cx="22860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2057400"/>
            <a:ext cx="2743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 and TDMA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0" y="2514600"/>
            <a:ext cx="32004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Refinement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Network on chip approach will lead to dramatic changes in how system on chips will be constructed in the next decade.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752600"/>
            <a:ext cx="84863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W. J Dally, B.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Towles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, Route packets, not wires: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on-chip interconnection network, DAC, 2001,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pp. 684– 689.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Sangiovanni-Vincentelli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, Addressing the System-on-a-Chip Interconnect Woes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Through Communication-Based Design, DAC 2001, pp. 667 –672.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J.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Xu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, W. Wolf, Wave Pipelining for Application-Specific Network-on-Chip,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International Conference on Compilers, Architecture, and Synthesis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for Embedded Systems, 2002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System on chip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Overview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Transition  from Ad hoc System On Chip design to Platform based design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Partitioning the communication design into layers  using the “network on chip”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Platform based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8234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Designed based on standards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two stage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More features are added on the platform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Essential elements of platform based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Computation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Communication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The platform-based design addresses </a:t>
            </a:r>
            <a:r>
              <a:rPr lang="en-US" sz="3200" dirty="0" err="1" smtClean="0">
                <a:solidFill>
                  <a:schemeClr val="bg1"/>
                </a:solidFill>
              </a:rPr>
              <a:t>orthogonalization</a:t>
            </a:r>
            <a:r>
              <a:rPr lang="en-US" sz="3200" dirty="0" smtClean="0">
                <a:solidFill>
                  <a:schemeClr val="bg1"/>
                </a:solidFill>
              </a:rPr>
              <a:t> of concerns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Platform based 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1"/>
                </a:solidFill>
              </a:rPr>
              <a:t>Challenges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Predictability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Wiring delay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Power dissipation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Diverse interconnect architectures 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layered stack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describes protocol functions that operate on data units at different levels of abstraction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decomposition of the design problem into a set of simpler, tractable problems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simplifies the synthesis and validation tasks.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Network on chip methodology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Brings networking methods to on chip communication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Can accommodate multiple asynchronous clocking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Brings notable improvements over conventional bus systems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Not an easy task, and may result in incorrect protocol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implementation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57400" y="381000"/>
            <a:ext cx="60960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733800"/>
            <a:ext cx="4188735" cy="29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685800" y="0"/>
            <a:ext cx="7696200" cy="37338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0"/>
            <a:ext cx="6172200" cy="3733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1143000"/>
            <a:ext cx="14478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 unit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4600" y="2057400"/>
            <a:ext cx="1447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Control unit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1143000"/>
            <a:ext cx="12192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cache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1600200"/>
            <a:ext cx="1219200" cy="1219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 unit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9144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600200" y="1143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1600" y="1143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3"/>
          </p:cNvCxnSpPr>
          <p:nvPr/>
        </p:nvCxnSpPr>
        <p:spPr>
          <a:xfrm rot="10800000">
            <a:off x="7620000" y="28194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257800" y="1143000"/>
            <a:ext cx="1066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Router and control logic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81800" y="2590800"/>
            <a:ext cx="838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81800" y="914400"/>
            <a:ext cx="838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2209800" y="30480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2590800" y="7620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447800" y="2667000"/>
            <a:ext cx="7620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2400300" y="190500"/>
            <a:ext cx="838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5562600" y="152400"/>
            <a:ext cx="7620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5715000" y="2895600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1066800" y="4495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47800" y="28956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752600" y="28956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1"/>
          </p:cNvCxnSpPr>
          <p:nvPr/>
        </p:nvCxnSpPr>
        <p:spPr>
          <a:xfrm rot="10800000">
            <a:off x="990600" y="1143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781800" y="28194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086600" y="1143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781800" y="1143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162800" y="28194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7620000" y="114300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2286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5715000" y="2286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15000" y="7620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H="1">
            <a:off x="5715000" y="5334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33600" y="990600"/>
            <a:ext cx="3657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90800" y="5334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5" idx="1"/>
          </p:cNvCxnSpPr>
          <p:nvPr/>
        </p:nvCxnSpPr>
        <p:spPr>
          <a:xfrm rot="5400000" flipH="1" flipV="1">
            <a:off x="5791994" y="2894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5753894" y="951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3"/>
          </p:cNvCxnSpPr>
          <p:nvPr/>
        </p:nvCxnSpPr>
        <p:spPr>
          <a:xfrm rot="5400000">
            <a:off x="2781300" y="87630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990600" y="28956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 rot="5400000">
            <a:off x="5600700" y="31623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 rot="5400000">
            <a:off x="2476500" y="3162300"/>
            <a:ext cx="685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715000" y="35052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715000" y="32766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2590800" y="35052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2590800" y="32766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5600700" y="285750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5943600" y="5105400"/>
            <a:ext cx="3200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2971800" y="2895600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819400" y="914400"/>
            <a:ext cx="259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rot="5400000">
            <a:off x="5295106" y="1028700"/>
            <a:ext cx="229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6172200" y="990600"/>
            <a:ext cx="60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5400000">
            <a:off x="6096000" y="1066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 flipH="1" flipV="1">
            <a:off x="5295900" y="29337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5791200" y="2971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rot="5400000">
            <a:off x="2895600" y="2971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60" idx="0"/>
          </p:cNvCxnSpPr>
          <p:nvPr/>
        </p:nvCxnSpPr>
        <p:spPr>
          <a:xfrm rot="5400000">
            <a:off x="5715000" y="1066800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chn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5433</TotalTime>
  <Words>1167</Words>
  <Application>Microsoft Office PowerPoint</Application>
  <PresentationFormat>On-screen Show (4:3)</PresentationFormat>
  <Paragraphs>129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Addressing the System-on-a-Chip Interconnect Woes Through Communication-Based Design</vt:lpstr>
      <vt:lpstr>System on chip</vt:lpstr>
      <vt:lpstr>Overview </vt:lpstr>
      <vt:lpstr>Platform based Design</vt:lpstr>
      <vt:lpstr>Platform based design</vt:lpstr>
      <vt:lpstr>Challenges  </vt:lpstr>
      <vt:lpstr>The layered stack approach</vt:lpstr>
      <vt:lpstr>Network on chip methodology</vt:lpstr>
      <vt:lpstr>Slide 9</vt:lpstr>
      <vt:lpstr>OSI Model Vs layer Stack Model</vt:lpstr>
      <vt:lpstr>Example: The Pleiades platform</vt:lpstr>
      <vt:lpstr>Slide 12</vt:lpstr>
      <vt:lpstr>The Metropolis Methodology</vt:lpstr>
      <vt:lpstr>A metropolis example: Intercom</vt:lpstr>
      <vt:lpstr>Conclusion</vt:lpstr>
      <vt:lpstr>References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Veronica Eyo</dc:creator>
  <cp:lastModifiedBy>Veronica Eyo</cp:lastModifiedBy>
  <cp:revision>390</cp:revision>
  <dcterms:created xsi:type="dcterms:W3CDTF">2010-02-06T07:32:58Z</dcterms:created>
  <dcterms:modified xsi:type="dcterms:W3CDTF">2010-02-12T01:43:12Z</dcterms:modified>
</cp:coreProperties>
</file>