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F3BE729-2BFA-482E-AF69-C3C9CC1A9E81}" type="datetimeFigureOut">
              <a:rPr lang="en-US" smtClean="0"/>
              <a:pPr/>
              <a:t>11/14/2011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8BDFB90F-D7D0-4497-9A80-7EE209A7731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Hiding cache miss penalty using priority based execution for embedded processors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800600"/>
            <a:ext cx="6560234" cy="1752600"/>
          </a:xfrm>
        </p:spPr>
        <p:txBody>
          <a:bodyPr/>
          <a:lstStyle/>
          <a:p>
            <a:r>
              <a:rPr lang="en-US" dirty="0" err="1" smtClean="0"/>
              <a:t>Varun</a:t>
            </a:r>
            <a:r>
              <a:rPr lang="en-US" dirty="0" smtClean="0"/>
              <a:t> </a:t>
            </a:r>
            <a:r>
              <a:rPr lang="en-US" dirty="0" err="1" smtClean="0"/>
              <a:t>Mathur</a:t>
            </a:r>
            <a:endParaRPr lang="en-US" dirty="0" smtClean="0"/>
          </a:p>
          <a:p>
            <a:r>
              <a:rPr lang="en-US" dirty="0" err="1" smtClean="0"/>
              <a:t>Mingwei</a:t>
            </a:r>
            <a:r>
              <a:rPr lang="en-US" dirty="0" smtClean="0"/>
              <a:t> Liu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32004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Sanghyun</a:t>
            </a:r>
            <a:r>
              <a:rPr lang="en-US" dirty="0" smtClean="0"/>
              <a:t> Park, </a:t>
            </a:r>
            <a:r>
              <a:rPr lang="en-US" dirty="0" err="1" smtClean="0"/>
              <a:t>Aviral</a:t>
            </a:r>
            <a:r>
              <a:rPr lang="en-US" dirty="0" smtClean="0"/>
              <a:t> </a:t>
            </a:r>
            <a:r>
              <a:rPr lang="en-US" dirty="0" err="1" smtClean="0"/>
              <a:t>Shrivastava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Yunheung</a:t>
            </a:r>
            <a:r>
              <a:rPr lang="en-US" dirty="0" smtClean="0"/>
              <a:t> </a:t>
            </a:r>
            <a:r>
              <a:rPr lang="en-US" dirty="0" err="1" smtClean="0"/>
              <a:t>Paek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Reasons for performance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effective instructions in a loop reduced=&gt;loop executes faster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Low P inst executed on cache miss=&gt;</a:t>
            </a:r>
            <a:r>
              <a:rPr lang="en-US" dirty="0" err="1" smtClean="0"/>
              <a:t>utilisation</a:t>
            </a:r>
            <a:r>
              <a:rPr lang="en-US" dirty="0" smtClean="0"/>
              <a:t> of cache miss latency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253536"/>
            <a:ext cx="3505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46237"/>
            <a:ext cx="83058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Architecturally similar to Out of order execution with compiler support.</a:t>
            </a:r>
          </a:p>
          <a:p>
            <a:r>
              <a:rPr lang="en-US" dirty="0" smtClean="0"/>
              <a:t>Requires full </a:t>
            </a:r>
            <a:r>
              <a:rPr lang="en-US" dirty="0" err="1" smtClean="0"/>
              <a:t>reg</a:t>
            </a:r>
            <a:r>
              <a:rPr lang="en-US" dirty="0" smtClean="0"/>
              <a:t> renaming capability.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7526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3400" y="533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P</a:t>
            </a:r>
            <a:r>
              <a:rPr lang="en-US" dirty="0" smtClean="0"/>
              <a:t> : 1 bit priority indicator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5334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Rename table </a:t>
            </a:r>
            <a:r>
              <a:rPr lang="en-US" dirty="0" smtClean="0"/>
              <a:t>: mapping info from real </a:t>
            </a:r>
            <a:r>
              <a:rPr lang="en-US" dirty="0" err="1" smtClean="0"/>
              <a:t>reg</a:t>
            </a:r>
            <a:r>
              <a:rPr lang="en-US" dirty="0" smtClean="0"/>
              <a:t> -&gt; rename </a:t>
            </a:r>
            <a:r>
              <a:rPr lang="en-US" dirty="0" err="1" smtClean="0"/>
              <a:t>reg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57800" y="304800"/>
            <a:ext cx="2743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Rename manager </a:t>
            </a:r>
            <a:r>
              <a:rPr lang="en-US" dirty="0" smtClean="0"/>
              <a:t>: </a:t>
            </a:r>
            <a:r>
              <a:rPr lang="en-US" dirty="0" err="1" smtClean="0"/>
              <a:t>insts</a:t>
            </a:r>
            <a:r>
              <a:rPr lang="en-US" dirty="0" smtClean="0"/>
              <a:t> in ROB renamed dynamically suing info from table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2286000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Priority selector </a:t>
            </a:r>
            <a:r>
              <a:rPr lang="en-US" dirty="0" smtClean="0">
                <a:solidFill>
                  <a:schemeClr val="bg1"/>
                </a:solidFill>
              </a:rPr>
              <a:t>: decides exec mode of </a:t>
            </a:r>
            <a:r>
              <a:rPr lang="en-US" dirty="0" err="1" smtClean="0">
                <a:solidFill>
                  <a:schemeClr val="bg1"/>
                </a:solidFill>
              </a:rPr>
              <a:t>processor</a:t>
            </a:r>
            <a:r>
              <a:rPr lang="en-US" dirty="0" err="1" smtClean="0"/>
              <a:t>y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Use Intel </a:t>
            </a:r>
            <a:r>
              <a:rPr lang="en-US" dirty="0" err="1" smtClean="0"/>
              <a:t>Xscale</a:t>
            </a:r>
            <a:r>
              <a:rPr lang="en-US" dirty="0" smtClean="0"/>
              <a:t> </a:t>
            </a:r>
            <a:r>
              <a:rPr lang="en-US" dirty="0" err="1" smtClean="0"/>
              <a:t>microarchitecture</a:t>
            </a:r>
            <a:r>
              <a:rPr lang="en-US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Single fetch, single decode, single issue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7 stage out of order pipelined processor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32K 32 way </a:t>
            </a:r>
            <a:r>
              <a:rPr lang="en-US" dirty="0" err="1" smtClean="0"/>
              <a:t>Icache</a:t>
            </a:r>
            <a:r>
              <a:rPr lang="en-US" dirty="0" smtClean="0"/>
              <a:t> &amp; </a:t>
            </a:r>
            <a:r>
              <a:rPr lang="en-US" dirty="0" err="1" smtClean="0"/>
              <a:t>Dcache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Experiments done on, innermost loops of several multimedia apps.</a:t>
            </a:r>
          </a:p>
          <a:p>
            <a:r>
              <a:rPr lang="en-US" dirty="0" smtClean="0"/>
              <a:t>Specifically, 4 multimedia apps 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H.264 decoder from </a:t>
            </a:r>
            <a:r>
              <a:rPr lang="en-US" dirty="0" err="1" smtClean="0"/>
              <a:t>MediaBench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2 checksum benchmarks from </a:t>
            </a:r>
            <a:r>
              <a:rPr lang="en-US" dirty="0" err="1" smtClean="0"/>
              <a:t>MiBench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3 kernels for swim from SPEC2000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3 benchmarks from </a:t>
            </a:r>
            <a:r>
              <a:rPr lang="en-US" dirty="0" err="1" smtClean="0"/>
              <a:t>DSPstone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were these benchmarks chosen ?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Important kernels of multimedia apps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Have non-negligible cache miss penalty due to data intensive </a:t>
            </a:r>
            <a:r>
              <a:rPr lang="en-US" dirty="0" err="1" smtClean="0"/>
              <a:t>calcs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Effectiveness of priority </a:t>
            </a:r>
            <a:r>
              <a:rPr lang="en-US" smtClean="0"/>
              <a:t>based execution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1646237"/>
            <a:ext cx="2971800" cy="4526280"/>
          </a:xfrm>
        </p:spPr>
        <p:txBody>
          <a:bodyPr/>
          <a:lstStyle/>
          <a:p>
            <a:r>
              <a:rPr lang="en-US" dirty="0" smtClean="0"/>
              <a:t>ROB = 100 entries</a:t>
            </a:r>
          </a:p>
          <a:p>
            <a:r>
              <a:rPr lang="en-US" dirty="0" smtClean="0"/>
              <a:t>GSR shows most improvement</a:t>
            </a:r>
          </a:p>
          <a:p>
            <a:r>
              <a:rPr lang="en-US" dirty="0" smtClean="0"/>
              <a:t>17% </a:t>
            </a:r>
            <a:r>
              <a:rPr lang="en-US" dirty="0" err="1" smtClean="0"/>
              <a:t>avg</a:t>
            </a:r>
            <a:r>
              <a:rPr lang="en-US" dirty="0" smtClean="0"/>
              <a:t> reduction in exec time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5257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4059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Reduction in memory stall time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077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914400" y="9144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Laplace benchmark interesting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4864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even if there is not much scope for improvement, this method can hide significant portions of memory latency.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Varying ROB size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7400" y="1646237"/>
            <a:ext cx="2819400" cy="4526280"/>
          </a:xfrm>
        </p:spPr>
        <p:txBody>
          <a:bodyPr/>
          <a:lstStyle/>
          <a:p>
            <a:r>
              <a:rPr lang="en-US" dirty="0" smtClean="0"/>
              <a:t>Saturates after ROB size = 100.</a:t>
            </a:r>
          </a:p>
          <a:p>
            <a:r>
              <a:rPr lang="en-US" dirty="0" smtClean="0"/>
              <a:t>Because Intel </a:t>
            </a:r>
            <a:r>
              <a:rPr lang="en-US" dirty="0" err="1" smtClean="0"/>
              <a:t>Xscale</a:t>
            </a:r>
            <a:r>
              <a:rPr lang="en-US" dirty="0" smtClean="0"/>
              <a:t> </a:t>
            </a:r>
            <a:r>
              <a:rPr lang="en-US" dirty="0" err="1" smtClean="0"/>
              <a:t>avg</a:t>
            </a:r>
            <a:r>
              <a:rPr lang="en-US" dirty="0" smtClean="0"/>
              <a:t> </a:t>
            </a:r>
            <a:r>
              <a:rPr lang="en-US" dirty="0" err="1" smtClean="0"/>
              <a:t>mem</a:t>
            </a:r>
            <a:r>
              <a:rPr lang="en-US" dirty="0" smtClean="0"/>
              <a:t> latency = 75 cycles.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752600"/>
            <a:ext cx="5181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Power &amp; performance tradeoffs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00" y="1646237"/>
            <a:ext cx="2362200" cy="4526280"/>
          </a:xfrm>
        </p:spPr>
        <p:txBody>
          <a:bodyPr>
            <a:noAutofit/>
          </a:bodyPr>
          <a:lstStyle/>
          <a:p>
            <a:r>
              <a:rPr lang="en-US" sz="2400" dirty="0" smtClean="0"/>
              <a:t>Performance better than 1F1D1I</a:t>
            </a:r>
          </a:p>
          <a:p>
            <a:r>
              <a:rPr lang="en-US" sz="2400" dirty="0" smtClean="0"/>
              <a:t>Performance better than 2F2D2I</a:t>
            </a:r>
          </a:p>
          <a:p>
            <a:r>
              <a:rPr lang="en-US" sz="2400" dirty="0" smtClean="0"/>
              <a:t>Worse than 2F2D2I out order, but lot smaller power consumption</a:t>
            </a: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828800"/>
            <a:ext cx="5715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Measuring effectiveness of this technique on high issue processors.</a:t>
            </a:r>
          </a:p>
          <a:p>
            <a:endParaRPr lang="en-US" dirty="0" smtClean="0"/>
          </a:p>
          <a:p>
            <a:r>
              <a:rPr lang="en-US" dirty="0" smtClean="0"/>
              <a:t>Questions ?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6280"/>
          </a:xfrm>
        </p:spPr>
        <p:txBody>
          <a:bodyPr>
            <a:normAutofit/>
          </a:bodyPr>
          <a:lstStyle/>
          <a:p>
            <a:r>
              <a:rPr lang="en-US" dirty="0" smtClean="0"/>
              <a:t>Disparity between memory &amp; processor speeds keeps increasing.</a:t>
            </a:r>
          </a:p>
          <a:p>
            <a:r>
              <a:rPr lang="en-US" dirty="0" smtClean="0"/>
              <a:t>30-40% of instructions access memory.</a:t>
            </a:r>
          </a:p>
          <a:p>
            <a:r>
              <a:rPr lang="en-US" dirty="0" smtClean="0"/>
              <a:t>Processor time wasted waiting for memory.</a:t>
            </a:r>
          </a:p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815339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600" dirty="0" smtClean="0"/>
              <a:t>Multiple issue</a:t>
            </a:r>
          </a:p>
          <a:p>
            <a:r>
              <a:rPr lang="en-US" sz="2600" dirty="0" smtClean="0"/>
              <a:t>Value prediction</a:t>
            </a:r>
          </a:p>
          <a:p>
            <a:r>
              <a:rPr lang="en-US" sz="2600" dirty="0" smtClean="0"/>
              <a:t>Out of order execution</a:t>
            </a:r>
          </a:p>
          <a:p>
            <a:r>
              <a:rPr lang="en-US" sz="2600" dirty="0" smtClean="0"/>
              <a:t>Speculative execution</a:t>
            </a:r>
          </a:p>
          <a:p>
            <a:endParaRPr lang="en-US" sz="2600" dirty="0" smtClean="0"/>
          </a:p>
          <a:p>
            <a:r>
              <a:rPr lang="en-US" sz="2600" dirty="0" smtClean="0"/>
              <a:t>Problem:</a:t>
            </a:r>
          </a:p>
          <a:p>
            <a:r>
              <a:rPr lang="en-US" sz="2600" dirty="0" smtClean="0"/>
              <a:t>Only suited for high end processors</a:t>
            </a:r>
          </a:p>
          <a:p>
            <a:r>
              <a:rPr lang="en-US" sz="2600" dirty="0" smtClean="0"/>
              <a:t>Significant power &amp; area overhead </a:t>
            </a:r>
          </a:p>
          <a:p>
            <a:endParaRPr lang="en-US" sz="2600" dirty="0" smtClean="0"/>
          </a:p>
          <a:p>
            <a:r>
              <a:rPr lang="en-US" sz="2600" dirty="0" smtClean="0"/>
              <a:t>Most embedded processors:</a:t>
            </a:r>
          </a:p>
          <a:p>
            <a:r>
              <a:rPr lang="en-US" sz="2600" dirty="0" smtClean="0"/>
              <a:t>Single issue</a:t>
            </a:r>
          </a:p>
          <a:p>
            <a:r>
              <a:rPr lang="en-US" sz="2600" dirty="0" smtClean="0"/>
              <a:t>Non-speculative</a:t>
            </a:r>
          </a:p>
          <a:p>
            <a:endParaRPr lang="en-US" sz="2800" dirty="0" smtClean="0"/>
          </a:p>
          <a:p>
            <a:r>
              <a:rPr lang="en-US" sz="2800" dirty="0" smtClean="0"/>
              <a:t>Alternative mechanisms </a:t>
            </a:r>
            <a:r>
              <a:rPr lang="en-US" sz="2800" dirty="0" err="1" smtClean="0"/>
              <a:t>reqd</a:t>
            </a:r>
            <a:r>
              <a:rPr lang="en-US" sz="2800" dirty="0" smtClean="0"/>
              <a:t> to hide memory latency with minimal power &amp; area overheads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Their technique at a glance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 classifies instructions into high and low priority.</a:t>
            </a:r>
          </a:p>
          <a:p>
            <a:r>
              <a:rPr lang="en-US" dirty="0" smtClean="0"/>
              <a:t>Processor executes high priority inst.</a:t>
            </a:r>
          </a:p>
          <a:p>
            <a:r>
              <a:rPr lang="en-US" dirty="0" smtClean="0"/>
              <a:t>Execution of low priority inst postponed.</a:t>
            </a:r>
          </a:p>
          <a:p>
            <a:r>
              <a:rPr lang="en-US" dirty="0" smtClean="0"/>
              <a:t>Low priority instructions are executed on a cache miss.</a:t>
            </a:r>
          </a:p>
          <a:p>
            <a:r>
              <a:rPr lang="en-US" dirty="0" smtClean="0"/>
              <a:t>Hardware </a:t>
            </a:r>
            <a:r>
              <a:rPr lang="en-US" dirty="0" err="1" smtClean="0"/>
              <a:t>reqd</a:t>
            </a:r>
            <a:r>
              <a:rPr lang="en-US" dirty="0" smtClean="0"/>
              <a:t>:</a:t>
            </a:r>
          </a:p>
          <a:p>
            <a:r>
              <a:rPr lang="en-US" dirty="0" smtClean="0"/>
              <a:t>Simple </a:t>
            </a:r>
            <a:r>
              <a:rPr lang="en-US" dirty="0" err="1" smtClean="0"/>
              <a:t>reg</a:t>
            </a:r>
            <a:r>
              <a:rPr lang="en-US" dirty="0" smtClean="0"/>
              <a:t> renaming mechanism</a:t>
            </a:r>
          </a:p>
          <a:p>
            <a:r>
              <a:rPr lang="en-US" dirty="0" smtClean="0"/>
              <a:t>Buffer to keep state of low priority inst.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of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High priority instructions are </a:t>
            </a:r>
            <a:r>
              <a:rPr lang="en-US" dirty="0" err="1" smtClean="0"/>
              <a:t>reqd</a:t>
            </a:r>
            <a:r>
              <a:rPr lang="en-US" dirty="0" smtClean="0"/>
              <a:t> to continue :</a:t>
            </a:r>
          </a:p>
          <a:p>
            <a:r>
              <a:rPr lang="en-US" dirty="0" smtClean="0"/>
              <a:t>Instruction fetch</a:t>
            </a:r>
          </a:p>
          <a:p>
            <a:r>
              <a:rPr lang="en-US" dirty="0" smtClean="0"/>
              <a:t>Data transfers</a:t>
            </a:r>
          </a:p>
          <a:p>
            <a:endParaRPr lang="en-US" dirty="0" smtClean="0"/>
          </a:p>
          <a:p>
            <a:r>
              <a:rPr lang="en-US" dirty="0" smtClean="0"/>
              <a:t>Therefore, high priority instructions are:</a:t>
            </a:r>
          </a:p>
          <a:p>
            <a:r>
              <a:rPr lang="en-US" dirty="0" smtClean="0"/>
              <a:t>Branches</a:t>
            </a:r>
          </a:p>
          <a:p>
            <a:r>
              <a:rPr lang="en-US" dirty="0" smtClean="0"/>
              <a:t>Loads</a:t>
            </a:r>
          </a:p>
          <a:p>
            <a:r>
              <a:rPr lang="en-US" dirty="0" smtClean="0"/>
              <a:t>Instructions feeding high priority instructions </a:t>
            </a:r>
          </a:p>
          <a:p>
            <a:endParaRPr lang="en-US" dirty="0" smtClean="0"/>
          </a:p>
          <a:p>
            <a:r>
              <a:rPr lang="en-US" dirty="0" smtClean="0"/>
              <a:t>All others are low priority.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Steps involved in determining priority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Mark loads &amp; branches.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Mark instructions that generate source operands of marked instructions.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Mark conditional inst that marked inst are control dependant 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Loop between step 2 and 3.</a:t>
            </a:r>
          </a:p>
          <a:p>
            <a:pPr marL="514350" indent="-514350">
              <a:buNone/>
            </a:pPr>
            <a:r>
              <a:rPr lang="en-US" sz="3600" dirty="0" smtClean="0"/>
              <a:t>Marked instructions are high priority, rest low priority.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3657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676400"/>
            <a:ext cx="3657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0" y="1676400"/>
            <a:ext cx="3505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5400" y="1676400"/>
            <a:ext cx="3581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their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Considers only instructions in loops.</a:t>
            </a:r>
          </a:p>
          <a:p>
            <a:r>
              <a:rPr lang="en-US" dirty="0" smtClean="0"/>
              <a:t>First execute all high P instructions of the loop.</a:t>
            </a:r>
          </a:p>
          <a:p>
            <a:r>
              <a:rPr lang="en-US" dirty="0" smtClean="0"/>
              <a:t>Once done, execute pending low P instructions.</a:t>
            </a:r>
          </a:p>
          <a:p>
            <a:r>
              <a:rPr lang="en-US" dirty="0" smtClean="0"/>
              <a:t>Cannot wait till another cache miss, since cache misses rare outside loops.</a:t>
            </a:r>
          </a:p>
          <a:p>
            <a:r>
              <a:rPr lang="en-US" dirty="0" smtClean="0"/>
              <a:t>ISA enhancements : </a:t>
            </a:r>
          </a:p>
          <a:p>
            <a:r>
              <a:rPr lang="en-US" dirty="0" smtClean="0"/>
              <a:t>1 bit priority info</a:t>
            </a:r>
          </a:p>
          <a:p>
            <a:r>
              <a:rPr lang="en-US" dirty="0" smtClean="0"/>
              <a:t>Special </a:t>
            </a:r>
            <a:r>
              <a:rPr lang="en-US" i="1" dirty="0" err="1" smtClean="0"/>
              <a:t>flushLowPriority</a:t>
            </a:r>
            <a:r>
              <a:rPr lang="en-US" dirty="0" smtClean="0"/>
              <a:t> instruction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02  E" pathEditMode="relative" ptsTypes="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execution modes:</a:t>
            </a:r>
          </a:p>
          <a:p>
            <a:r>
              <a:rPr lang="en-US" dirty="0" smtClean="0"/>
              <a:t>High priority</a:t>
            </a:r>
          </a:p>
          <a:p>
            <a:r>
              <a:rPr lang="en-US" dirty="0" smtClean="0"/>
              <a:t>Low priority</a:t>
            </a:r>
          </a:p>
          <a:p>
            <a:r>
              <a:rPr lang="en-US" dirty="0" smtClean="0"/>
              <a:t>Only high P executed.</a:t>
            </a:r>
          </a:p>
          <a:p>
            <a:r>
              <a:rPr lang="en-US" dirty="0" smtClean="0"/>
              <a:t>Low P inst, operands renamed and queued in a ROB</a:t>
            </a:r>
          </a:p>
          <a:p>
            <a:r>
              <a:rPr lang="en-US" dirty="0" smtClean="0"/>
              <a:t>When cache miss, switch to low P mode</a:t>
            </a:r>
          </a:p>
          <a:p>
            <a:r>
              <a:rPr lang="en-US" dirty="0" smtClean="0"/>
              <a:t>Execute low P instructions</a:t>
            </a:r>
          </a:p>
          <a:p>
            <a:r>
              <a:rPr lang="en-US" dirty="0" smtClean="0"/>
              <a:t>If cache miss resolved -&gt; high P mode</a:t>
            </a:r>
          </a:p>
          <a:p>
            <a:r>
              <a:rPr lang="en-US" dirty="0" smtClean="0"/>
              <a:t>If all low P executed and still cache miss unresolved -&gt; high P mode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729</TotalTime>
  <Words>617</Words>
  <Application>Microsoft Office PowerPoint</Application>
  <PresentationFormat>On-screen Show (4:3)</PresentationFormat>
  <Paragraphs>112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Foundry</vt:lpstr>
      <vt:lpstr>Hiding cache miss penalty using priority based execution for embedded processors</vt:lpstr>
      <vt:lpstr>Motivation</vt:lpstr>
      <vt:lpstr>Solution</vt:lpstr>
      <vt:lpstr>Their technique at a glance</vt:lpstr>
      <vt:lpstr>Priority of instructions</vt:lpstr>
      <vt:lpstr>Steps involved in determining priority</vt:lpstr>
      <vt:lpstr>Example</vt:lpstr>
      <vt:lpstr>Scope of their analysis</vt:lpstr>
      <vt:lpstr>Execution model</vt:lpstr>
      <vt:lpstr>Reasons for performance improvement</vt:lpstr>
      <vt:lpstr>Architecture</vt:lpstr>
      <vt:lpstr>Experimental setup</vt:lpstr>
      <vt:lpstr>Effectiveness of priority based execution</vt:lpstr>
      <vt:lpstr>Reduction in memory stall time</vt:lpstr>
      <vt:lpstr>Varying ROB size</vt:lpstr>
      <vt:lpstr>Power &amp; performance tradeoffs</vt:lpstr>
      <vt:lpstr>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Hiding cache miss penalty using priority based execution for embedded processors</dc:title>
  <dc:creator>varun</dc:creator>
  <cp:lastModifiedBy>varun</cp:lastModifiedBy>
  <cp:revision>41</cp:revision>
  <dcterms:created xsi:type="dcterms:W3CDTF">2011-11-13T22:58:37Z</dcterms:created>
  <dcterms:modified xsi:type="dcterms:W3CDTF">2011-11-15T00:43:05Z</dcterms:modified>
</cp:coreProperties>
</file>