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theme/theme29.xml" ContentType="application/vnd.openxmlformats-officedocument.theme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notesSlides/notesSlide30.xml" ContentType="application/vnd.openxmlformats-officedocument.presentationml.notesSlide+xml"/>
  <Override PartName="/ppt/theme/theme21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27.xml" ContentType="application/vnd.openxmlformats-officedocument.presentationml.slideMaster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slides/slide41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theme/theme12.xml" ContentType="application/vnd.openxmlformats-officedocument.them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theme/theme14.xml" ContentType="application/vnd.openxmlformats-officedocument.theme+xml"/>
  <Override PartName="/ppt/theme/theme25.xml" ContentType="application/vnd.openxmlformats-officedocument.them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diagrams/quickStyle18.xml" ContentType="application/vnd.openxmlformats-officedocument.drawingml.diagramStyle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22.xml" ContentType="application/vnd.openxmlformats-officedocument.them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theme/theme11.xml" ContentType="application/vnd.openxmlformats-officedocument.them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diagrams/quickStyle9.xml" ContentType="application/vnd.openxmlformats-officedocument.drawingml.diagramStyle+xml"/>
  <Override PartName="/ppt/theme/theme30.xml" ContentType="application/vnd.openxmlformats-officedocument.theme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88" r:id="rId16"/>
    <p:sldMasterId id="2147483690" r:id="rId17"/>
    <p:sldMasterId id="2147483692" r:id="rId18"/>
    <p:sldMasterId id="2147483694" r:id="rId19"/>
    <p:sldMasterId id="2147483696" r:id="rId20"/>
    <p:sldMasterId id="2147483698" r:id="rId21"/>
    <p:sldMasterId id="2147483700" r:id="rId22"/>
    <p:sldMasterId id="2147483702" r:id="rId23"/>
    <p:sldMasterId id="2147483704" r:id="rId24"/>
    <p:sldMasterId id="2147483706" r:id="rId25"/>
    <p:sldMasterId id="2147483708" r:id="rId26"/>
    <p:sldMasterId id="2147483710" r:id="rId27"/>
    <p:sldMasterId id="2147483712" r:id="rId28"/>
    <p:sldMasterId id="2147483714" r:id="rId29"/>
  </p:sldMasterIdLst>
  <p:notesMasterIdLst>
    <p:notesMasterId r:id="rId96"/>
  </p:notesMasterIdLst>
  <p:sldIdLst>
    <p:sldId id="256" r:id="rId30"/>
    <p:sldId id="272" r:id="rId31"/>
    <p:sldId id="257" r:id="rId32"/>
    <p:sldId id="276" r:id="rId33"/>
    <p:sldId id="277" r:id="rId34"/>
    <p:sldId id="278" r:id="rId35"/>
    <p:sldId id="279" r:id="rId36"/>
    <p:sldId id="280" r:id="rId37"/>
    <p:sldId id="281" r:id="rId38"/>
    <p:sldId id="288" r:id="rId39"/>
    <p:sldId id="286" r:id="rId40"/>
    <p:sldId id="287" r:id="rId41"/>
    <p:sldId id="258" r:id="rId42"/>
    <p:sldId id="289" r:id="rId43"/>
    <p:sldId id="290" r:id="rId44"/>
    <p:sldId id="291" r:id="rId45"/>
    <p:sldId id="312" r:id="rId46"/>
    <p:sldId id="259" r:id="rId47"/>
    <p:sldId id="292" r:id="rId48"/>
    <p:sldId id="293" r:id="rId49"/>
    <p:sldId id="295" r:id="rId50"/>
    <p:sldId id="296" r:id="rId51"/>
    <p:sldId id="297" r:id="rId52"/>
    <p:sldId id="298" r:id="rId53"/>
    <p:sldId id="299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70048" autoAdjust="0"/>
  </p:normalViewPr>
  <p:slideViewPr>
    <p:cSldViewPr>
      <p:cViewPr varScale="1">
        <p:scale>
          <a:sx n="85" d="100"/>
          <a:sy n="85" d="100"/>
        </p:scale>
        <p:origin x="-130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76" Type="http://schemas.openxmlformats.org/officeDocument/2006/relationships/slide" Target="slides/slide47.xml"/><Relationship Id="rId84" Type="http://schemas.openxmlformats.org/officeDocument/2006/relationships/slide" Target="slides/slide55.xml"/><Relationship Id="rId89" Type="http://schemas.openxmlformats.org/officeDocument/2006/relationships/slide" Target="slides/slide60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92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slide" Target="slides/slide37.xml"/><Relationship Id="rId74" Type="http://schemas.openxmlformats.org/officeDocument/2006/relationships/slide" Target="slides/slide45.xml"/><Relationship Id="rId79" Type="http://schemas.openxmlformats.org/officeDocument/2006/relationships/slide" Target="slides/slide50.xml"/><Relationship Id="rId87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2.xml"/><Relationship Id="rId82" Type="http://schemas.openxmlformats.org/officeDocument/2006/relationships/slide" Target="slides/slide53.xml"/><Relationship Id="rId90" Type="http://schemas.openxmlformats.org/officeDocument/2006/relationships/slide" Target="slides/slide61.xml"/><Relationship Id="rId95" Type="http://schemas.openxmlformats.org/officeDocument/2006/relationships/slide" Target="slides/slide6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77" Type="http://schemas.openxmlformats.org/officeDocument/2006/relationships/slide" Target="slides/slide48.xml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80" Type="http://schemas.openxmlformats.org/officeDocument/2006/relationships/slide" Target="slides/slide51.xml"/><Relationship Id="rId85" Type="http://schemas.openxmlformats.org/officeDocument/2006/relationships/slide" Target="slides/slide56.xml"/><Relationship Id="rId93" Type="http://schemas.openxmlformats.org/officeDocument/2006/relationships/slide" Target="slides/slide64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slide" Target="slides/slide46.xml"/><Relationship Id="rId83" Type="http://schemas.openxmlformats.org/officeDocument/2006/relationships/slide" Target="slides/slide54.xml"/><Relationship Id="rId88" Type="http://schemas.openxmlformats.org/officeDocument/2006/relationships/slide" Target="slides/slide59.xml"/><Relationship Id="rId91" Type="http://schemas.openxmlformats.org/officeDocument/2006/relationships/slide" Target="slides/slide62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slide" Target="slides/slide49.xml"/><Relationship Id="rId81" Type="http://schemas.openxmlformats.org/officeDocument/2006/relationships/slide" Target="slides/slide52.xml"/><Relationship Id="rId86" Type="http://schemas.openxmlformats.org/officeDocument/2006/relationships/slide" Target="slides/slide57.xml"/><Relationship Id="rId94" Type="http://schemas.openxmlformats.org/officeDocument/2006/relationships/slide" Target="slides/slide65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r>
            <a:rPr lang="en-US" sz="2800" dirty="0" smtClean="0"/>
            <a:t>System Performance</a:t>
          </a:r>
          <a:endParaRPr lang="en-US" sz="2800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endParaRPr lang="en-US" sz="2800"/>
        </a:p>
      </dgm:t>
    </dgm:pt>
    <dgm:pt modelId="{E634D4D6-C3AD-4F89-9152-E3FDB218E5FB}">
      <dgm:prSet phldrT="[Text]" custT="1"/>
      <dgm:spPr/>
      <dgm:t>
        <a:bodyPr/>
        <a:lstStyle/>
        <a:p>
          <a:r>
            <a:rPr lang="en-US" sz="2800" dirty="0" smtClean="0"/>
            <a:t>On-Chip Power</a:t>
          </a:r>
          <a:endParaRPr lang="en-US" sz="2800" dirty="0"/>
        </a:p>
      </dgm:t>
    </dgm:pt>
    <dgm:pt modelId="{282CDF75-F3A3-4713-9793-02190C7C6C28}" type="parTrans" cxnId="{6D231B21-B789-4827-9C97-AA7D7E5A71CD}">
      <dgm:prSet/>
      <dgm:spPr/>
      <dgm:t>
        <a:bodyPr/>
        <a:lstStyle/>
        <a:p>
          <a:endParaRPr lang="en-US" sz="2800"/>
        </a:p>
      </dgm:t>
    </dgm:pt>
    <dgm:pt modelId="{D78BE272-5534-4342-80CF-2629FB01EBA0}" type="sibTrans" cxnId="{6D231B21-B789-4827-9C97-AA7D7E5A71CD}">
      <dgm:prSet/>
      <dgm:spPr/>
      <dgm:t>
        <a:bodyPr/>
        <a:lstStyle/>
        <a:p>
          <a:endParaRPr lang="en-US" sz="2800"/>
        </a:p>
      </dgm:t>
    </dgm:pt>
    <dgm:pt modelId="{8F02F5D6-41E2-44D6-8674-59D00414D936}">
      <dgm:prSet phldrT="[Text]" custT="1"/>
      <dgm:spPr/>
      <dgm:t>
        <a:bodyPr/>
        <a:lstStyle/>
        <a:p>
          <a:r>
            <a:rPr lang="en-US" sz="2800" dirty="0" smtClean="0"/>
            <a:t>Increase in system cost</a:t>
          </a:r>
          <a:endParaRPr lang="en-US" sz="2800" dirty="0"/>
        </a:p>
      </dgm:t>
    </dgm:pt>
    <dgm:pt modelId="{D174A4EE-E29E-4503-9690-CAC6808662D9}" type="parTrans" cxnId="{EBB1710B-4F21-4DCB-B9DA-2AC6B1DD2CF4}">
      <dgm:prSet/>
      <dgm:spPr/>
      <dgm:t>
        <a:bodyPr/>
        <a:lstStyle/>
        <a:p>
          <a:endParaRPr lang="en-US" sz="2800"/>
        </a:p>
      </dgm:t>
    </dgm:pt>
    <dgm:pt modelId="{45132963-F6BE-4AC7-AA37-0A01BEF609D9}" type="sibTrans" cxnId="{EBB1710B-4F21-4DCB-B9DA-2AC6B1DD2CF4}">
      <dgm:prSet/>
      <dgm:spPr/>
      <dgm:t>
        <a:bodyPr/>
        <a:lstStyle/>
        <a:p>
          <a:endParaRPr lang="en-US" sz="2800"/>
        </a:p>
      </dgm:t>
    </dgm:pt>
    <dgm:pt modelId="{67CEE5EC-49DB-4195-870A-EFEA24A7D958}">
      <dgm:prSet phldrT="[Text]" custT="1"/>
      <dgm:spPr/>
      <dgm:t>
        <a:bodyPr/>
        <a:lstStyle/>
        <a:p>
          <a:r>
            <a:rPr lang="en-US" sz="2800" dirty="0" smtClean="0"/>
            <a:t>Increase in design cycle time</a:t>
          </a:r>
          <a:endParaRPr lang="en-US" sz="2800" dirty="0"/>
        </a:p>
      </dgm:t>
    </dgm:pt>
    <dgm:pt modelId="{FC8DF5EE-E840-40F3-B2FC-18C1C350BF2C}" type="parTrans" cxnId="{402FAFC5-8BFF-45C3-BCCF-CBC81407418F}">
      <dgm:prSet/>
      <dgm:spPr/>
      <dgm:t>
        <a:bodyPr/>
        <a:lstStyle/>
        <a:p>
          <a:endParaRPr lang="en-US" sz="2800"/>
        </a:p>
      </dgm:t>
    </dgm:pt>
    <dgm:pt modelId="{1C10FC7E-47A1-4DEE-B55D-C7F50E04B4FD}" type="sibTrans" cxnId="{402FAFC5-8BFF-45C3-BCCF-CBC81407418F}">
      <dgm:prSet/>
      <dgm:spPr/>
      <dgm:t>
        <a:bodyPr/>
        <a:lstStyle/>
        <a:p>
          <a:endParaRPr lang="en-US" sz="2800"/>
        </a:p>
      </dgm:t>
    </dgm:pt>
    <dgm:pt modelId="{1A0B86C6-A903-405B-962A-52AB3E0730AB}" type="pres">
      <dgm:prSet presAssocID="{6EECAF60-B79B-4428-8A33-6EC9D306B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ABF913-EDF9-4FAC-A2B9-CC0634819361}" type="pres">
      <dgm:prSet presAssocID="{E312AE2E-41E4-45A0-9902-FFFB6E9AEB7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B67C4-5AE8-414D-B5AF-83CD17FA2926}" type="pres">
      <dgm:prSet presAssocID="{EF7CDBB7-B51D-4A43-B81F-3E2F5C24A9A0}" presName="spacer" presStyleCnt="0"/>
      <dgm:spPr/>
    </dgm:pt>
    <dgm:pt modelId="{A69DB9A6-BC69-4964-A758-4337CDBA7509}" type="pres">
      <dgm:prSet presAssocID="{E634D4D6-C3AD-4F89-9152-E3FDB218E5F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DC9D7-7F2B-4AF0-8BD3-C675B41739F7}" type="pres">
      <dgm:prSet presAssocID="{D78BE272-5534-4342-80CF-2629FB01EBA0}" presName="spacer" presStyleCnt="0"/>
      <dgm:spPr/>
    </dgm:pt>
    <dgm:pt modelId="{38EADE61-FC41-4A3D-A0DA-33EDDECB544A}" type="pres">
      <dgm:prSet presAssocID="{8F02F5D6-41E2-44D6-8674-59D00414D93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9EEFE-0158-4C2B-B3BB-DB897DF28D31}" type="pres">
      <dgm:prSet presAssocID="{45132963-F6BE-4AC7-AA37-0A01BEF609D9}" presName="spacer" presStyleCnt="0"/>
      <dgm:spPr/>
    </dgm:pt>
    <dgm:pt modelId="{9AA87ADF-7E33-4A73-B151-DEDD4D4B2D07}" type="pres">
      <dgm:prSet presAssocID="{67CEE5EC-49DB-4195-870A-EFEA24A7D9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B1710B-4F21-4DCB-B9DA-2AC6B1DD2CF4}" srcId="{6EECAF60-B79B-4428-8A33-6EC9D306B9D4}" destId="{8F02F5D6-41E2-44D6-8674-59D00414D936}" srcOrd="2" destOrd="0" parTransId="{D174A4EE-E29E-4503-9690-CAC6808662D9}" sibTransId="{45132963-F6BE-4AC7-AA37-0A01BEF609D9}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2E5C5CAB-4EBA-4CE2-9283-37A15E751119}" type="presOf" srcId="{6EECAF60-B79B-4428-8A33-6EC9D306B9D4}" destId="{1A0B86C6-A903-405B-962A-52AB3E0730AB}" srcOrd="0" destOrd="0" presId="urn:microsoft.com/office/officeart/2005/8/layout/vList2"/>
    <dgm:cxn modelId="{BCB8047B-38E9-4968-8FBC-0C7D010C2636}" type="presOf" srcId="{67CEE5EC-49DB-4195-870A-EFEA24A7D958}" destId="{9AA87ADF-7E33-4A73-B151-DEDD4D4B2D07}" srcOrd="0" destOrd="0" presId="urn:microsoft.com/office/officeart/2005/8/layout/vList2"/>
    <dgm:cxn modelId="{F8A027B3-8E4C-476A-B2A4-DA1AF66B7C09}" type="presOf" srcId="{E634D4D6-C3AD-4F89-9152-E3FDB218E5FB}" destId="{A69DB9A6-BC69-4964-A758-4337CDBA7509}" srcOrd="0" destOrd="0" presId="urn:microsoft.com/office/officeart/2005/8/layout/vList2"/>
    <dgm:cxn modelId="{6D231B21-B789-4827-9C97-AA7D7E5A71CD}" srcId="{6EECAF60-B79B-4428-8A33-6EC9D306B9D4}" destId="{E634D4D6-C3AD-4F89-9152-E3FDB218E5FB}" srcOrd="1" destOrd="0" parTransId="{282CDF75-F3A3-4713-9793-02190C7C6C28}" sibTransId="{D78BE272-5534-4342-80CF-2629FB01EBA0}"/>
    <dgm:cxn modelId="{242F2D49-551F-4B2C-A794-6A5EDC3D6CE4}" type="presOf" srcId="{E312AE2E-41E4-45A0-9902-FFFB6E9AEB7E}" destId="{CAABF913-EDF9-4FAC-A2B9-CC0634819361}" srcOrd="0" destOrd="0" presId="urn:microsoft.com/office/officeart/2005/8/layout/vList2"/>
    <dgm:cxn modelId="{A3C089D9-1E23-4473-AF63-3741365EA955}" type="presOf" srcId="{8F02F5D6-41E2-44D6-8674-59D00414D936}" destId="{38EADE61-FC41-4A3D-A0DA-33EDDECB544A}" srcOrd="0" destOrd="0" presId="urn:microsoft.com/office/officeart/2005/8/layout/vList2"/>
    <dgm:cxn modelId="{402FAFC5-8BFF-45C3-BCCF-CBC81407418F}" srcId="{6EECAF60-B79B-4428-8A33-6EC9D306B9D4}" destId="{67CEE5EC-49DB-4195-870A-EFEA24A7D958}" srcOrd="3" destOrd="0" parTransId="{FC8DF5EE-E840-40F3-B2FC-18C1C350BF2C}" sibTransId="{1C10FC7E-47A1-4DEE-B55D-C7F50E04B4FD}"/>
    <dgm:cxn modelId="{A53B24B5-3C48-4B87-ABEC-617A5A645B98}" type="presParOf" srcId="{1A0B86C6-A903-405B-962A-52AB3E0730AB}" destId="{CAABF913-EDF9-4FAC-A2B9-CC0634819361}" srcOrd="0" destOrd="0" presId="urn:microsoft.com/office/officeart/2005/8/layout/vList2"/>
    <dgm:cxn modelId="{6910EA30-B518-42FC-864C-E74C06C95282}" type="presParOf" srcId="{1A0B86C6-A903-405B-962A-52AB3E0730AB}" destId="{E8BB67C4-5AE8-414D-B5AF-83CD17FA2926}" srcOrd="1" destOrd="0" presId="urn:microsoft.com/office/officeart/2005/8/layout/vList2"/>
    <dgm:cxn modelId="{6BDFDEF7-BDB0-447A-A93D-8412F8549EBB}" type="presParOf" srcId="{1A0B86C6-A903-405B-962A-52AB3E0730AB}" destId="{A69DB9A6-BC69-4964-A758-4337CDBA7509}" srcOrd="2" destOrd="0" presId="urn:microsoft.com/office/officeart/2005/8/layout/vList2"/>
    <dgm:cxn modelId="{817457F6-0699-4B78-94D7-E0D8DC4B0CC6}" type="presParOf" srcId="{1A0B86C6-A903-405B-962A-52AB3E0730AB}" destId="{5ABDC9D7-7F2B-4AF0-8BD3-C675B41739F7}" srcOrd="3" destOrd="0" presId="urn:microsoft.com/office/officeart/2005/8/layout/vList2"/>
    <dgm:cxn modelId="{865A848C-1F3A-4ABD-8BC1-5313DF73F448}" type="presParOf" srcId="{1A0B86C6-A903-405B-962A-52AB3E0730AB}" destId="{38EADE61-FC41-4A3D-A0DA-33EDDECB544A}" srcOrd="4" destOrd="0" presId="urn:microsoft.com/office/officeart/2005/8/layout/vList2"/>
    <dgm:cxn modelId="{B9BB1AD0-65F7-4DC3-B3D8-5ADAE291D006}" type="presParOf" srcId="{1A0B86C6-A903-405B-962A-52AB3E0730AB}" destId="{7BC9EEFE-0158-4C2B-B3BB-DB897DF28D31}" srcOrd="5" destOrd="0" presId="urn:microsoft.com/office/officeart/2005/8/layout/vList2"/>
    <dgm:cxn modelId="{7DE7EF24-AE95-46BA-B8BB-F75BFA44BFE8}" type="presParOf" srcId="{1A0B86C6-A903-405B-962A-52AB3E0730AB}" destId="{9AA87ADF-7E33-4A73-B151-DEDD4D4B2D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l"/>
          <a:r>
            <a:rPr lang="en-US" sz="2800" b="1" dirty="0" smtClean="0"/>
            <a:t>ARCHITECTURE EXPLORATION</a:t>
          </a:r>
          <a:endParaRPr lang="en-US" sz="2800" b="1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D72F8E50-BE39-4056-B421-1676D11401BA}">
      <dgm:prSet phldrT="[Text]" custT="1"/>
      <dgm:spPr/>
      <dgm:t>
        <a:bodyPr/>
        <a:lstStyle/>
        <a:p>
          <a:pPr algn="l"/>
          <a:r>
            <a:rPr lang="en-US" sz="2800" b="1" dirty="0" smtClean="0"/>
            <a:t>Parameter set search tree traversal</a:t>
          </a:r>
          <a:endParaRPr lang="en-US" sz="2800" b="1" dirty="0"/>
        </a:p>
      </dgm:t>
    </dgm:pt>
    <dgm:pt modelId="{C8F61599-CFF2-4522-80DA-1288B52D8D31}" type="parTrans" cxnId="{3E3F5FDD-8BB8-4D57-8514-5967EEC7DF2A}">
      <dgm:prSet/>
      <dgm:spPr/>
      <dgm:t>
        <a:bodyPr/>
        <a:lstStyle/>
        <a:p>
          <a:endParaRPr lang="en-US"/>
        </a:p>
      </dgm:t>
    </dgm:pt>
    <dgm:pt modelId="{1733573F-39F2-4481-8688-660A5524AC58}" type="sibTrans" cxnId="{3E3F5FDD-8BB8-4D57-8514-5967EEC7DF2A}">
      <dgm:prSet/>
      <dgm:spPr/>
      <dgm:t>
        <a:bodyPr/>
        <a:lstStyle/>
        <a:p>
          <a:endParaRPr lang="en-US"/>
        </a:p>
      </dgm:t>
    </dgm:pt>
    <dgm:pt modelId="{D4BA8CCE-3F6A-4EE6-8260-410C229FCA50}">
      <dgm:prSet phldrT="[Text]" custT="1"/>
      <dgm:spPr/>
      <dgm:t>
        <a:bodyPr/>
        <a:lstStyle/>
        <a:p>
          <a:pPr algn="l"/>
          <a:r>
            <a:rPr lang="en-US" sz="2800" b="0" dirty="0" smtClean="0"/>
            <a:t>Nodes: process mapping, channel mapping, execution freq. of FB,  execution freq. buses, bus width and number of buffers.</a:t>
          </a:r>
          <a:endParaRPr lang="en-US" sz="2800" b="0" dirty="0"/>
        </a:p>
      </dgm:t>
    </dgm:pt>
    <dgm:pt modelId="{DDF70ADC-E59D-4588-B627-2CC0AA7AB807}" type="parTrans" cxnId="{483405F8-474C-423D-9EAC-B56D0AE242F6}">
      <dgm:prSet/>
      <dgm:spPr/>
      <dgm:t>
        <a:bodyPr/>
        <a:lstStyle/>
        <a:p>
          <a:endParaRPr lang="en-US"/>
        </a:p>
      </dgm:t>
    </dgm:pt>
    <dgm:pt modelId="{5976100F-54A8-4F75-8216-C2C6A58D4F09}" type="sibTrans" cxnId="{483405F8-474C-423D-9EAC-B56D0AE242F6}">
      <dgm:prSet/>
      <dgm:spPr/>
      <dgm:t>
        <a:bodyPr/>
        <a:lstStyle/>
        <a:p>
          <a:endParaRPr lang="en-US"/>
        </a:p>
      </dgm:t>
    </dgm:pt>
    <dgm:pt modelId="{28D5E890-0BD3-4E38-8259-96947B608166}">
      <dgm:prSet phldrT="[Text]" custT="1"/>
      <dgm:spPr/>
      <dgm:t>
        <a:bodyPr/>
        <a:lstStyle/>
        <a:p>
          <a:pPr algn="l"/>
          <a:r>
            <a:rPr lang="en-US" sz="2800" b="0" dirty="0" smtClean="0"/>
            <a:t>Path from root to leaf corresponds to one ALM</a:t>
          </a:r>
          <a:endParaRPr lang="en-US" sz="2800" b="0" dirty="0"/>
        </a:p>
      </dgm:t>
    </dgm:pt>
    <dgm:pt modelId="{34A5476C-E355-42C7-B845-EC86E71532FD}" type="parTrans" cxnId="{625E493E-EAD9-4D37-B248-E8CC7E1F4246}">
      <dgm:prSet/>
      <dgm:spPr/>
      <dgm:t>
        <a:bodyPr/>
        <a:lstStyle/>
        <a:p>
          <a:endParaRPr lang="en-US"/>
        </a:p>
      </dgm:t>
    </dgm:pt>
    <dgm:pt modelId="{841B84D7-DCAF-415A-AE00-F99C6BCD30D1}" type="sibTrans" cxnId="{625E493E-EAD9-4D37-B248-E8CC7E1F4246}">
      <dgm:prSet/>
      <dgm:spPr/>
      <dgm:t>
        <a:bodyPr/>
        <a:lstStyle/>
        <a:p>
          <a:endParaRPr lang="en-US"/>
        </a:p>
      </dgm:t>
    </dgm:pt>
    <dgm:pt modelId="{1A0B86C6-A903-405B-962A-52AB3E0730AB}" type="pres">
      <dgm:prSet presAssocID="{6EECAF60-B79B-4428-8A33-6EC9D306B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ABF913-EDF9-4FAC-A2B9-CC0634819361}" type="pres">
      <dgm:prSet presAssocID="{E312AE2E-41E4-45A0-9902-FFFB6E9AEB7E}" presName="parentText" presStyleLbl="node1" presStyleIdx="0" presStyleCnt="1" custLinFactNeighborY="-739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66C9B-1FA3-490A-8CBB-2DBEC1779E06}" type="pres">
      <dgm:prSet presAssocID="{E312AE2E-41E4-45A0-9902-FFFB6E9AEB7E}" presName="childText" presStyleLbl="revTx" presStyleIdx="0" presStyleCnt="1" custLinFactNeighborY="-3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5E493E-EAD9-4D37-B248-E8CC7E1F4246}" srcId="{D72F8E50-BE39-4056-B421-1676D11401BA}" destId="{28D5E890-0BD3-4E38-8259-96947B608166}" srcOrd="1" destOrd="0" parTransId="{34A5476C-E355-42C7-B845-EC86E71532FD}" sibTransId="{841B84D7-DCAF-415A-AE00-F99C6BCD30D1}"/>
    <dgm:cxn modelId="{10F5675E-D88A-419F-B064-BA1DEF8145B0}" type="presOf" srcId="{28D5E890-0BD3-4E38-8259-96947B608166}" destId="{9D066C9B-1FA3-490A-8CBB-2DBEC1779E06}" srcOrd="0" destOrd="2" presId="urn:microsoft.com/office/officeart/2005/8/layout/vList2"/>
    <dgm:cxn modelId="{03512C78-0F52-4FBC-9901-4CA9FEED0225}" type="presOf" srcId="{6EECAF60-B79B-4428-8A33-6EC9D306B9D4}" destId="{1A0B86C6-A903-405B-962A-52AB3E0730AB}" srcOrd="0" destOrd="0" presId="urn:microsoft.com/office/officeart/2005/8/layout/vList2"/>
    <dgm:cxn modelId="{C6482907-49E0-41BF-8230-22422043222B}" type="presOf" srcId="{D72F8E50-BE39-4056-B421-1676D11401BA}" destId="{9D066C9B-1FA3-490A-8CBB-2DBEC1779E06}" srcOrd="0" destOrd="0" presId="urn:microsoft.com/office/officeart/2005/8/layout/vList2"/>
    <dgm:cxn modelId="{483405F8-474C-423D-9EAC-B56D0AE242F6}" srcId="{D72F8E50-BE39-4056-B421-1676D11401BA}" destId="{D4BA8CCE-3F6A-4EE6-8260-410C229FCA50}" srcOrd="0" destOrd="0" parTransId="{DDF70ADC-E59D-4588-B627-2CC0AA7AB807}" sibTransId="{5976100F-54A8-4F75-8216-C2C6A58D4F09}"/>
    <dgm:cxn modelId="{CF46C1CB-01CA-4BAF-8289-7FBD329FF06B}" type="presOf" srcId="{E312AE2E-41E4-45A0-9902-FFFB6E9AEB7E}" destId="{CAABF913-EDF9-4FAC-A2B9-CC0634819361}" srcOrd="0" destOrd="0" presId="urn:microsoft.com/office/officeart/2005/8/layout/vList2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3E3F5FDD-8BB8-4D57-8514-5967EEC7DF2A}" srcId="{E312AE2E-41E4-45A0-9902-FFFB6E9AEB7E}" destId="{D72F8E50-BE39-4056-B421-1676D11401BA}" srcOrd="0" destOrd="0" parTransId="{C8F61599-CFF2-4522-80DA-1288B52D8D31}" sibTransId="{1733573F-39F2-4481-8688-660A5524AC58}"/>
    <dgm:cxn modelId="{E7E87312-C2F0-4621-A64A-A6C29E04815C}" type="presOf" srcId="{D4BA8CCE-3F6A-4EE6-8260-410C229FCA50}" destId="{9D066C9B-1FA3-490A-8CBB-2DBEC1779E06}" srcOrd="0" destOrd="1" presId="urn:microsoft.com/office/officeart/2005/8/layout/vList2"/>
    <dgm:cxn modelId="{404D6978-E13F-4363-A1A7-C7815EF68F95}" type="presParOf" srcId="{1A0B86C6-A903-405B-962A-52AB3E0730AB}" destId="{CAABF913-EDF9-4FAC-A2B9-CC0634819361}" srcOrd="0" destOrd="0" presId="urn:microsoft.com/office/officeart/2005/8/layout/vList2"/>
    <dgm:cxn modelId="{AA7FFAC7-F20C-41F5-B75E-5D93A6ABDB56}" type="presParOf" srcId="{1A0B86C6-A903-405B-962A-52AB3E0730AB}" destId="{9D066C9B-1FA3-490A-8CBB-2DBEC1779E0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686F7D-8D59-4554-BD8C-D7AB9B264B9E}">
      <dgm:prSet/>
      <dgm:spPr/>
      <dgm:t>
        <a:bodyPr/>
        <a:lstStyle/>
        <a:p>
          <a:r>
            <a:rPr lang="en-US" dirty="0" smtClean="0"/>
            <a:t>Execution order of the process &amp; data transferred between the processes</a:t>
          </a:r>
          <a:endParaRPr lang="en-US" dirty="0"/>
        </a:p>
      </dgm:t>
    </dgm:pt>
    <dgm:pt modelId="{A36E8A99-ACE8-4B90-BFEA-084577B357F6}" type="parTrans" cxnId="{CEEF8EAB-F7DE-494E-9EFA-B02E090840F9}">
      <dgm:prSet/>
      <dgm:spPr/>
      <dgm:t>
        <a:bodyPr/>
        <a:lstStyle/>
        <a:p>
          <a:endParaRPr lang="en-US"/>
        </a:p>
      </dgm:t>
    </dgm:pt>
    <dgm:pt modelId="{0FF2DDBF-1AD2-45F8-BD6A-37AD4124F089}" type="sibTrans" cxnId="{CEEF8EAB-F7DE-494E-9EFA-B02E090840F9}">
      <dgm:prSet/>
      <dgm:spPr/>
      <dgm:t>
        <a:bodyPr/>
        <a:lstStyle/>
        <a:p>
          <a:endParaRPr lang="en-US"/>
        </a:p>
      </dgm:t>
    </dgm:pt>
    <dgm:pt modelId="{FBA0B462-BEE4-4E8E-B943-A8682A6DA902}">
      <dgm:prSet/>
      <dgm:spPr/>
      <dgm:t>
        <a:bodyPr/>
        <a:lstStyle/>
        <a:p>
          <a:r>
            <a:rPr lang="en-US" dirty="0" smtClean="0"/>
            <a:t>System level execution order graph (SL-EOG)</a:t>
          </a:r>
          <a:endParaRPr lang="en-US" dirty="0"/>
        </a:p>
      </dgm:t>
    </dgm:pt>
    <dgm:pt modelId="{A59F9649-302C-496E-8AD9-9FD643492213}" type="parTrans" cxnId="{DC44089A-3C40-4031-87C3-D5321AE9A9F8}">
      <dgm:prSet/>
      <dgm:spPr/>
      <dgm:t>
        <a:bodyPr/>
        <a:lstStyle/>
        <a:p>
          <a:endParaRPr lang="en-US"/>
        </a:p>
      </dgm:t>
    </dgm:pt>
    <dgm:pt modelId="{0C458030-1276-4046-A261-6EFDC545D6FD}" type="sibTrans" cxnId="{DC44089A-3C40-4031-87C3-D5321AE9A9F8}">
      <dgm:prSet/>
      <dgm:spPr/>
      <dgm:t>
        <a:bodyPr/>
        <a:lstStyle/>
        <a:p>
          <a:endParaRPr lang="en-US"/>
        </a:p>
      </dgm:t>
    </dgm:pt>
    <dgm:pt modelId="{4979F50D-D494-400A-A1C7-833C20DFFE56}">
      <dgm:prSet/>
      <dgm:spPr/>
      <dgm:t>
        <a:bodyPr/>
        <a:lstStyle/>
        <a:p>
          <a:r>
            <a:rPr lang="en-US" dirty="0" smtClean="0"/>
            <a:t>Architecture level execution dependency graph ( AL-EDG)</a:t>
          </a:r>
          <a:endParaRPr lang="en-US" dirty="0"/>
        </a:p>
      </dgm:t>
    </dgm:pt>
    <dgm:pt modelId="{17946C2E-DD6A-4776-A4B9-C4D968764CEA}" type="parTrans" cxnId="{E767EAEB-B105-431F-9AC1-69EA15453AF9}">
      <dgm:prSet/>
      <dgm:spPr/>
      <dgm:t>
        <a:bodyPr/>
        <a:lstStyle/>
        <a:p>
          <a:endParaRPr lang="en-US"/>
        </a:p>
      </dgm:t>
    </dgm:pt>
    <dgm:pt modelId="{3D6C56AC-DD71-4358-8FF4-E9B8EDCB5693}" type="sibTrans" cxnId="{E767EAEB-B105-431F-9AC1-69EA15453AF9}">
      <dgm:prSet/>
      <dgm:spPr/>
      <dgm:t>
        <a:bodyPr/>
        <a:lstStyle/>
        <a:p>
          <a:endParaRPr lang="en-US"/>
        </a:p>
      </dgm:t>
    </dgm:pt>
    <dgm:pt modelId="{1A0B86C6-A903-405B-962A-52AB3E0730AB}" type="pres">
      <dgm:prSet presAssocID="{6EECAF60-B79B-4428-8A33-6EC9D306B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91DB2-ABE9-4F37-957B-44068034647E}" type="pres">
      <dgm:prSet presAssocID="{7D686F7D-8D59-4554-BD8C-D7AB9B264B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B609-6DF2-44DF-87FA-414C825BB619}" type="pres">
      <dgm:prSet presAssocID="{7D686F7D-8D59-4554-BD8C-D7AB9B264B9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85180-A044-44E8-99F1-7C076E120488}" type="presOf" srcId="{FBA0B462-BEE4-4E8E-B943-A8682A6DA902}" destId="{76E1B609-6DF2-44DF-87FA-414C825BB619}" srcOrd="0" destOrd="0" presId="urn:microsoft.com/office/officeart/2005/8/layout/vList2"/>
    <dgm:cxn modelId="{CEEF8EAB-F7DE-494E-9EFA-B02E090840F9}" srcId="{6EECAF60-B79B-4428-8A33-6EC9D306B9D4}" destId="{7D686F7D-8D59-4554-BD8C-D7AB9B264B9E}" srcOrd="0" destOrd="0" parTransId="{A36E8A99-ACE8-4B90-BFEA-084577B357F6}" sibTransId="{0FF2DDBF-1AD2-45F8-BD6A-37AD4124F089}"/>
    <dgm:cxn modelId="{DC44089A-3C40-4031-87C3-D5321AE9A9F8}" srcId="{7D686F7D-8D59-4554-BD8C-D7AB9B264B9E}" destId="{FBA0B462-BEE4-4E8E-B943-A8682A6DA902}" srcOrd="0" destOrd="0" parTransId="{A59F9649-302C-496E-8AD9-9FD643492213}" sibTransId="{0C458030-1276-4046-A261-6EFDC545D6FD}"/>
    <dgm:cxn modelId="{1E93205B-F5CF-4CC1-92B9-F5B3B5A88A72}" type="presOf" srcId="{6EECAF60-B79B-4428-8A33-6EC9D306B9D4}" destId="{1A0B86C6-A903-405B-962A-52AB3E0730AB}" srcOrd="0" destOrd="0" presId="urn:microsoft.com/office/officeart/2005/8/layout/vList2"/>
    <dgm:cxn modelId="{E767EAEB-B105-431F-9AC1-69EA15453AF9}" srcId="{7D686F7D-8D59-4554-BD8C-D7AB9B264B9E}" destId="{4979F50D-D494-400A-A1C7-833C20DFFE56}" srcOrd="1" destOrd="0" parTransId="{17946C2E-DD6A-4776-A4B9-C4D968764CEA}" sibTransId="{3D6C56AC-DD71-4358-8FF4-E9B8EDCB5693}"/>
    <dgm:cxn modelId="{EEF00072-390C-4967-9D96-1A5A16BA7923}" type="presOf" srcId="{7D686F7D-8D59-4554-BD8C-D7AB9B264B9E}" destId="{A4F91DB2-ABE9-4F37-957B-44068034647E}" srcOrd="0" destOrd="0" presId="urn:microsoft.com/office/officeart/2005/8/layout/vList2"/>
    <dgm:cxn modelId="{36F80DA7-B89F-4090-A389-3A4295C4CE8C}" type="presOf" srcId="{4979F50D-D494-400A-A1C7-833C20DFFE56}" destId="{76E1B609-6DF2-44DF-87FA-414C825BB619}" srcOrd="0" destOrd="1" presId="urn:microsoft.com/office/officeart/2005/8/layout/vList2"/>
    <dgm:cxn modelId="{824173AD-E78B-4B48-9419-5745C9FAD1A7}" type="presParOf" srcId="{1A0B86C6-A903-405B-962A-52AB3E0730AB}" destId="{A4F91DB2-ABE9-4F37-957B-44068034647E}" srcOrd="0" destOrd="0" presId="urn:microsoft.com/office/officeart/2005/8/layout/vList2"/>
    <dgm:cxn modelId="{5CBFA754-C9A0-493E-91A4-DBFD8D21A3E3}" type="presParOf" srcId="{1A0B86C6-A903-405B-962A-52AB3E0730AB}" destId="{76E1B609-6DF2-44DF-87FA-414C825BB61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686F7D-8D59-4554-BD8C-D7AB9B264B9E}">
      <dgm:prSet/>
      <dgm:spPr/>
      <dgm:t>
        <a:bodyPr/>
        <a:lstStyle/>
        <a:p>
          <a:r>
            <a:rPr lang="en-US" b="1" dirty="0" smtClean="0"/>
            <a:t>System level execution order graph (SL-EOG)</a:t>
          </a:r>
          <a:endParaRPr lang="en-US" b="1" dirty="0"/>
        </a:p>
      </dgm:t>
    </dgm:pt>
    <dgm:pt modelId="{A36E8A99-ACE8-4B90-BFEA-084577B357F6}" type="parTrans" cxnId="{CEEF8EAB-F7DE-494E-9EFA-B02E090840F9}">
      <dgm:prSet/>
      <dgm:spPr/>
      <dgm:t>
        <a:bodyPr/>
        <a:lstStyle/>
        <a:p>
          <a:endParaRPr lang="en-US"/>
        </a:p>
      </dgm:t>
    </dgm:pt>
    <dgm:pt modelId="{0FF2DDBF-1AD2-45F8-BD6A-37AD4124F089}" type="sibTrans" cxnId="{CEEF8EAB-F7DE-494E-9EFA-B02E090840F9}">
      <dgm:prSet/>
      <dgm:spPr/>
      <dgm:t>
        <a:bodyPr/>
        <a:lstStyle/>
        <a:p>
          <a:endParaRPr lang="en-US"/>
        </a:p>
      </dgm:t>
    </dgm:pt>
    <dgm:pt modelId="{FBA0B462-BEE4-4E8E-B943-A8682A6DA902}">
      <dgm:prSet/>
      <dgm:spPr/>
      <dgm:t>
        <a:bodyPr/>
        <a:lstStyle/>
        <a:p>
          <a:r>
            <a:rPr lang="en-US" dirty="0" smtClean="0"/>
            <a:t>R/E order : execution of data processing begins when all data received.</a:t>
          </a:r>
          <a:endParaRPr lang="en-US" dirty="0"/>
        </a:p>
      </dgm:t>
    </dgm:pt>
    <dgm:pt modelId="{0C458030-1276-4046-A261-6EFDC545D6FD}" type="sibTrans" cxnId="{DC44089A-3C40-4031-87C3-D5321AE9A9F8}">
      <dgm:prSet/>
      <dgm:spPr/>
      <dgm:t>
        <a:bodyPr/>
        <a:lstStyle/>
        <a:p>
          <a:endParaRPr lang="en-US"/>
        </a:p>
      </dgm:t>
    </dgm:pt>
    <dgm:pt modelId="{A59F9649-302C-496E-8AD9-9FD643492213}" type="parTrans" cxnId="{DC44089A-3C40-4031-87C3-D5321AE9A9F8}">
      <dgm:prSet/>
      <dgm:spPr/>
      <dgm:t>
        <a:bodyPr/>
        <a:lstStyle/>
        <a:p>
          <a:endParaRPr lang="en-US"/>
        </a:p>
      </dgm:t>
    </dgm:pt>
    <dgm:pt modelId="{BC08BC9F-5D9F-49DA-A737-0E9651DFDECB}">
      <dgm:prSet/>
      <dgm:spPr/>
      <dgm:t>
        <a:bodyPr/>
        <a:lstStyle/>
        <a:p>
          <a:r>
            <a:rPr lang="en-US" dirty="0" smtClean="0"/>
            <a:t>E/S order : data transmission starts after data processing is complete</a:t>
          </a:r>
          <a:endParaRPr lang="en-US" dirty="0"/>
        </a:p>
      </dgm:t>
    </dgm:pt>
    <dgm:pt modelId="{AA52104A-8B2E-47C5-ABBD-9D6E8C153E0D}" type="parTrans" cxnId="{E45BF1A8-C3E7-4A08-A14B-B0A1E088A360}">
      <dgm:prSet/>
      <dgm:spPr/>
      <dgm:t>
        <a:bodyPr/>
        <a:lstStyle/>
        <a:p>
          <a:endParaRPr lang="en-US"/>
        </a:p>
      </dgm:t>
    </dgm:pt>
    <dgm:pt modelId="{175276A1-7B7A-41DA-92BC-CA9B99D1D3A8}" type="sibTrans" cxnId="{E45BF1A8-C3E7-4A08-A14B-B0A1E088A360}">
      <dgm:prSet/>
      <dgm:spPr/>
      <dgm:t>
        <a:bodyPr/>
        <a:lstStyle/>
        <a:p>
          <a:endParaRPr lang="en-US"/>
        </a:p>
      </dgm:t>
    </dgm:pt>
    <dgm:pt modelId="{15B00ABD-B3DC-490E-BB9E-CF25949353CA}">
      <dgm:prSet/>
      <dgm:spPr/>
      <dgm:t>
        <a:bodyPr/>
        <a:lstStyle/>
        <a:p>
          <a:r>
            <a:rPr lang="en-US" b="1" dirty="0" smtClean="0"/>
            <a:t>Architecture level execution dependency graph ( AL-EDG)</a:t>
          </a:r>
          <a:endParaRPr lang="en-US" b="1" dirty="0"/>
        </a:p>
      </dgm:t>
    </dgm:pt>
    <dgm:pt modelId="{53B9FDF2-E871-401D-981F-C3BCE52A9880}" type="parTrans" cxnId="{27086C56-CE84-4FC4-BDE5-DE71EA7FDC5E}">
      <dgm:prSet/>
      <dgm:spPr/>
      <dgm:t>
        <a:bodyPr/>
        <a:lstStyle/>
        <a:p>
          <a:endParaRPr lang="en-US"/>
        </a:p>
      </dgm:t>
    </dgm:pt>
    <dgm:pt modelId="{70AE859A-A59C-46EF-B4B3-C3EE31D06F53}" type="sibTrans" cxnId="{27086C56-CE84-4FC4-BDE5-DE71EA7FDC5E}">
      <dgm:prSet/>
      <dgm:spPr/>
      <dgm:t>
        <a:bodyPr/>
        <a:lstStyle/>
        <a:p>
          <a:endParaRPr lang="en-US"/>
        </a:p>
      </dgm:t>
    </dgm:pt>
    <dgm:pt modelId="{E85F84AD-1DBA-4AC1-B6E5-084C13E63B64}">
      <dgm:prSet/>
      <dgm:spPr/>
      <dgm:t>
        <a:bodyPr/>
        <a:lstStyle/>
        <a:p>
          <a:r>
            <a:rPr lang="en-US" dirty="0" smtClean="0"/>
            <a:t>E/R dependency :  next data can be received after data in buffer executed</a:t>
          </a:r>
          <a:endParaRPr lang="en-US" dirty="0"/>
        </a:p>
      </dgm:t>
    </dgm:pt>
    <dgm:pt modelId="{8F28E614-C742-4FA7-BEFB-6F015BC8C0EF}" type="parTrans" cxnId="{AA7103E2-C46D-44CC-A6F7-ECFDA258EEDD}">
      <dgm:prSet/>
      <dgm:spPr/>
      <dgm:t>
        <a:bodyPr/>
        <a:lstStyle/>
        <a:p>
          <a:endParaRPr lang="en-US"/>
        </a:p>
      </dgm:t>
    </dgm:pt>
    <dgm:pt modelId="{3A1BEAA9-3747-4B90-8E13-567A8577E142}" type="sibTrans" cxnId="{AA7103E2-C46D-44CC-A6F7-ECFDA258EEDD}">
      <dgm:prSet/>
      <dgm:spPr/>
      <dgm:t>
        <a:bodyPr/>
        <a:lstStyle/>
        <a:p>
          <a:endParaRPr lang="en-US"/>
        </a:p>
      </dgm:t>
    </dgm:pt>
    <dgm:pt modelId="{82DADBDB-4832-4642-A6E1-4C300BB8B1DA}">
      <dgm:prSet/>
      <dgm:spPr/>
      <dgm:t>
        <a:bodyPr/>
        <a:lstStyle/>
        <a:p>
          <a:r>
            <a:rPr lang="en-US" dirty="0" smtClean="0"/>
            <a:t>S/E dependency : next data processing can be executed after data in buffer sent to other processes</a:t>
          </a:r>
          <a:endParaRPr lang="en-US" dirty="0"/>
        </a:p>
      </dgm:t>
    </dgm:pt>
    <dgm:pt modelId="{2E0A755B-342F-43C5-B005-8982B49820E7}" type="parTrans" cxnId="{D8868482-1A42-4D1E-A532-C17F7921AE48}">
      <dgm:prSet/>
      <dgm:spPr/>
      <dgm:t>
        <a:bodyPr/>
        <a:lstStyle/>
        <a:p>
          <a:endParaRPr lang="en-US"/>
        </a:p>
      </dgm:t>
    </dgm:pt>
    <dgm:pt modelId="{8104B8AA-596A-4BB6-9458-389C061C0B93}" type="sibTrans" cxnId="{D8868482-1A42-4D1E-A532-C17F7921AE48}">
      <dgm:prSet/>
      <dgm:spPr/>
      <dgm:t>
        <a:bodyPr/>
        <a:lstStyle/>
        <a:p>
          <a:endParaRPr lang="en-US"/>
        </a:p>
      </dgm:t>
    </dgm:pt>
    <dgm:pt modelId="{1A0B86C6-A903-405B-962A-52AB3E0730AB}" type="pres">
      <dgm:prSet presAssocID="{6EECAF60-B79B-4428-8A33-6EC9D306B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91DB2-ABE9-4F37-957B-44068034647E}" type="pres">
      <dgm:prSet presAssocID="{7D686F7D-8D59-4554-BD8C-D7AB9B264B9E}" presName="parentText" presStyleLbl="node1" presStyleIdx="0" presStyleCnt="2" custLinFactNeighborY="-699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B609-6DF2-44DF-87FA-414C825BB619}" type="pres">
      <dgm:prSet presAssocID="{7D686F7D-8D59-4554-BD8C-D7AB9B264B9E}" presName="childText" presStyleLbl="revTx" presStyleIdx="0" presStyleCnt="2" custLinFactNeighborY="-44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B1C71-EF11-425A-B2C5-8C1E3F0C1C20}" type="pres">
      <dgm:prSet presAssocID="{15B00ABD-B3DC-490E-BB9E-CF25949353C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67617-96FF-4D05-9471-FB91278B614C}" type="pres">
      <dgm:prSet presAssocID="{15B00ABD-B3DC-490E-BB9E-CF25949353CA}" presName="childText" presStyleLbl="revTx" presStyleIdx="1" presStyleCnt="2" custLinFactNeighborY="24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BF1A8-C3E7-4A08-A14B-B0A1E088A360}" srcId="{7D686F7D-8D59-4554-BD8C-D7AB9B264B9E}" destId="{BC08BC9F-5D9F-49DA-A737-0E9651DFDECB}" srcOrd="1" destOrd="0" parTransId="{AA52104A-8B2E-47C5-ABBD-9D6E8C153E0D}" sibTransId="{175276A1-7B7A-41DA-92BC-CA9B99D1D3A8}"/>
    <dgm:cxn modelId="{AA7103E2-C46D-44CC-A6F7-ECFDA258EEDD}" srcId="{15B00ABD-B3DC-490E-BB9E-CF25949353CA}" destId="{E85F84AD-1DBA-4AC1-B6E5-084C13E63B64}" srcOrd="0" destOrd="0" parTransId="{8F28E614-C742-4FA7-BEFB-6F015BC8C0EF}" sibTransId="{3A1BEAA9-3747-4B90-8E13-567A8577E142}"/>
    <dgm:cxn modelId="{E83FE0CD-2481-4541-9374-58503066DA55}" type="presOf" srcId="{7D686F7D-8D59-4554-BD8C-D7AB9B264B9E}" destId="{A4F91DB2-ABE9-4F37-957B-44068034647E}" srcOrd="0" destOrd="0" presId="urn:microsoft.com/office/officeart/2005/8/layout/vList2"/>
    <dgm:cxn modelId="{B912099D-3058-4F0E-A01C-AE0AC2AB5E0E}" type="presOf" srcId="{E85F84AD-1DBA-4AC1-B6E5-084C13E63B64}" destId="{FAE67617-96FF-4D05-9471-FB91278B614C}" srcOrd="0" destOrd="0" presId="urn:microsoft.com/office/officeart/2005/8/layout/vList2"/>
    <dgm:cxn modelId="{CEEF8EAB-F7DE-494E-9EFA-B02E090840F9}" srcId="{6EECAF60-B79B-4428-8A33-6EC9D306B9D4}" destId="{7D686F7D-8D59-4554-BD8C-D7AB9B264B9E}" srcOrd="0" destOrd="0" parTransId="{A36E8A99-ACE8-4B90-BFEA-084577B357F6}" sibTransId="{0FF2DDBF-1AD2-45F8-BD6A-37AD4124F089}"/>
    <dgm:cxn modelId="{8B136EC4-B660-429A-8DD0-7FF4E96FF797}" type="presOf" srcId="{FBA0B462-BEE4-4E8E-B943-A8682A6DA902}" destId="{76E1B609-6DF2-44DF-87FA-414C825BB619}" srcOrd="0" destOrd="0" presId="urn:microsoft.com/office/officeart/2005/8/layout/vList2"/>
    <dgm:cxn modelId="{F07A3E5A-1E63-4E90-B4A9-733F4ABCE016}" type="presOf" srcId="{82DADBDB-4832-4642-A6E1-4C300BB8B1DA}" destId="{FAE67617-96FF-4D05-9471-FB91278B614C}" srcOrd="0" destOrd="1" presId="urn:microsoft.com/office/officeart/2005/8/layout/vList2"/>
    <dgm:cxn modelId="{DC44089A-3C40-4031-87C3-D5321AE9A9F8}" srcId="{7D686F7D-8D59-4554-BD8C-D7AB9B264B9E}" destId="{FBA0B462-BEE4-4E8E-B943-A8682A6DA902}" srcOrd="0" destOrd="0" parTransId="{A59F9649-302C-496E-8AD9-9FD643492213}" sibTransId="{0C458030-1276-4046-A261-6EFDC545D6FD}"/>
    <dgm:cxn modelId="{22B040AF-DB19-44AB-92F5-F72F79DEDB21}" type="presOf" srcId="{6EECAF60-B79B-4428-8A33-6EC9D306B9D4}" destId="{1A0B86C6-A903-405B-962A-52AB3E0730AB}" srcOrd="0" destOrd="0" presId="urn:microsoft.com/office/officeart/2005/8/layout/vList2"/>
    <dgm:cxn modelId="{27086C56-CE84-4FC4-BDE5-DE71EA7FDC5E}" srcId="{6EECAF60-B79B-4428-8A33-6EC9D306B9D4}" destId="{15B00ABD-B3DC-490E-BB9E-CF25949353CA}" srcOrd="1" destOrd="0" parTransId="{53B9FDF2-E871-401D-981F-C3BCE52A9880}" sibTransId="{70AE859A-A59C-46EF-B4B3-C3EE31D06F53}"/>
    <dgm:cxn modelId="{451FECE4-8629-4553-B077-E3BBB2E13932}" type="presOf" srcId="{BC08BC9F-5D9F-49DA-A737-0E9651DFDECB}" destId="{76E1B609-6DF2-44DF-87FA-414C825BB619}" srcOrd="0" destOrd="1" presId="urn:microsoft.com/office/officeart/2005/8/layout/vList2"/>
    <dgm:cxn modelId="{D8868482-1A42-4D1E-A532-C17F7921AE48}" srcId="{15B00ABD-B3DC-490E-BB9E-CF25949353CA}" destId="{82DADBDB-4832-4642-A6E1-4C300BB8B1DA}" srcOrd="1" destOrd="0" parTransId="{2E0A755B-342F-43C5-B005-8982B49820E7}" sibTransId="{8104B8AA-596A-4BB6-9458-389C061C0B93}"/>
    <dgm:cxn modelId="{62CB8673-E5F3-42D8-84FE-97C867B363F8}" type="presOf" srcId="{15B00ABD-B3DC-490E-BB9E-CF25949353CA}" destId="{2CDB1C71-EF11-425A-B2C5-8C1E3F0C1C20}" srcOrd="0" destOrd="0" presId="urn:microsoft.com/office/officeart/2005/8/layout/vList2"/>
    <dgm:cxn modelId="{9719FD86-3526-4461-997F-3F47F2EE6455}" type="presParOf" srcId="{1A0B86C6-A903-405B-962A-52AB3E0730AB}" destId="{A4F91DB2-ABE9-4F37-957B-44068034647E}" srcOrd="0" destOrd="0" presId="urn:microsoft.com/office/officeart/2005/8/layout/vList2"/>
    <dgm:cxn modelId="{7463AA17-1E5D-433F-A975-ED52B12E724D}" type="presParOf" srcId="{1A0B86C6-A903-405B-962A-52AB3E0730AB}" destId="{76E1B609-6DF2-44DF-87FA-414C825BB619}" srcOrd="1" destOrd="0" presId="urn:microsoft.com/office/officeart/2005/8/layout/vList2"/>
    <dgm:cxn modelId="{D61B22BD-D9CE-4102-BC03-98500AB0950B}" type="presParOf" srcId="{1A0B86C6-A903-405B-962A-52AB3E0730AB}" destId="{2CDB1C71-EF11-425A-B2C5-8C1E3F0C1C20}" srcOrd="2" destOrd="0" presId="urn:microsoft.com/office/officeart/2005/8/layout/vList2"/>
    <dgm:cxn modelId="{65035E6B-2F54-4AD9-9DB9-218C565090FE}" type="presParOf" srcId="{1A0B86C6-A903-405B-962A-52AB3E0730AB}" destId="{FAE67617-96FF-4D05-9471-FB91278B614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B00ABD-B3DC-490E-BB9E-CF25949353CA}">
      <dgm:prSet/>
      <dgm:spPr/>
      <dgm:t>
        <a:bodyPr/>
        <a:lstStyle/>
        <a:p>
          <a:r>
            <a:rPr lang="en-US" b="1" dirty="0" smtClean="0"/>
            <a:t>Architecture level execution dependency graph ( AL-EDG)</a:t>
          </a:r>
          <a:endParaRPr lang="en-US" b="1" dirty="0"/>
        </a:p>
      </dgm:t>
    </dgm:pt>
    <dgm:pt modelId="{53B9FDF2-E871-401D-981F-C3BCE52A9880}" type="parTrans" cxnId="{27086C56-CE84-4FC4-BDE5-DE71EA7FDC5E}">
      <dgm:prSet/>
      <dgm:spPr/>
      <dgm:t>
        <a:bodyPr/>
        <a:lstStyle/>
        <a:p>
          <a:endParaRPr lang="en-US"/>
        </a:p>
      </dgm:t>
    </dgm:pt>
    <dgm:pt modelId="{70AE859A-A59C-46EF-B4B3-C3EE31D06F53}" type="sibTrans" cxnId="{27086C56-CE84-4FC4-BDE5-DE71EA7FDC5E}">
      <dgm:prSet/>
      <dgm:spPr/>
      <dgm:t>
        <a:bodyPr/>
        <a:lstStyle/>
        <a:p>
          <a:endParaRPr lang="en-US"/>
        </a:p>
      </dgm:t>
    </dgm:pt>
    <dgm:pt modelId="{1A0B86C6-A903-405B-962A-52AB3E0730AB}" type="pres">
      <dgm:prSet presAssocID="{6EECAF60-B79B-4428-8A33-6EC9D306B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DB1C71-EF11-425A-B2C5-8C1E3F0C1C20}" type="pres">
      <dgm:prSet presAssocID="{15B00ABD-B3DC-490E-BB9E-CF25949353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3486D4-4DBA-4AD4-A71D-B1D4AE22AE2E}" type="presOf" srcId="{15B00ABD-B3DC-490E-BB9E-CF25949353CA}" destId="{2CDB1C71-EF11-425A-B2C5-8C1E3F0C1C20}" srcOrd="0" destOrd="0" presId="urn:microsoft.com/office/officeart/2005/8/layout/vList2"/>
    <dgm:cxn modelId="{69455EB8-9B4C-4BA3-B61B-8841FD62FE01}" type="presOf" srcId="{6EECAF60-B79B-4428-8A33-6EC9D306B9D4}" destId="{1A0B86C6-A903-405B-962A-52AB3E0730AB}" srcOrd="0" destOrd="0" presId="urn:microsoft.com/office/officeart/2005/8/layout/vList2"/>
    <dgm:cxn modelId="{27086C56-CE84-4FC4-BDE5-DE71EA7FDC5E}" srcId="{6EECAF60-B79B-4428-8A33-6EC9D306B9D4}" destId="{15B00ABD-B3DC-490E-BB9E-CF25949353CA}" srcOrd="0" destOrd="0" parTransId="{53B9FDF2-E871-401D-981F-C3BCE52A9880}" sibTransId="{70AE859A-A59C-46EF-B4B3-C3EE31D06F53}"/>
    <dgm:cxn modelId="{B90A8857-1F5D-4414-B3D0-DBCFA0CAD095}" type="presParOf" srcId="{1A0B86C6-A903-405B-962A-52AB3E0730AB}" destId="{2CDB1C71-EF11-425A-B2C5-8C1E3F0C1C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686F7D-8D59-4554-BD8C-D7AB9B264B9E}">
      <dgm:prSet/>
      <dgm:spPr/>
      <dgm:t>
        <a:bodyPr/>
        <a:lstStyle/>
        <a:p>
          <a:r>
            <a:rPr lang="en-US" b="1" dirty="0" smtClean="0"/>
            <a:t>Conventional Implementation</a:t>
          </a:r>
          <a:endParaRPr lang="en-US" b="1" dirty="0"/>
        </a:p>
      </dgm:t>
    </dgm:pt>
    <dgm:pt modelId="{A36E8A99-ACE8-4B90-BFEA-084577B357F6}" type="parTrans" cxnId="{CEEF8EAB-F7DE-494E-9EFA-B02E090840F9}">
      <dgm:prSet/>
      <dgm:spPr/>
      <dgm:t>
        <a:bodyPr/>
        <a:lstStyle/>
        <a:p>
          <a:endParaRPr lang="en-US"/>
        </a:p>
      </dgm:t>
    </dgm:pt>
    <dgm:pt modelId="{0FF2DDBF-1AD2-45F8-BD6A-37AD4124F089}" type="sibTrans" cxnId="{CEEF8EAB-F7DE-494E-9EFA-B02E090840F9}">
      <dgm:prSet/>
      <dgm:spPr/>
      <dgm:t>
        <a:bodyPr/>
        <a:lstStyle/>
        <a:p>
          <a:endParaRPr lang="en-US"/>
        </a:p>
      </dgm:t>
    </dgm:pt>
    <dgm:pt modelId="{FBA0B462-BEE4-4E8E-B943-A8682A6DA902}">
      <dgm:prSet/>
      <dgm:spPr/>
      <dgm:t>
        <a:bodyPr/>
        <a:lstStyle/>
        <a:p>
          <a:r>
            <a:rPr lang="en-US" dirty="0" smtClean="0"/>
            <a:t>Only size considered and not physical access behavior &amp; implementation</a:t>
          </a:r>
          <a:endParaRPr lang="en-US" dirty="0"/>
        </a:p>
      </dgm:t>
    </dgm:pt>
    <dgm:pt modelId="{0C458030-1276-4046-A261-6EFDC545D6FD}" type="sibTrans" cxnId="{DC44089A-3C40-4031-87C3-D5321AE9A9F8}">
      <dgm:prSet/>
      <dgm:spPr/>
      <dgm:t>
        <a:bodyPr/>
        <a:lstStyle/>
        <a:p>
          <a:endParaRPr lang="en-US"/>
        </a:p>
      </dgm:t>
    </dgm:pt>
    <dgm:pt modelId="{A59F9649-302C-496E-8AD9-9FD643492213}" type="parTrans" cxnId="{DC44089A-3C40-4031-87C3-D5321AE9A9F8}">
      <dgm:prSet/>
      <dgm:spPr/>
      <dgm:t>
        <a:bodyPr/>
        <a:lstStyle/>
        <a:p>
          <a:endParaRPr lang="en-US"/>
        </a:p>
      </dgm:t>
    </dgm:pt>
    <dgm:pt modelId="{5D03AC4E-8B0B-4DA6-84A7-B823F3659A59}">
      <dgm:prSet/>
      <dgm:spPr/>
      <dgm:t>
        <a:bodyPr/>
        <a:lstStyle/>
        <a:p>
          <a:r>
            <a:rPr lang="en-US" dirty="0" smtClean="0"/>
            <a:t>Buffer Arch. Optimization</a:t>
          </a:r>
          <a:endParaRPr lang="en-US" dirty="0"/>
        </a:p>
      </dgm:t>
    </dgm:pt>
    <dgm:pt modelId="{235BAE2C-5BBB-4CE3-8379-387E17B743B4}" type="parTrans" cxnId="{A950D55B-1D4B-4674-B5E1-4F30E0CC6D73}">
      <dgm:prSet/>
      <dgm:spPr/>
      <dgm:t>
        <a:bodyPr/>
        <a:lstStyle/>
        <a:p>
          <a:endParaRPr lang="en-US"/>
        </a:p>
      </dgm:t>
    </dgm:pt>
    <dgm:pt modelId="{09281C2A-6657-4A24-A7AF-63A55EDC623B}" type="sibTrans" cxnId="{A950D55B-1D4B-4674-B5E1-4F30E0CC6D73}">
      <dgm:prSet/>
      <dgm:spPr/>
      <dgm:t>
        <a:bodyPr/>
        <a:lstStyle/>
        <a:p>
          <a:endParaRPr lang="en-US"/>
        </a:p>
      </dgm:t>
    </dgm:pt>
    <dgm:pt modelId="{63F82B09-E5C2-4BFF-B28A-F403B4115A37}">
      <dgm:prSet/>
      <dgm:spPr/>
      <dgm:t>
        <a:bodyPr/>
        <a:lstStyle/>
        <a:p>
          <a:r>
            <a:rPr lang="en-US" dirty="0" smtClean="0"/>
            <a:t>Bus width &amp; data size</a:t>
          </a:r>
        </a:p>
        <a:p>
          <a:r>
            <a:rPr lang="en-US" dirty="0" smtClean="0"/>
            <a:t>		</a:t>
          </a:r>
          <a:endParaRPr lang="en-US" dirty="0"/>
        </a:p>
      </dgm:t>
    </dgm:pt>
    <dgm:pt modelId="{4BB56BBF-88B9-4A2A-A293-75B1B8ED2571}" type="parTrans" cxnId="{F5E65FCA-4D73-4611-AE15-756D351A7EBB}">
      <dgm:prSet/>
      <dgm:spPr/>
      <dgm:t>
        <a:bodyPr/>
        <a:lstStyle/>
        <a:p>
          <a:endParaRPr lang="en-US"/>
        </a:p>
      </dgm:t>
    </dgm:pt>
    <dgm:pt modelId="{FAF194BF-A0AF-4073-9FCD-15D2E30CB360}" type="sibTrans" cxnId="{F5E65FCA-4D73-4611-AE15-756D351A7EBB}">
      <dgm:prSet/>
      <dgm:spPr/>
      <dgm:t>
        <a:bodyPr/>
        <a:lstStyle/>
        <a:p>
          <a:endParaRPr lang="en-US"/>
        </a:p>
      </dgm:t>
    </dgm:pt>
    <dgm:pt modelId="{1A0B86C6-A903-405B-962A-52AB3E0730AB}" type="pres">
      <dgm:prSet presAssocID="{6EECAF60-B79B-4428-8A33-6EC9D306B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91DB2-ABE9-4F37-957B-44068034647E}" type="pres">
      <dgm:prSet presAssocID="{7D686F7D-8D59-4554-BD8C-D7AB9B264B9E}" presName="parentText" presStyleLbl="node1" presStyleIdx="0" presStyleCnt="2" custLinFactNeighborY="-699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B609-6DF2-44DF-87FA-414C825BB619}" type="pres">
      <dgm:prSet presAssocID="{7D686F7D-8D59-4554-BD8C-D7AB9B264B9E}" presName="childText" presStyleLbl="revTx" presStyleIdx="0" presStyleCnt="2" custLinFactNeighborY="5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89349-C74D-4322-BF02-4E6C23ECCF03}" type="pres">
      <dgm:prSet presAssocID="{5D03AC4E-8B0B-4DA6-84A7-B823F3659A59}" presName="parentText" presStyleLbl="node1" presStyleIdx="1" presStyleCnt="2" custLinFactNeighborY="48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65EE2-F35F-46B0-8E96-E838E6F5D19A}" type="pres">
      <dgm:prSet presAssocID="{5D03AC4E-8B0B-4DA6-84A7-B823F3659A59}" presName="childText" presStyleLbl="revTx" presStyleIdx="1" presStyleCnt="2" custLinFactNeighborX="943" custLinFactNeighborY="44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994FEC-9F8B-419E-8FCD-20A20B0B6855}" type="presOf" srcId="{7D686F7D-8D59-4554-BD8C-D7AB9B264B9E}" destId="{A4F91DB2-ABE9-4F37-957B-44068034647E}" srcOrd="0" destOrd="0" presId="urn:microsoft.com/office/officeart/2005/8/layout/vList2"/>
    <dgm:cxn modelId="{8D9C2FF1-6F9D-4C67-841A-E73C7A976245}" type="presOf" srcId="{5D03AC4E-8B0B-4DA6-84A7-B823F3659A59}" destId="{08089349-C74D-4322-BF02-4E6C23ECCF03}" srcOrd="0" destOrd="0" presId="urn:microsoft.com/office/officeart/2005/8/layout/vList2"/>
    <dgm:cxn modelId="{1953B979-E1A4-40C9-8A15-EDE44EEB526E}" type="presOf" srcId="{FBA0B462-BEE4-4E8E-B943-A8682A6DA902}" destId="{76E1B609-6DF2-44DF-87FA-414C825BB619}" srcOrd="0" destOrd="0" presId="urn:microsoft.com/office/officeart/2005/8/layout/vList2"/>
    <dgm:cxn modelId="{CEEF8EAB-F7DE-494E-9EFA-B02E090840F9}" srcId="{6EECAF60-B79B-4428-8A33-6EC9D306B9D4}" destId="{7D686F7D-8D59-4554-BD8C-D7AB9B264B9E}" srcOrd="0" destOrd="0" parTransId="{A36E8A99-ACE8-4B90-BFEA-084577B357F6}" sibTransId="{0FF2DDBF-1AD2-45F8-BD6A-37AD4124F089}"/>
    <dgm:cxn modelId="{A950D55B-1D4B-4674-B5E1-4F30E0CC6D73}" srcId="{6EECAF60-B79B-4428-8A33-6EC9D306B9D4}" destId="{5D03AC4E-8B0B-4DA6-84A7-B823F3659A59}" srcOrd="1" destOrd="0" parTransId="{235BAE2C-5BBB-4CE3-8379-387E17B743B4}" sibTransId="{09281C2A-6657-4A24-A7AF-63A55EDC623B}"/>
    <dgm:cxn modelId="{728C6D6C-45FC-42AF-9332-4C6EFC64C9E7}" type="presOf" srcId="{6EECAF60-B79B-4428-8A33-6EC9D306B9D4}" destId="{1A0B86C6-A903-405B-962A-52AB3E0730AB}" srcOrd="0" destOrd="0" presId="urn:microsoft.com/office/officeart/2005/8/layout/vList2"/>
    <dgm:cxn modelId="{DC44089A-3C40-4031-87C3-D5321AE9A9F8}" srcId="{7D686F7D-8D59-4554-BD8C-D7AB9B264B9E}" destId="{FBA0B462-BEE4-4E8E-B943-A8682A6DA902}" srcOrd="0" destOrd="0" parTransId="{A59F9649-302C-496E-8AD9-9FD643492213}" sibTransId="{0C458030-1276-4046-A261-6EFDC545D6FD}"/>
    <dgm:cxn modelId="{F5E65FCA-4D73-4611-AE15-756D351A7EBB}" srcId="{5D03AC4E-8B0B-4DA6-84A7-B823F3659A59}" destId="{63F82B09-E5C2-4BFF-B28A-F403B4115A37}" srcOrd="0" destOrd="0" parTransId="{4BB56BBF-88B9-4A2A-A293-75B1B8ED2571}" sibTransId="{FAF194BF-A0AF-4073-9FCD-15D2E30CB360}"/>
    <dgm:cxn modelId="{56F2C270-F71A-4557-A14B-F5B5E9110CE2}" type="presOf" srcId="{63F82B09-E5C2-4BFF-B28A-F403B4115A37}" destId="{D9E65EE2-F35F-46B0-8E96-E838E6F5D19A}" srcOrd="0" destOrd="0" presId="urn:microsoft.com/office/officeart/2005/8/layout/vList2"/>
    <dgm:cxn modelId="{7E019461-8EF9-4F57-9261-AB7394DD50AF}" type="presParOf" srcId="{1A0B86C6-A903-405B-962A-52AB3E0730AB}" destId="{A4F91DB2-ABE9-4F37-957B-44068034647E}" srcOrd="0" destOrd="0" presId="urn:microsoft.com/office/officeart/2005/8/layout/vList2"/>
    <dgm:cxn modelId="{8257BC76-B275-4247-B1A9-A807A0613659}" type="presParOf" srcId="{1A0B86C6-A903-405B-962A-52AB3E0730AB}" destId="{76E1B609-6DF2-44DF-87FA-414C825BB619}" srcOrd="1" destOrd="0" presId="urn:microsoft.com/office/officeart/2005/8/layout/vList2"/>
    <dgm:cxn modelId="{DADAE3A3-3E79-42D0-8E43-29D153360623}" type="presParOf" srcId="{1A0B86C6-A903-405B-962A-52AB3E0730AB}" destId="{08089349-C74D-4322-BF02-4E6C23ECCF03}" srcOrd="2" destOrd="0" presId="urn:microsoft.com/office/officeart/2005/8/layout/vList2"/>
    <dgm:cxn modelId="{B57A9648-7B11-46E8-B288-EE31724BF4E9}" type="presParOf" srcId="{1A0B86C6-A903-405B-962A-52AB3E0730AB}" destId="{D9E65EE2-F35F-46B0-8E96-E838E6F5D19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l"/>
          <a:r>
            <a:rPr lang="en-US" sz="2800" b="1" dirty="0" smtClean="0"/>
            <a:t>SRAM towards design Quality</a:t>
          </a:r>
          <a:endParaRPr lang="en-US" sz="2800" b="1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D0CBEEEE-37C1-4292-B143-6B954C55103B}">
      <dgm:prSet phldrT="[Text]" custT="1"/>
      <dgm:spPr/>
      <dgm:t>
        <a:bodyPr/>
        <a:lstStyle/>
        <a:p>
          <a:pPr algn="l"/>
          <a:r>
            <a:rPr lang="en-US" sz="2800" b="0" dirty="0" smtClean="0"/>
            <a:t>Choose  SRAM suitable  to each data communication on the system</a:t>
          </a:r>
          <a:endParaRPr lang="en-US" sz="2800" b="0" dirty="0"/>
        </a:p>
      </dgm:t>
    </dgm:pt>
    <dgm:pt modelId="{FAE392FE-6D2D-4088-8DDA-9B2A1872D65D}" type="parTrans" cxnId="{5470EF55-2054-477A-9F01-9FB72CEB6753}">
      <dgm:prSet/>
      <dgm:spPr/>
    </dgm:pt>
    <dgm:pt modelId="{54CA0358-4279-4DB7-8462-1E2E38C8F571}" type="sibTrans" cxnId="{5470EF55-2054-477A-9F01-9FB72CEB6753}">
      <dgm:prSet/>
      <dgm:spPr/>
    </dgm:pt>
    <dgm:pt modelId="{C18B2B6E-4CCC-478B-BED7-8D152D344D2D}">
      <dgm:prSet phldrT="[Text]" custT="1"/>
      <dgm:spPr/>
      <dgm:t>
        <a:bodyPr/>
        <a:lstStyle/>
        <a:p>
          <a:pPr algn="l"/>
          <a:r>
            <a:rPr lang="en-US" sz="2800" b="0" dirty="0" smtClean="0"/>
            <a:t>Choice based on bus width, data width, area and energy consumption</a:t>
          </a:r>
          <a:endParaRPr lang="en-US" sz="2800" b="0" dirty="0"/>
        </a:p>
      </dgm:t>
    </dgm:pt>
    <dgm:pt modelId="{BEF44AE2-2199-4105-9D6C-8785DC0F48F6}" type="parTrans" cxnId="{FB60F005-3B65-41B6-A3AD-B6FB4EFA77D0}">
      <dgm:prSet/>
      <dgm:spPr/>
    </dgm:pt>
    <dgm:pt modelId="{ABC40BAF-BE22-416D-BB49-5E6738C618F1}" type="sibTrans" cxnId="{FB60F005-3B65-41B6-A3AD-B6FB4EFA77D0}">
      <dgm:prSet/>
      <dgm:spPr/>
    </dgm:pt>
    <dgm:pt modelId="{1A0B86C6-A903-405B-962A-52AB3E0730AB}" type="pres">
      <dgm:prSet presAssocID="{6EECAF60-B79B-4428-8A33-6EC9D306B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ABF913-EDF9-4FAC-A2B9-CC0634819361}" type="pres">
      <dgm:prSet presAssocID="{E312AE2E-41E4-45A0-9902-FFFB6E9AEB7E}" presName="parentText" presStyleLbl="node1" presStyleIdx="0" presStyleCnt="1" custLinFactNeighborY="-739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66C9B-1FA3-490A-8CBB-2DBEC1779E06}" type="pres">
      <dgm:prSet presAssocID="{E312AE2E-41E4-45A0-9902-FFFB6E9AEB7E}" presName="childText" presStyleLbl="revTx" presStyleIdx="0" presStyleCnt="1" custLinFactNeighborY="-3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FC02CC-052A-48F2-B440-A894B9D6E757}" type="presOf" srcId="{6EECAF60-B79B-4428-8A33-6EC9D306B9D4}" destId="{1A0B86C6-A903-405B-962A-52AB3E0730AB}" srcOrd="0" destOrd="0" presId="urn:microsoft.com/office/officeart/2005/8/layout/vList2"/>
    <dgm:cxn modelId="{F935D7A3-2C63-41EC-B1EF-47C27B886BD3}" type="presOf" srcId="{E312AE2E-41E4-45A0-9902-FFFB6E9AEB7E}" destId="{CAABF913-EDF9-4FAC-A2B9-CC0634819361}" srcOrd="0" destOrd="0" presId="urn:microsoft.com/office/officeart/2005/8/layout/vList2"/>
    <dgm:cxn modelId="{39AA14EB-F078-4D20-B366-FA011366AB79}" type="presOf" srcId="{C18B2B6E-4CCC-478B-BED7-8D152D344D2D}" destId="{9D066C9B-1FA3-490A-8CBB-2DBEC1779E06}" srcOrd="0" destOrd="1" presId="urn:microsoft.com/office/officeart/2005/8/layout/vList2"/>
    <dgm:cxn modelId="{5470EF55-2054-477A-9F01-9FB72CEB6753}" srcId="{E312AE2E-41E4-45A0-9902-FFFB6E9AEB7E}" destId="{D0CBEEEE-37C1-4292-B143-6B954C55103B}" srcOrd="0" destOrd="0" parTransId="{FAE392FE-6D2D-4088-8DDA-9B2A1872D65D}" sibTransId="{54CA0358-4279-4DB7-8462-1E2E38C8F571}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FB60F005-3B65-41B6-A3AD-B6FB4EFA77D0}" srcId="{E312AE2E-41E4-45A0-9902-FFFB6E9AEB7E}" destId="{C18B2B6E-4CCC-478B-BED7-8D152D344D2D}" srcOrd="1" destOrd="0" parTransId="{BEF44AE2-2199-4105-9D6C-8785DC0F48F6}" sibTransId="{ABC40BAF-BE22-416D-BB49-5E6738C618F1}"/>
    <dgm:cxn modelId="{5F270AE1-07B4-4CF9-865C-9FE9BED916F9}" type="presOf" srcId="{D0CBEEEE-37C1-4292-B143-6B954C55103B}" destId="{9D066C9B-1FA3-490A-8CBB-2DBEC1779E06}" srcOrd="0" destOrd="0" presId="urn:microsoft.com/office/officeart/2005/8/layout/vList2"/>
    <dgm:cxn modelId="{6EA55CF6-3485-463E-8E28-CE01CCAF5409}" type="presParOf" srcId="{1A0B86C6-A903-405B-962A-52AB3E0730AB}" destId="{CAABF913-EDF9-4FAC-A2B9-CC0634819361}" srcOrd="0" destOrd="0" presId="urn:microsoft.com/office/officeart/2005/8/layout/vList2"/>
    <dgm:cxn modelId="{ED11A17E-662D-4ACA-BE85-BFCCF520F3C8}" type="presParOf" srcId="{1A0B86C6-A903-405B-962A-52AB3E0730AB}" destId="{9D066C9B-1FA3-490A-8CBB-2DBEC1779E0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l"/>
          <a:r>
            <a:rPr lang="en-US" sz="2800" b="1" dirty="0" smtClean="0"/>
            <a:t>8 bit data between two IPs on a 16 bit bus</a:t>
          </a:r>
          <a:endParaRPr lang="en-US" sz="2800" b="1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4AED60D0-03BB-40A3-8E39-0D5163030425}">
      <dgm:prSet phldrT="[Text]" custT="1"/>
      <dgm:spPr/>
      <dgm:t>
        <a:bodyPr/>
        <a:lstStyle/>
        <a:p>
          <a:pPr algn="l"/>
          <a:r>
            <a:rPr lang="en-US" sz="2800" b="0" dirty="0" smtClean="0"/>
            <a:t>16 bit bus can transfer 2 pieces of data</a:t>
          </a:r>
          <a:endParaRPr lang="en-US" sz="2800" b="0" dirty="0"/>
        </a:p>
      </dgm:t>
    </dgm:pt>
    <dgm:pt modelId="{64E913F3-497C-4C60-8945-56C49B1D1E03}" type="parTrans" cxnId="{2D2E23F9-BE95-4C78-8CD6-53128F1805E7}">
      <dgm:prSet/>
      <dgm:spPr/>
      <dgm:t>
        <a:bodyPr/>
        <a:lstStyle/>
        <a:p>
          <a:endParaRPr lang="en-US"/>
        </a:p>
      </dgm:t>
    </dgm:pt>
    <dgm:pt modelId="{1CF319B0-CED3-4E32-BCD5-F85A0E40750C}" type="sibTrans" cxnId="{2D2E23F9-BE95-4C78-8CD6-53128F1805E7}">
      <dgm:prSet/>
      <dgm:spPr/>
      <dgm:t>
        <a:bodyPr/>
        <a:lstStyle/>
        <a:p>
          <a:endParaRPr lang="en-US"/>
        </a:p>
      </dgm:t>
    </dgm:pt>
    <dgm:pt modelId="{C20F514B-C183-4441-AED8-FDC45E997D76}">
      <dgm:prSet phldrT="[Text]" custT="1"/>
      <dgm:spPr/>
      <dgm:t>
        <a:bodyPr/>
        <a:lstStyle/>
        <a:p>
          <a:pPr algn="l"/>
          <a:r>
            <a:rPr lang="en-US" sz="2800" b="0" dirty="0" smtClean="0"/>
            <a:t>8 bit SRAM would require 2 clocks to transfer 2 pieces of data</a:t>
          </a:r>
          <a:endParaRPr lang="en-US" sz="2800" b="0" dirty="0"/>
        </a:p>
      </dgm:t>
    </dgm:pt>
    <dgm:pt modelId="{02414E22-0A3C-49AA-9297-63EDC92FAF37}" type="parTrans" cxnId="{1EC1C981-7C90-453A-A619-4491E34120BF}">
      <dgm:prSet/>
      <dgm:spPr/>
      <dgm:t>
        <a:bodyPr/>
        <a:lstStyle/>
        <a:p>
          <a:endParaRPr lang="en-US"/>
        </a:p>
      </dgm:t>
    </dgm:pt>
    <dgm:pt modelId="{ACD08D6A-96AF-4974-81F6-DE64EF4056B7}" type="sibTrans" cxnId="{1EC1C981-7C90-453A-A619-4491E34120BF}">
      <dgm:prSet/>
      <dgm:spPr/>
      <dgm:t>
        <a:bodyPr/>
        <a:lstStyle/>
        <a:p>
          <a:endParaRPr lang="en-US"/>
        </a:p>
      </dgm:t>
    </dgm:pt>
    <dgm:pt modelId="{8DF64A54-6FF5-4505-A26F-ACAF838235DB}">
      <dgm:prSet phldrT="[Text]" custT="1"/>
      <dgm:spPr/>
      <dgm:t>
        <a:bodyPr/>
        <a:lstStyle/>
        <a:p>
          <a:pPr algn="l"/>
          <a:r>
            <a:rPr lang="en-US" sz="2800" b="0" dirty="0" smtClean="0"/>
            <a:t>Utilization not exploited fully</a:t>
          </a:r>
          <a:endParaRPr lang="en-US" sz="2800" b="0" dirty="0"/>
        </a:p>
      </dgm:t>
    </dgm:pt>
    <dgm:pt modelId="{05513A44-EB66-4020-A336-B0347522E7FE}" type="parTrans" cxnId="{7AE854B9-9364-49BF-98C9-EFC496A460EF}">
      <dgm:prSet/>
      <dgm:spPr/>
      <dgm:t>
        <a:bodyPr/>
        <a:lstStyle/>
        <a:p>
          <a:endParaRPr lang="en-US"/>
        </a:p>
      </dgm:t>
    </dgm:pt>
    <dgm:pt modelId="{665C34BD-BD0D-45DE-8961-6833880C7A77}" type="sibTrans" cxnId="{7AE854B9-9364-49BF-98C9-EFC496A460EF}">
      <dgm:prSet/>
      <dgm:spPr/>
      <dgm:t>
        <a:bodyPr/>
        <a:lstStyle/>
        <a:p>
          <a:endParaRPr lang="en-US"/>
        </a:p>
      </dgm:t>
    </dgm:pt>
    <dgm:pt modelId="{0D94FAD8-3307-4300-85E5-23ADFB376B74}">
      <dgm:prSet phldrT="[Text]" custT="1"/>
      <dgm:spPr/>
      <dgm:t>
        <a:bodyPr/>
        <a:lstStyle/>
        <a:p>
          <a:pPr algn="l"/>
          <a:r>
            <a:rPr lang="en-US" sz="2800" b="0" dirty="0" smtClean="0"/>
            <a:t>16 bit SRAM or two 8-bit  SRAMs</a:t>
          </a:r>
          <a:endParaRPr lang="en-US" sz="2800" b="0" dirty="0"/>
        </a:p>
      </dgm:t>
    </dgm:pt>
    <dgm:pt modelId="{CD625D3B-C145-4695-B221-2F6697F10C7E}" type="parTrans" cxnId="{E85D5DD9-2310-4641-BC08-859BCA75C1B7}">
      <dgm:prSet/>
      <dgm:spPr/>
      <dgm:t>
        <a:bodyPr/>
        <a:lstStyle/>
        <a:p>
          <a:endParaRPr lang="en-US"/>
        </a:p>
      </dgm:t>
    </dgm:pt>
    <dgm:pt modelId="{0DC43492-F64D-4878-BC71-E60582E25514}" type="sibTrans" cxnId="{E85D5DD9-2310-4641-BC08-859BCA75C1B7}">
      <dgm:prSet/>
      <dgm:spPr/>
      <dgm:t>
        <a:bodyPr/>
        <a:lstStyle/>
        <a:p>
          <a:endParaRPr lang="en-US"/>
        </a:p>
      </dgm:t>
    </dgm:pt>
    <dgm:pt modelId="{8A81E4E1-2FAD-42A2-B5B9-81A7493FA5D6}">
      <dgm:prSet phldrT="[Text]" custT="1"/>
      <dgm:spPr/>
      <dgm:t>
        <a:bodyPr/>
        <a:lstStyle/>
        <a:p>
          <a:pPr algn="l"/>
          <a:r>
            <a:rPr lang="en-US" sz="2800" b="0" dirty="0" smtClean="0"/>
            <a:t>Transfer time is halved</a:t>
          </a:r>
          <a:endParaRPr lang="en-US" sz="2800" b="0" dirty="0"/>
        </a:p>
      </dgm:t>
    </dgm:pt>
    <dgm:pt modelId="{93EA1959-5257-414C-80A8-F6FA52384158}" type="parTrans" cxnId="{9A2A086B-FA64-4409-9CC0-55624DABC6AF}">
      <dgm:prSet/>
      <dgm:spPr/>
      <dgm:t>
        <a:bodyPr/>
        <a:lstStyle/>
        <a:p>
          <a:endParaRPr lang="en-US"/>
        </a:p>
      </dgm:t>
    </dgm:pt>
    <dgm:pt modelId="{6EEBB308-5BD0-4609-9CDF-9A6F9E4B738C}" type="sibTrans" cxnId="{9A2A086B-FA64-4409-9CC0-55624DABC6AF}">
      <dgm:prSet/>
      <dgm:spPr/>
      <dgm:t>
        <a:bodyPr/>
        <a:lstStyle/>
        <a:p>
          <a:endParaRPr lang="en-US"/>
        </a:p>
      </dgm:t>
    </dgm:pt>
    <dgm:pt modelId="{67E01EFF-EB3D-4B8C-9F42-6040F8BC1716}">
      <dgm:prSet phldrT="[Text]" custT="1"/>
      <dgm:spPr/>
      <dgm:t>
        <a:bodyPr/>
        <a:lstStyle/>
        <a:p>
          <a:pPr algn="l"/>
          <a:r>
            <a:rPr lang="en-US" sz="2800" b="0" dirty="0" smtClean="0"/>
            <a:t>Increase in size of SRAM</a:t>
          </a:r>
          <a:endParaRPr lang="en-US" sz="2800" b="0" dirty="0"/>
        </a:p>
      </dgm:t>
    </dgm:pt>
    <dgm:pt modelId="{B49533A8-838D-4562-979E-7364E69C0484}" type="parTrans" cxnId="{732E5C5B-B0DF-44B5-9C03-7385FEF132B6}">
      <dgm:prSet/>
      <dgm:spPr/>
      <dgm:t>
        <a:bodyPr/>
        <a:lstStyle/>
        <a:p>
          <a:endParaRPr lang="en-US"/>
        </a:p>
      </dgm:t>
    </dgm:pt>
    <dgm:pt modelId="{38A416FC-CC5A-49E5-942B-043123499EC6}" type="sibTrans" cxnId="{732E5C5B-B0DF-44B5-9C03-7385FEF132B6}">
      <dgm:prSet/>
      <dgm:spPr/>
      <dgm:t>
        <a:bodyPr/>
        <a:lstStyle/>
        <a:p>
          <a:endParaRPr lang="en-US"/>
        </a:p>
      </dgm:t>
    </dgm:pt>
    <dgm:pt modelId="{1A0B86C6-A903-405B-962A-52AB3E0730AB}" type="pres">
      <dgm:prSet presAssocID="{6EECAF60-B79B-4428-8A33-6EC9D306B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ABF913-EDF9-4FAC-A2B9-CC0634819361}" type="pres">
      <dgm:prSet presAssocID="{E312AE2E-41E4-45A0-9902-FFFB6E9AEB7E}" presName="parentText" presStyleLbl="node1" presStyleIdx="0" presStyleCnt="2" custLinFactNeighborY="-739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66C9B-1FA3-490A-8CBB-2DBEC1779E06}" type="pres">
      <dgm:prSet presAssocID="{E312AE2E-41E4-45A0-9902-FFFB6E9AEB7E}" presName="childText" presStyleLbl="revTx" presStyleIdx="0" presStyleCnt="2" custLinFactNeighborY="-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DF9D2-2863-4DD0-94A6-22EB4D7BBF07}" type="pres">
      <dgm:prSet presAssocID="{0D94FAD8-3307-4300-85E5-23ADFB376B7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86AFD-EE5E-46B6-9852-50C2423F2EAE}" type="pres">
      <dgm:prSet presAssocID="{0D94FAD8-3307-4300-85E5-23ADFB376B7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E854B9-9364-49BF-98C9-EFC496A460EF}" srcId="{E312AE2E-41E4-45A0-9902-FFFB6E9AEB7E}" destId="{8DF64A54-6FF5-4505-A26F-ACAF838235DB}" srcOrd="2" destOrd="0" parTransId="{05513A44-EB66-4020-A336-B0347522E7FE}" sibTransId="{665C34BD-BD0D-45DE-8961-6833880C7A77}"/>
    <dgm:cxn modelId="{2D2E23F9-BE95-4C78-8CD6-53128F1805E7}" srcId="{E312AE2E-41E4-45A0-9902-FFFB6E9AEB7E}" destId="{4AED60D0-03BB-40A3-8E39-0D5163030425}" srcOrd="0" destOrd="0" parTransId="{64E913F3-497C-4C60-8945-56C49B1D1E03}" sibTransId="{1CF319B0-CED3-4E32-BCD5-F85A0E40750C}"/>
    <dgm:cxn modelId="{C2A77937-34FE-4A07-ACF2-ACA8BF13594E}" type="presOf" srcId="{6EECAF60-B79B-4428-8A33-6EC9D306B9D4}" destId="{1A0B86C6-A903-405B-962A-52AB3E0730AB}" srcOrd="0" destOrd="0" presId="urn:microsoft.com/office/officeart/2005/8/layout/vList2"/>
    <dgm:cxn modelId="{4E917E52-36A3-4875-AAA0-AB9300790E85}" type="presOf" srcId="{C20F514B-C183-4441-AED8-FDC45E997D76}" destId="{9D066C9B-1FA3-490A-8CBB-2DBEC1779E06}" srcOrd="0" destOrd="1" presId="urn:microsoft.com/office/officeart/2005/8/layout/vList2"/>
    <dgm:cxn modelId="{E85D5DD9-2310-4641-BC08-859BCA75C1B7}" srcId="{6EECAF60-B79B-4428-8A33-6EC9D306B9D4}" destId="{0D94FAD8-3307-4300-85E5-23ADFB376B74}" srcOrd="1" destOrd="0" parTransId="{CD625D3B-C145-4695-B221-2F6697F10C7E}" sibTransId="{0DC43492-F64D-4878-BC71-E60582E25514}"/>
    <dgm:cxn modelId="{CAE1FE5C-B916-4AB8-891C-18E0EF45A409}" type="presOf" srcId="{67E01EFF-EB3D-4B8C-9F42-6040F8BC1716}" destId="{EA286AFD-EE5E-46B6-9852-50C2423F2EAE}" srcOrd="0" destOrd="1" presId="urn:microsoft.com/office/officeart/2005/8/layout/vList2"/>
    <dgm:cxn modelId="{74B4EA61-28F8-40E7-AB83-F6A07E95C595}" type="presOf" srcId="{0D94FAD8-3307-4300-85E5-23ADFB376B74}" destId="{5AFDF9D2-2863-4DD0-94A6-22EB4D7BBF07}" srcOrd="0" destOrd="0" presId="urn:microsoft.com/office/officeart/2005/8/layout/vList2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7A0D0CDF-7C26-450B-9BF9-0004EA3796CD}" type="presOf" srcId="{E312AE2E-41E4-45A0-9902-FFFB6E9AEB7E}" destId="{CAABF913-EDF9-4FAC-A2B9-CC0634819361}" srcOrd="0" destOrd="0" presId="urn:microsoft.com/office/officeart/2005/8/layout/vList2"/>
    <dgm:cxn modelId="{1EC1C981-7C90-453A-A619-4491E34120BF}" srcId="{E312AE2E-41E4-45A0-9902-FFFB6E9AEB7E}" destId="{C20F514B-C183-4441-AED8-FDC45E997D76}" srcOrd="1" destOrd="0" parTransId="{02414E22-0A3C-49AA-9297-63EDC92FAF37}" sibTransId="{ACD08D6A-96AF-4974-81F6-DE64EF4056B7}"/>
    <dgm:cxn modelId="{3072C7B1-2086-4DFA-95A3-8358CEEAB7AC}" type="presOf" srcId="{8A81E4E1-2FAD-42A2-B5B9-81A7493FA5D6}" destId="{EA286AFD-EE5E-46B6-9852-50C2423F2EAE}" srcOrd="0" destOrd="0" presId="urn:microsoft.com/office/officeart/2005/8/layout/vList2"/>
    <dgm:cxn modelId="{1C765A44-E7AD-4BA5-AA03-0146B6C508DC}" type="presOf" srcId="{4AED60D0-03BB-40A3-8E39-0D5163030425}" destId="{9D066C9B-1FA3-490A-8CBB-2DBEC1779E06}" srcOrd="0" destOrd="0" presId="urn:microsoft.com/office/officeart/2005/8/layout/vList2"/>
    <dgm:cxn modelId="{BC0FF677-8C54-43F5-B550-A395C0F3EB7D}" type="presOf" srcId="{8DF64A54-6FF5-4505-A26F-ACAF838235DB}" destId="{9D066C9B-1FA3-490A-8CBB-2DBEC1779E06}" srcOrd="0" destOrd="2" presId="urn:microsoft.com/office/officeart/2005/8/layout/vList2"/>
    <dgm:cxn modelId="{9A2A086B-FA64-4409-9CC0-55624DABC6AF}" srcId="{0D94FAD8-3307-4300-85E5-23ADFB376B74}" destId="{8A81E4E1-2FAD-42A2-B5B9-81A7493FA5D6}" srcOrd="0" destOrd="0" parTransId="{93EA1959-5257-414C-80A8-F6FA52384158}" sibTransId="{6EEBB308-5BD0-4609-9CDF-9A6F9E4B738C}"/>
    <dgm:cxn modelId="{732E5C5B-B0DF-44B5-9C03-7385FEF132B6}" srcId="{0D94FAD8-3307-4300-85E5-23ADFB376B74}" destId="{67E01EFF-EB3D-4B8C-9F42-6040F8BC1716}" srcOrd="1" destOrd="0" parTransId="{B49533A8-838D-4562-979E-7364E69C0484}" sibTransId="{38A416FC-CC5A-49E5-942B-043123499EC6}"/>
    <dgm:cxn modelId="{249B21CD-CF5F-46E7-ACC9-EC774B6F2D0E}" type="presParOf" srcId="{1A0B86C6-A903-405B-962A-52AB3E0730AB}" destId="{CAABF913-EDF9-4FAC-A2B9-CC0634819361}" srcOrd="0" destOrd="0" presId="urn:microsoft.com/office/officeart/2005/8/layout/vList2"/>
    <dgm:cxn modelId="{87894A62-BAAE-45A5-9FFB-6C9B01ED1463}" type="presParOf" srcId="{1A0B86C6-A903-405B-962A-52AB3E0730AB}" destId="{9D066C9B-1FA3-490A-8CBB-2DBEC1779E06}" srcOrd="1" destOrd="0" presId="urn:microsoft.com/office/officeart/2005/8/layout/vList2"/>
    <dgm:cxn modelId="{ED0AB69D-3024-4345-8304-81E0E4D91826}" type="presParOf" srcId="{1A0B86C6-A903-405B-962A-52AB3E0730AB}" destId="{5AFDF9D2-2863-4DD0-94A6-22EB4D7BBF07}" srcOrd="2" destOrd="0" presId="urn:microsoft.com/office/officeart/2005/8/layout/vList2"/>
    <dgm:cxn modelId="{CF524B26-1DD7-48E6-8F74-77DF65B6E2A8}" type="presParOf" srcId="{1A0B86C6-A903-405B-962A-52AB3E0730AB}" destId="{EA286AFD-EE5E-46B6-9852-50C2423F2EA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l"/>
          <a:r>
            <a:rPr lang="en-US" sz="2800" b="1" dirty="0" smtClean="0"/>
            <a:t>Single port SRAM used</a:t>
          </a:r>
          <a:endParaRPr lang="en-US" sz="2800" b="1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31717DF4-AF65-468B-8524-B32F05F9CC13}">
      <dgm:prSet phldrT="[Text]" custT="1"/>
      <dgm:spPr/>
      <dgm:t>
        <a:bodyPr/>
        <a:lstStyle/>
        <a:p>
          <a:pPr algn="l"/>
          <a:r>
            <a:rPr lang="en-US" sz="2800" b="0" dirty="0" smtClean="0"/>
            <a:t>At least one receive buffer and one transmit buffer in the architecture</a:t>
          </a:r>
          <a:endParaRPr lang="en-US" sz="2800" b="1" dirty="0"/>
        </a:p>
      </dgm:t>
    </dgm:pt>
    <dgm:pt modelId="{FBDD052A-89DD-45EE-8F4C-8417C454CC34}" type="parTrans" cxnId="{6D132000-74DB-4F9D-A5E4-D017B9E01B2E}">
      <dgm:prSet/>
      <dgm:spPr/>
      <dgm:t>
        <a:bodyPr/>
        <a:lstStyle/>
        <a:p>
          <a:endParaRPr lang="en-US"/>
        </a:p>
      </dgm:t>
    </dgm:pt>
    <dgm:pt modelId="{B64842BD-E7DC-46E4-A9EF-3230F5DCDEFF}" type="sibTrans" cxnId="{6D132000-74DB-4F9D-A5E4-D017B9E01B2E}">
      <dgm:prSet/>
      <dgm:spPr/>
      <dgm:t>
        <a:bodyPr/>
        <a:lstStyle/>
        <a:p>
          <a:endParaRPr lang="en-US"/>
        </a:p>
      </dgm:t>
    </dgm:pt>
    <dgm:pt modelId="{74C75B9F-0ABB-4CC8-97C3-95D8953AE653}">
      <dgm:prSet phldrT="[Text]" custT="1"/>
      <dgm:spPr/>
      <dgm:t>
        <a:bodyPr/>
        <a:lstStyle/>
        <a:p>
          <a:pPr algn="l"/>
          <a:r>
            <a:rPr lang="en-US" sz="2800" b="0" dirty="0" smtClean="0"/>
            <a:t>Based on shared bus model and data transfer can use the entire bus</a:t>
          </a:r>
          <a:endParaRPr lang="en-US" sz="2800" b="1" dirty="0"/>
        </a:p>
      </dgm:t>
    </dgm:pt>
    <dgm:pt modelId="{93169A17-524E-4752-97B2-C77FEC9DAE44}" type="parTrans" cxnId="{27F85443-D681-42F7-8091-625F32801766}">
      <dgm:prSet/>
      <dgm:spPr/>
      <dgm:t>
        <a:bodyPr/>
        <a:lstStyle/>
        <a:p>
          <a:endParaRPr lang="en-US"/>
        </a:p>
      </dgm:t>
    </dgm:pt>
    <dgm:pt modelId="{CC423232-3EBA-48A5-B5FA-C2D4DF5F16B6}" type="sibTrans" cxnId="{27F85443-D681-42F7-8091-625F32801766}">
      <dgm:prSet/>
      <dgm:spPr/>
      <dgm:t>
        <a:bodyPr/>
        <a:lstStyle/>
        <a:p>
          <a:endParaRPr lang="en-US"/>
        </a:p>
      </dgm:t>
    </dgm:pt>
    <dgm:pt modelId="{1A0B86C6-A903-405B-962A-52AB3E0730AB}" type="pres">
      <dgm:prSet presAssocID="{6EECAF60-B79B-4428-8A33-6EC9D306B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ABF913-EDF9-4FAC-A2B9-CC0634819361}" type="pres">
      <dgm:prSet presAssocID="{E312AE2E-41E4-45A0-9902-FFFB6E9AEB7E}" presName="parentText" presStyleLbl="node1" presStyleIdx="0" presStyleCnt="3" custLinFactNeighborY="-739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B67C4-5AE8-414D-B5AF-83CD17FA2926}" type="pres">
      <dgm:prSet presAssocID="{EF7CDBB7-B51D-4A43-B81F-3E2F5C24A9A0}" presName="spacer" presStyleCnt="0"/>
      <dgm:spPr/>
    </dgm:pt>
    <dgm:pt modelId="{25D0AE0F-407A-4845-AD00-19D313AF690A}" type="pres">
      <dgm:prSet presAssocID="{31717DF4-AF65-468B-8524-B32F05F9CC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2A8B6-6217-44CE-86AC-CEC0121C4B71}" type="pres">
      <dgm:prSet presAssocID="{B64842BD-E7DC-46E4-A9EF-3230F5DCDEFF}" presName="spacer" presStyleCnt="0"/>
      <dgm:spPr/>
    </dgm:pt>
    <dgm:pt modelId="{F99FEEBB-D7FD-4787-A491-92C015692770}" type="pres">
      <dgm:prSet presAssocID="{74C75B9F-0ABB-4CC8-97C3-95D8953AE6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13484-5E8C-4E1D-91CA-FB7CE8654CF1}" type="presOf" srcId="{74C75B9F-0ABB-4CC8-97C3-95D8953AE653}" destId="{F99FEEBB-D7FD-4787-A491-92C015692770}" srcOrd="0" destOrd="0" presId="urn:microsoft.com/office/officeart/2005/8/layout/vList2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4B6CAC3F-CA31-4F72-B8A9-B1C9B8528F69}" type="presOf" srcId="{6EECAF60-B79B-4428-8A33-6EC9D306B9D4}" destId="{1A0B86C6-A903-405B-962A-52AB3E0730AB}" srcOrd="0" destOrd="0" presId="urn:microsoft.com/office/officeart/2005/8/layout/vList2"/>
    <dgm:cxn modelId="{6D132000-74DB-4F9D-A5E4-D017B9E01B2E}" srcId="{6EECAF60-B79B-4428-8A33-6EC9D306B9D4}" destId="{31717DF4-AF65-468B-8524-B32F05F9CC13}" srcOrd="1" destOrd="0" parTransId="{FBDD052A-89DD-45EE-8F4C-8417C454CC34}" sibTransId="{B64842BD-E7DC-46E4-A9EF-3230F5DCDEFF}"/>
    <dgm:cxn modelId="{27F85443-D681-42F7-8091-625F32801766}" srcId="{6EECAF60-B79B-4428-8A33-6EC9D306B9D4}" destId="{74C75B9F-0ABB-4CC8-97C3-95D8953AE653}" srcOrd="2" destOrd="0" parTransId="{93169A17-524E-4752-97B2-C77FEC9DAE44}" sibTransId="{CC423232-3EBA-48A5-B5FA-C2D4DF5F16B6}"/>
    <dgm:cxn modelId="{776B8FAC-EDF9-4895-922B-60A52A6C5A79}" type="presOf" srcId="{E312AE2E-41E4-45A0-9902-FFFB6E9AEB7E}" destId="{CAABF913-EDF9-4FAC-A2B9-CC0634819361}" srcOrd="0" destOrd="0" presId="urn:microsoft.com/office/officeart/2005/8/layout/vList2"/>
    <dgm:cxn modelId="{4BAEE164-E350-42B2-86EB-5AD6F190115C}" type="presOf" srcId="{31717DF4-AF65-468B-8524-B32F05F9CC13}" destId="{25D0AE0F-407A-4845-AD00-19D313AF690A}" srcOrd="0" destOrd="0" presId="urn:microsoft.com/office/officeart/2005/8/layout/vList2"/>
    <dgm:cxn modelId="{254118D4-0BB9-47D7-A6E1-2F583189EBBC}" type="presParOf" srcId="{1A0B86C6-A903-405B-962A-52AB3E0730AB}" destId="{CAABF913-EDF9-4FAC-A2B9-CC0634819361}" srcOrd="0" destOrd="0" presId="urn:microsoft.com/office/officeart/2005/8/layout/vList2"/>
    <dgm:cxn modelId="{671BE78E-04D6-4351-BFF7-255A1331CE28}" type="presParOf" srcId="{1A0B86C6-A903-405B-962A-52AB3E0730AB}" destId="{E8BB67C4-5AE8-414D-B5AF-83CD17FA2926}" srcOrd="1" destOrd="0" presId="urn:microsoft.com/office/officeart/2005/8/layout/vList2"/>
    <dgm:cxn modelId="{EDB79DF9-5992-4475-B625-F17EFD69A6EF}" type="presParOf" srcId="{1A0B86C6-A903-405B-962A-52AB3E0730AB}" destId="{25D0AE0F-407A-4845-AD00-19D313AF690A}" srcOrd="2" destOrd="0" presId="urn:microsoft.com/office/officeart/2005/8/layout/vList2"/>
    <dgm:cxn modelId="{97129AF4-0DF3-4B6C-AB93-12F4A73A1C72}" type="presParOf" srcId="{1A0B86C6-A903-405B-962A-52AB3E0730AB}" destId="{DEB2A8B6-6217-44CE-86AC-CEC0121C4B71}" srcOrd="3" destOrd="0" presId="urn:microsoft.com/office/officeart/2005/8/layout/vList2"/>
    <dgm:cxn modelId="{687C6B76-EE41-424B-921F-904A39E64BB6}" type="presParOf" srcId="{1A0B86C6-A903-405B-962A-52AB3E0730AB}" destId="{F99FEEBB-D7FD-4787-A491-92C0156927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l"/>
          <a:r>
            <a:rPr lang="en-US" sz="2800" b="1" dirty="0" smtClean="0"/>
            <a:t>Bus Width</a:t>
          </a:r>
          <a:endParaRPr lang="en-US" sz="2800" b="1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AE18A6B1-1DA6-4134-917F-07452B374642}">
      <dgm:prSet phldrT="[Text]" custT="1"/>
      <dgm:spPr/>
      <dgm:t>
        <a:bodyPr/>
        <a:lstStyle/>
        <a:p>
          <a:pPr algn="l"/>
          <a:r>
            <a:rPr lang="en-US" sz="2800" b="0" dirty="0" smtClean="0"/>
            <a:t>All data bits in bus stored within 1 clock cycle in 1 word</a:t>
          </a:r>
          <a:endParaRPr lang="en-US" sz="2800" b="0" dirty="0"/>
        </a:p>
      </dgm:t>
    </dgm:pt>
    <dgm:pt modelId="{FF11FDF6-9C30-4A03-9429-F8C375EF8E52}" type="parTrans" cxnId="{DB29CB85-B6F8-4FC8-BF33-11CFC238E019}">
      <dgm:prSet/>
      <dgm:spPr/>
      <dgm:t>
        <a:bodyPr/>
        <a:lstStyle/>
        <a:p>
          <a:endParaRPr lang="en-US"/>
        </a:p>
      </dgm:t>
    </dgm:pt>
    <dgm:pt modelId="{D229D993-23EA-4017-A9D8-072D5EBC363D}" type="sibTrans" cxnId="{DB29CB85-B6F8-4FC8-BF33-11CFC238E019}">
      <dgm:prSet/>
      <dgm:spPr/>
      <dgm:t>
        <a:bodyPr/>
        <a:lstStyle/>
        <a:p>
          <a:endParaRPr lang="en-US"/>
        </a:p>
      </dgm:t>
    </dgm:pt>
    <dgm:pt modelId="{367C5D4A-7E9D-40DB-A981-9F802ECE81DA}">
      <dgm:prSet phldrT="[Text]" custT="1"/>
      <dgm:spPr/>
      <dgm:t>
        <a:bodyPr/>
        <a:lstStyle/>
        <a:p>
          <a:pPr algn="l"/>
          <a:r>
            <a:rPr lang="en-US" sz="2800" b="0" dirty="0" smtClean="0"/>
            <a:t>Bus greater than data width</a:t>
          </a:r>
          <a:endParaRPr lang="en-US" sz="2800" b="0" dirty="0"/>
        </a:p>
      </dgm:t>
    </dgm:pt>
    <dgm:pt modelId="{5EC48C63-1B05-404D-A578-348FCFD2DFDE}" type="parTrans" cxnId="{D87B3CD6-A324-46F0-B591-B55AEE52A11D}">
      <dgm:prSet/>
      <dgm:spPr/>
      <dgm:t>
        <a:bodyPr/>
        <a:lstStyle/>
        <a:p>
          <a:endParaRPr lang="en-US"/>
        </a:p>
      </dgm:t>
    </dgm:pt>
    <dgm:pt modelId="{CE7DAC64-84C1-4669-A2D8-0DE3343FE476}" type="sibTrans" cxnId="{D87B3CD6-A324-46F0-B591-B55AEE52A11D}">
      <dgm:prSet/>
      <dgm:spPr/>
      <dgm:t>
        <a:bodyPr/>
        <a:lstStyle/>
        <a:p>
          <a:endParaRPr lang="en-US"/>
        </a:p>
      </dgm:t>
    </dgm:pt>
    <dgm:pt modelId="{D05B8167-1A61-4EBA-820A-35D1AEA9686A}">
      <dgm:prSet phldrT="[Text]" custT="1"/>
      <dgm:spPr/>
      <dgm:t>
        <a:bodyPr/>
        <a:lstStyle/>
        <a:p>
          <a:pPr algn="l"/>
          <a:r>
            <a:rPr lang="en-US" sz="2800" b="0" dirty="0" smtClean="0"/>
            <a:t>Data width greater than bus width</a:t>
          </a:r>
          <a:endParaRPr lang="en-US" sz="2800" b="0" dirty="0"/>
        </a:p>
      </dgm:t>
    </dgm:pt>
    <dgm:pt modelId="{7E2BC9D4-9743-4E9E-AC79-A51996FC9A45}" type="parTrans" cxnId="{737020E6-F834-4010-BA9D-919D9D2C2378}">
      <dgm:prSet/>
      <dgm:spPr/>
      <dgm:t>
        <a:bodyPr/>
        <a:lstStyle/>
        <a:p>
          <a:endParaRPr lang="en-US"/>
        </a:p>
      </dgm:t>
    </dgm:pt>
    <dgm:pt modelId="{89654429-344D-4ECE-8C37-8D71ABBD6096}" type="sibTrans" cxnId="{737020E6-F834-4010-BA9D-919D9D2C2378}">
      <dgm:prSet/>
      <dgm:spPr/>
      <dgm:t>
        <a:bodyPr/>
        <a:lstStyle/>
        <a:p>
          <a:endParaRPr lang="en-US"/>
        </a:p>
      </dgm:t>
    </dgm:pt>
    <dgm:pt modelId="{4DCD81C8-E1D1-4152-85E2-521E4B5CA825}">
      <dgm:prSet phldrT="[Text]" custT="1"/>
      <dgm:spPr/>
      <dgm:t>
        <a:bodyPr/>
        <a:lstStyle/>
        <a:p>
          <a:pPr algn="l"/>
          <a:r>
            <a:rPr lang="en-US" sz="2800" b="0" dirty="0" smtClean="0"/>
            <a:t>Data Size</a:t>
          </a:r>
          <a:endParaRPr lang="en-US" sz="2800" b="0" dirty="0"/>
        </a:p>
      </dgm:t>
    </dgm:pt>
    <dgm:pt modelId="{9DA2B9A2-291D-445C-B805-26ADD1A48AB4}" type="parTrans" cxnId="{6D3A85DD-0B58-45B0-B07B-D995DC89E925}">
      <dgm:prSet/>
      <dgm:spPr/>
      <dgm:t>
        <a:bodyPr/>
        <a:lstStyle/>
        <a:p>
          <a:endParaRPr lang="en-US"/>
        </a:p>
      </dgm:t>
    </dgm:pt>
    <dgm:pt modelId="{2C20E97D-669C-4E8F-9B12-9E0BA10C819E}" type="sibTrans" cxnId="{6D3A85DD-0B58-45B0-B07B-D995DC89E925}">
      <dgm:prSet/>
      <dgm:spPr/>
      <dgm:t>
        <a:bodyPr/>
        <a:lstStyle/>
        <a:p>
          <a:endParaRPr lang="en-US"/>
        </a:p>
      </dgm:t>
    </dgm:pt>
    <dgm:pt modelId="{992C80B2-9705-44DF-82DC-171C434EF317}">
      <dgm:prSet phldrT="[Text]" custT="1"/>
      <dgm:spPr/>
      <dgm:t>
        <a:bodyPr/>
        <a:lstStyle/>
        <a:p>
          <a:pPr algn="l"/>
          <a:r>
            <a:rPr lang="en-US" sz="2800" b="0" dirty="0" smtClean="0"/>
            <a:t>One data stored in 1 word. </a:t>
          </a:r>
          <a:endParaRPr lang="en-US" sz="2800" b="0" dirty="0"/>
        </a:p>
      </dgm:t>
    </dgm:pt>
    <dgm:pt modelId="{6B170C71-2E00-4630-BB8E-B9D06EA0CAB4}" type="parTrans" cxnId="{62106478-B024-414A-BD32-84BF53B9B38B}">
      <dgm:prSet/>
      <dgm:spPr/>
      <dgm:t>
        <a:bodyPr/>
        <a:lstStyle/>
        <a:p>
          <a:endParaRPr lang="en-US"/>
        </a:p>
      </dgm:t>
    </dgm:pt>
    <dgm:pt modelId="{57ACC5FC-DFFD-4F5A-AEA6-DF2F1B6AED78}" type="sibTrans" cxnId="{62106478-B024-414A-BD32-84BF53B9B38B}">
      <dgm:prSet/>
      <dgm:spPr/>
      <dgm:t>
        <a:bodyPr/>
        <a:lstStyle/>
        <a:p>
          <a:endParaRPr lang="en-US"/>
        </a:p>
      </dgm:t>
    </dgm:pt>
    <dgm:pt modelId="{D6F89553-D4C8-41DB-B0D4-FA5A6CB75B3F}">
      <dgm:prSet phldrT="[Text]" custT="1"/>
      <dgm:spPr/>
      <dgm:t>
        <a:bodyPr/>
        <a:lstStyle/>
        <a:p>
          <a:pPr algn="l"/>
          <a:r>
            <a:rPr lang="en-US" sz="2800" b="0" dirty="0" smtClean="0"/>
            <a:t>At most one data stored in one clock cycle.</a:t>
          </a:r>
          <a:endParaRPr lang="en-US" sz="2800" b="0" dirty="0"/>
        </a:p>
      </dgm:t>
    </dgm:pt>
    <dgm:pt modelId="{EBA3806E-D4A7-49A7-9A0F-14C4A4986E61}" type="parTrans" cxnId="{0AFFB0DF-8E4F-4DD4-A997-E153B2BCD339}">
      <dgm:prSet/>
      <dgm:spPr/>
      <dgm:t>
        <a:bodyPr/>
        <a:lstStyle/>
        <a:p>
          <a:endParaRPr lang="en-US"/>
        </a:p>
      </dgm:t>
    </dgm:pt>
    <dgm:pt modelId="{6DCC5647-C23A-4D3E-9C3C-592EA523B208}" type="sibTrans" cxnId="{0AFFB0DF-8E4F-4DD4-A997-E153B2BCD339}">
      <dgm:prSet/>
      <dgm:spPr/>
      <dgm:t>
        <a:bodyPr/>
        <a:lstStyle/>
        <a:p>
          <a:endParaRPr lang="en-US"/>
        </a:p>
      </dgm:t>
    </dgm:pt>
    <dgm:pt modelId="{1A0B86C6-A903-405B-962A-52AB3E0730AB}" type="pres">
      <dgm:prSet presAssocID="{6EECAF60-B79B-4428-8A33-6EC9D306B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ABF913-EDF9-4FAC-A2B9-CC0634819361}" type="pres">
      <dgm:prSet presAssocID="{E312AE2E-41E4-45A0-9902-FFFB6E9AEB7E}" presName="parentText" presStyleLbl="node1" presStyleIdx="0" presStyleCnt="2" custLinFactNeighborX="-16190" custLinFactNeighborY="-443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66C9B-1FA3-490A-8CBB-2DBEC1779E06}" type="pres">
      <dgm:prSet presAssocID="{E312AE2E-41E4-45A0-9902-FFFB6E9AEB7E}" presName="childText" presStyleLbl="revTx" presStyleIdx="0" presStyleCnt="2" custLinFactNeighborY="-3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DAAC4-9E57-45D9-B798-DD88102D6067}" type="pres">
      <dgm:prSet presAssocID="{4DCD81C8-E1D1-4152-85E2-521E4B5CA825}" presName="parentText" presStyleLbl="node1" presStyleIdx="1" presStyleCnt="2" custLinFactNeighborY="45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E4395-9589-4085-8C64-F2EFAC2F7C92}" type="pres">
      <dgm:prSet presAssocID="{4DCD81C8-E1D1-4152-85E2-521E4B5CA825}" presName="childText" presStyleLbl="revTx" presStyleIdx="1" presStyleCnt="2" custScaleY="100001" custLinFactNeighborY="12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7020E6-F834-4010-BA9D-919D9D2C2378}" srcId="{E312AE2E-41E4-45A0-9902-FFFB6E9AEB7E}" destId="{D05B8167-1A61-4EBA-820A-35D1AEA9686A}" srcOrd="2" destOrd="0" parTransId="{7E2BC9D4-9743-4E9E-AC79-A51996FC9A45}" sibTransId="{89654429-344D-4ECE-8C37-8D71ABBD6096}"/>
    <dgm:cxn modelId="{DB39CC74-1C85-4EF6-B1F0-69D2C4312828}" type="presOf" srcId="{D6F89553-D4C8-41DB-B0D4-FA5A6CB75B3F}" destId="{44CE4395-9589-4085-8C64-F2EFAC2F7C92}" srcOrd="0" destOrd="1" presId="urn:microsoft.com/office/officeart/2005/8/layout/vList2"/>
    <dgm:cxn modelId="{087F7EAF-F24E-401D-85D9-EF32C2C8AE4A}" type="presOf" srcId="{6EECAF60-B79B-4428-8A33-6EC9D306B9D4}" destId="{1A0B86C6-A903-405B-962A-52AB3E0730AB}" srcOrd="0" destOrd="0" presId="urn:microsoft.com/office/officeart/2005/8/layout/vList2"/>
    <dgm:cxn modelId="{0AFFB0DF-8E4F-4DD4-A997-E153B2BCD339}" srcId="{4DCD81C8-E1D1-4152-85E2-521E4B5CA825}" destId="{D6F89553-D4C8-41DB-B0D4-FA5A6CB75B3F}" srcOrd="1" destOrd="0" parTransId="{EBA3806E-D4A7-49A7-9A0F-14C4A4986E61}" sibTransId="{6DCC5647-C23A-4D3E-9C3C-592EA523B208}"/>
    <dgm:cxn modelId="{6232DD40-D1CA-43AA-9E6E-6DF07A2F17C9}" type="presOf" srcId="{367C5D4A-7E9D-40DB-A981-9F802ECE81DA}" destId="{9D066C9B-1FA3-490A-8CBB-2DBEC1779E06}" srcOrd="0" destOrd="1" presId="urn:microsoft.com/office/officeart/2005/8/layout/vList2"/>
    <dgm:cxn modelId="{ED58EB2D-1756-4F53-865B-85CEAA04DA5C}" type="presOf" srcId="{D05B8167-1A61-4EBA-820A-35D1AEA9686A}" destId="{9D066C9B-1FA3-490A-8CBB-2DBEC1779E06}" srcOrd="0" destOrd="2" presId="urn:microsoft.com/office/officeart/2005/8/layout/vList2"/>
    <dgm:cxn modelId="{DB29CB85-B6F8-4FC8-BF33-11CFC238E019}" srcId="{E312AE2E-41E4-45A0-9902-FFFB6E9AEB7E}" destId="{AE18A6B1-1DA6-4134-917F-07452B374642}" srcOrd="0" destOrd="0" parTransId="{FF11FDF6-9C30-4A03-9429-F8C375EF8E52}" sibTransId="{D229D993-23EA-4017-A9D8-072D5EBC363D}"/>
    <dgm:cxn modelId="{7A1A43ED-CCE9-44A7-95A2-350375190341}" type="presOf" srcId="{AE18A6B1-1DA6-4134-917F-07452B374642}" destId="{9D066C9B-1FA3-490A-8CBB-2DBEC1779E06}" srcOrd="0" destOrd="0" presId="urn:microsoft.com/office/officeart/2005/8/layout/vList2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62106478-B024-414A-BD32-84BF53B9B38B}" srcId="{4DCD81C8-E1D1-4152-85E2-521E4B5CA825}" destId="{992C80B2-9705-44DF-82DC-171C434EF317}" srcOrd="0" destOrd="0" parTransId="{6B170C71-2E00-4630-BB8E-B9D06EA0CAB4}" sibTransId="{57ACC5FC-DFFD-4F5A-AEA6-DF2F1B6AED78}"/>
    <dgm:cxn modelId="{64899B65-3B71-4B6F-AF33-F1AB978C3560}" type="presOf" srcId="{992C80B2-9705-44DF-82DC-171C434EF317}" destId="{44CE4395-9589-4085-8C64-F2EFAC2F7C92}" srcOrd="0" destOrd="0" presId="urn:microsoft.com/office/officeart/2005/8/layout/vList2"/>
    <dgm:cxn modelId="{6D3A85DD-0B58-45B0-B07B-D995DC89E925}" srcId="{6EECAF60-B79B-4428-8A33-6EC9D306B9D4}" destId="{4DCD81C8-E1D1-4152-85E2-521E4B5CA825}" srcOrd="1" destOrd="0" parTransId="{9DA2B9A2-291D-445C-B805-26ADD1A48AB4}" sibTransId="{2C20E97D-669C-4E8F-9B12-9E0BA10C819E}"/>
    <dgm:cxn modelId="{D87B3CD6-A324-46F0-B591-B55AEE52A11D}" srcId="{E312AE2E-41E4-45A0-9902-FFFB6E9AEB7E}" destId="{367C5D4A-7E9D-40DB-A981-9F802ECE81DA}" srcOrd="1" destOrd="0" parTransId="{5EC48C63-1B05-404D-A578-348FCFD2DFDE}" sibTransId="{CE7DAC64-84C1-4669-A2D8-0DE3343FE476}"/>
    <dgm:cxn modelId="{C4730576-541D-41B3-A51A-A6BF4C5FCC61}" type="presOf" srcId="{4DCD81C8-E1D1-4152-85E2-521E4B5CA825}" destId="{FFFDAAC4-9E57-45D9-B798-DD88102D6067}" srcOrd="0" destOrd="0" presId="urn:microsoft.com/office/officeart/2005/8/layout/vList2"/>
    <dgm:cxn modelId="{C55EC926-C0ED-4867-9B73-19848556DD23}" type="presOf" srcId="{E312AE2E-41E4-45A0-9902-FFFB6E9AEB7E}" destId="{CAABF913-EDF9-4FAC-A2B9-CC0634819361}" srcOrd="0" destOrd="0" presId="urn:microsoft.com/office/officeart/2005/8/layout/vList2"/>
    <dgm:cxn modelId="{DA36F6FA-7234-4701-8812-42318254168B}" type="presParOf" srcId="{1A0B86C6-A903-405B-962A-52AB3E0730AB}" destId="{CAABF913-EDF9-4FAC-A2B9-CC0634819361}" srcOrd="0" destOrd="0" presId="urn:microsoft.com/office/officeart/2005/8/layout/vList2"/>
    <dgm:cxn modelId="{197226E8-0251-415F-9249-69795D7C7523}" type="presParOf" srcId="{1A0B86C6-A903-405B-962A-52AB3E0730AB}" destId="{9D066C9B-1FA3-490A-8CBB-2DBEC1779E06}" srcOrd="1" destOrd="0" presId="urn:microsoft.com/office/officeart/2005/8/layout/vList2"/>
    <dgm:cxn modelId="{1A26752C-7747-407F-84B5-18F29EB5A993}" type="presParOf" srcId="{1A0B86C6-A903-405B-962A-52AB3E0730AB}" destId="{FFFDAAC4-9E57-45D9-B798-DD88102D6067}" srcOrd="2" destOrd="0" presId="urn:microsoft.com/office/officeart/2005/8/layout/vList2"/>
    <dgm:cxn modelId="{6721E9A1-3540-4D77-A90D-BF74FA4E8F03}" type="presParOf" srcId="{1A0B86C6-A903-405B-962A-52AB3E0730AB}" destId="{44CE4395-9589-4085-8C64-F2EFAC2F7C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ctr"/>
          <a:r>
            <a:rPr lang="en-US" sz="2800" b="0" dirty="0" smtClean="0"/>
            <a:t>1</a:t>
          </a:r>
          <a:endParaRPr lang="en-US" sz="2800" b="0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ACC2949A-08F3-4D54-B833-BAA7083BBA10}">
      <dgm:prSet phldrT="[Text]" custT="1"/>
      <dgm:spPr/>
      <dgm:t>
        <a:bodyPr/>
        <a:lstStyle/>
        <a:p>
          <a:pPr algn="l"/>
          <a:r>
            <a:rPr lang="en-US" sz="2800" b="0" dirty="0" smtClean="0"/>
            <a:t>Number of bits per word</a:t>
          </a:r>
          <a:endParaRPr lang="en-US" sz="2800" b="0" dirty="0"/>
        </a:p>
      </dgm:t>
    </dgm:pt>
    <dgm:pt modelId="{792E8A78-2C6D-4826-B478-DD7C7BEAD5FC}" type="parTrans" cxnId="{A013F72B-B610-4C28-8CA8-4BA8362438AD}">
      <dgm:prSet/>
      <dgm:spPr/>
      <dgm:t>
        <a:bodyPr/>
        <a:lstStyle/>
        <a:p>
          <a:endParaRPr lang="en-US"/>
        </a:p>
      </dgm:t>
    </dgm:pt>
    <dgm:pt modelId="{680D49DB-6F5C-4E5E-BC4F-FB615C98EFE9}" type="sibTrans" cxnId="{A013F72B-B610-4C28-8CA8-4BA8362438AD}">
      <dgm:prSet/>
      <dgm:spPr/>
      <dgm:t>
        <a:bodyPr/>
        <a:lstStyle/>
        <a:p>
          <a:endParaRPr lang="en-US"/>
        </a:p>
      </dgm:t>
    </dgm:pt>
    <dgm:pt modelId="{1D8A281F-A23A-4831-A620-7E6CF6B319E5}">
      <dgm:prSet phldrT="[Text]" custT="1"/>
      <dgm:spPr/>
      <dgm:t>
        <a:bodyPr/>
        <a:lstStyle/>
        <a:p>
          <a:pPr algn="ctr"/>
          <a:r>
            <a:rPr lang="en-US" sz="2800" b="0" dirty="0" smtClean="0"/>
            <a:t>2</a:t>
          </a:r>
          <a:endParaRPr lang="en-US" sz="2800" b="0" dirty="0"/>
        </a:p>
      </dgm:t>
    </dgm:pt>
    <dgm:pt modelId="{E4764F65-866D-488C-BA2B-6299EC060E80}" type="parTrans" cxnId="{3F359F40-1FE1-4C99-9D6E-7A52833880F9}">
      <dgm:prSet/>
      <dgm:spPr/>
      <dgm:t>
        <a:bodyPr/>
        <a:lstStyle/>
        <a:p>
          <a:endParaRPr lang="en-US"/>
        </a:p>
      </dgm:t>
    </dgm:pt>
    <dgm:pt modelId="{9D114212-7ECE-4798-950F-8F9EB7181368}" type="sibTrans" cxnId="{3F359F40-1FE1-4C99-9D6E-7A52833880F9}">
      <dgm:prSet/>
      <dgm:spPr/>
      <dgm:t>
        <a:bodyPr/>
        <a:lstStyle/>
        <a:p>
          <a:endParaRPr lang="en-US"/>
        </a:p>
      </dgm:t>
    </dgm:pt>
    <dgm:pt modelId="{81EA3FDE-812A-46E2-948D-CE8FD696D2AC}">
      <dgm:prSet phldrT="[Text]" custT="1"/>
      <dgm:spPr/>
      <dgm:t>
        <a:bodyPr/>
        <a:lstStyle/>
        <a:p>
          <a:pPr algn="l"/>
          <a:r>
            <a:rPr lang="en-US" sz="2800" b="0" dirty="0" smtClean="0"/>
            <a:t>Number of component SRAM comprising the buffer</a:t>
          </a:r>
          <a:endParaRPr lang="en-US" sz="2800" b="0" dirty="0"/>
        </a:p>
      </dgm:t>
    </dgm:pt>
    <dgm:pt modelId="{93004147-0760-4F84-B11B-E7165DFF3637}" type="parTrans" cxnId="{A1116FE5-6495-4B6F-941F-D47F4EB01737}">
      <dgm:prSet/>
      <dgm:spPr/>
      <dgm:t>
        <a:bodyPr/>
        <a:lstStyle/>
        <a:p>
          <a:endParaRPr lang="en-US"/>
        </a:p>
      </dgm:t>
    </dgm:pt>
    <dgm:pt modelId="{43140547-EDF8-43F1-A044-C549B9ACD30C}" type="sibTrans" cxnId="{A1116FE5-6495-4B6F-941F-D47F4EB01737}">
      <dgm:prSet/>
      <dgm:spPr/>
      <dgm:t>
        <a:bodyPr/>
        <a:lstStyle/>
        <a:p>
          <a:endParaRPr lang="en-US"/>
        </a:p>
      </dgm:t>
    </dgm:pt>
    <dgm:pt modelId="{7BC541A0-6B13-454F-AD49-A52E83B269C8}">
      <dgm:prSet phldrT="[Text]" custT="1"/>
      <dgm:spPr/>
      <dgm:t>
        <a:bodyPr/>
        <a:lstStyle/>
        <a:p>
          <a:pPr algn="l"/>
          <a:endParaRPr lang="en-US" sz="2800" b="0" dirty="0"/>
        </a:p>
      </dgm:t>
    </dgm:pt>
    <dgm:pt modelId="{BA7D6345-BB32-4A05-A6D5-4B937D5C56C4}" type="parTrans" cxnId="{E1C4AAE0-A7DA-4620-A822-3D2CA02F4DD8}">
      <dgm:prSet/>
      <dgm:spPr/>
      <dgm:t>
        <a:bodyPr/>
        <a:lstStyle/>
        <a:p>
          <a:endParaRPr lang="en-US"/>
        </a:p>
      </dgm:t>
    </dgm:pt>
    <dgm:pt modelId="{0E38AE6F-FEF2-4B7A-87E7-6DBF7E03BA0D}" type="sibTrans" cxnId="{E1C4AAE0-A7DA-4620-A822-3D2CA02F4DD8}">
      <dgm:prSet/>
      <dgm:spPr/>
      <dgm:t>
        <a:bodyPr/>
        <a:lstStyle/>
        <a:p>
          <a:endParaRPr lang="en-US"/>
        </a:p>
      </dgm:t>
    </dgm:pt>
    <dgm:pt modelId="{FD7D5B15-DA12-4EE7-9AA8-0EC49248741F}">
      <dgm:prSet phldrT="[Text]" custT="1"/>
      <dgm:spPr/>
      <dgm:t>
        <a:bodyPr/>
        <a:lstStyle/>
        <a:p>
          <a:pPr algn="l"/>
          <a:endParaRPr lang="en-US" sz="2800" b="0" dirty="0"/>
        </a:p>
      </dgm:t>
    </dgm:pt>
    <dgm:pt modelId="{A674EBB0-ECC4-4C6B-938C-34807ACB8FDF}" type="parTrans" cxnId="{1682FD13-10D4-4141-B453-1AD26E77A121}">
      <dgm:prSet/>
      <dgm:spPr/>
      <dgm:t>
        <a:bodyPr/>
        <a:lstStyle/>
        <a:p>
          <a:endParaRPr lang="en-US"/>
        </a:p>
      </dgm:t>
    </dgm:pt>
    <dgm:pt modelId="{CA4EAC42-311B-4C25-ABA0-355281B81AA0}" type="sibTrans" cxnId="{1682FD13-10D4-4141-B453-1AD26E77A121}">
      <dgm:prSet/>
      <dgm:spPr/>
      <dgm:t>
        <a:bodyPr/>
        <a:lstStyle/>
        <a:p>
          <a:endParaRPr lang="en-US"/>
        </a:p>
      </dgm:t>
    </dgm:pt>
    <dgm:pt modelId="{721D1738-496C-4F35-8E34-0CB04E0037B5}" type="pres">
      <dgm:prSet presAssocID="{6EECAF60-B79B-4428-8A33-6EC9D306B9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7B71B8-05E4-441B-9895-9A6746F874F8}" type="pres">
      <dgm:prSet presAssocID="{E312AE2E-41E4-45A0-9902-FFFB6E9AEB7E}" presName="composite" presStyleCnt="0"/>
      <dgm:spPr/>
    </dgm:pt>
    <dgm:pt modelId="{B52786BC-CABB-471B-8BF3-373307199AA2}" type="pres">
      <dgm:prSet presAssocID="{E312AE2E-41E4-45A0-9902-FFFB6E9AEB7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67633-9CEB-4756-8105-598B836CB0AF}" type="pres">
      <dgm:prSet presAssocID="{E312AE2E-41E4-45A0-9902-FFFB6E9AEB7E}" presName="descendantText" presStyleLbl="alignAcc1" presStyleIdx="0" presStyleCnt="2" custLinFactNeighborX="-373" custLinFactNeighborY="22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0FCCD-1CCB-49C1-BF12-93E5FF979826}" type="pres">
      <dgm:prSet presAssocID="{EF7CDBB7-B51D-4A43-B81F-3E2F5C24A9A0}" presName="sp" presStyleCnt="0"/>
      <dgm:spPr/>
    </dgm:pt>
    <dgm:pt modelId="{7AF98BF4-CB20-439B-8D9E-5C9391C41B64}" type="pres">
      <dgm:prSet presAssocID="{1D8A281F-A23A-4831-A620-7E6CF6B319E5}" presName="composite" presStyleCnt="0"/>
      <dgm:spPr/>
    </dgm:pt>
    <dgm:pt modelId="{528A2A6C-94AF-44A9-A88A-BCAAB1908F6C}" type="pres">
      <dgm:prSet presAssocID="{1D8A281F-A23A-4831-A620-7E6CF6B319E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DB1CB-638D-4175-80F5-11D7C72A4921}" type="pres">
      <dgm:prSet presAssocID="{1D8A281F-A23A-4831-A620-7E6CF6B319E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116FE5-6495-4B6F-941F-D47F4EB01737}" srcId="{1D8A281F-A23A-4831-A620-7E6CF6B319E5}" destId="{81EA3FDE-812A-46E2-948D-CE8FD696D2AC}" srcOrd="1" destOrd="0" parTransId="{93004147-0760-4F84-B11B-E7165DFF3637}" sibTransId="{43140547-EDF8-43F1-A044-C549B9ACD30C}"/>
    <dgm:cxn modelId="{39546DD2-8E2D-42C3-A995-0BDB3A3D68D5}" type="presOf" srcId="{1D8A281F-A23A-4831-A620-7E6CF6B319E5}" destId="{528A2A6C-94AF-44A9-A88A-BCAAB1908F6C}" srcOrd="0" destOrd="0" presId="urn:microsoft.com/office/officeart/2005/8/layout/chevron2"/>
    <dgm:cxn modelId="{3F359F40-1FE1-4C99-9D6E-7A52833880F9}" srcId="{6EECAF60-B79B-4428-8A33-6EC9D306B9D4}" destId="{1D8A281F-A23A-4831-A620-7E6CF6B319E5}" srcOrd="1" destOrd="0" parTransId="{E4764F65-866D-488C-BA2B-6299EC060E80}" sibTransId="{9D114212-7ECE-4798-950F-8F9EB7181368}"/>
    <dgm:cxn modelId="{99EF1495-6145-460F-BC39-8AEF9E296B25}" type="presOf" srcId="{ACC2949A-08F3-4D54-B833-BAA7083BBA10}" destId="{4D267633-9CEB-4756-8105-598B836CB0AF}" srcOrd="0" destOrd="0" presId="urn:microsoft.com/office/officeart/2005/8/layout/chevron2"/>
    <dgm:cxn modelId="{D51DD0CA-DFF5-4BD0-8DE1-F47B92400A65}" type="presOf" srcId="{FD7D5B15-DA12-4EE7-9AA8-0EC49248741F}" destId="{1EDDB1CB-638D-4175-80F5-11D7C72A4921}" srcOrd="0" destOrd="0" presId="urn:microsoft.com/office/officeart/2005/8/layout/chevron2"/>
    <dgm:cxn modelId="{A013F72B-B610-4C28-8CA8-4BA8362438AD}" srcId="{E312AE2E-41E4-45A0-9902-FFFB6E9AEB7E}" destId="{ACC2949A-08F3-4D54-B833-BAA7083BBA10}" srcOrd="0" destOrd="0" parTransId="{792E8A78-2C6D-4826-B478-DD7C7BEAD5FC}" sibTransId="{680D49DB-6F5C-4E5E-BC4F-FB615C98EFE9}"/>
    <dgm:cxn modelId="{7EE9CD80-39FB-46DD-8D50-9624FA58E0EE}" type="presOf" srcId="{7BC541A0-6B13-454F-AD49-A52E83B269C8}" destId="{1EDDB1CB-638D-4175-80F5-11D7C72A4921}" srcOrd="0" destOrd="2" presId="urn:microsoft.com/office/officeart/2005/8/layout/chevron2"/>
    <dgm:cxn modelId="{F5057C3E-28E7-488D-B3D3-B793F52BF53A}" type="presOf" srcId="{E312AE2E-41E4-45A0-9902-FFFB6E9AEB7E}" destId="{B52786BC-CABB-471B-8BF3-373307199AA2}" srcOrd="0" destOrd="0" presId="urn:microsoft.com/office/officeart/2005/8/layout/chevron2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1682FD13-10D4-4141-B453-1AD26E77A121}" srcId="{1D8A281F-A23A-4831-A620-7E6CF6B319E5}" destId="{FD7D5B15-DA12-4EE7-9AA8-0EC49248741F}" srcOrd="0" destOrd="0" parTransId="{A674EBB0-ECC4-4C6B-938C-34807ACB8FDF}" sibTransId="{CA4EAC42-311B-4C25-ABA0-355281B81AA0}"/>
    <dgm:cxn modelId="{800C7380-1812-4FB6-8E66-C2BF3324193D}" type="presOf" srcId="{81EA3FDE-812A-46E2-948D-CE8FD696D2AC}" destId="{1EDDB1CB-638D-4175-80F5-11D7C72A4921}" srcOrd="0" destOrd="1" presId="urn:microsoft.com/office/officeart/2005/8/layout/chevron2"/>
    <dgm:cxn modelId="{E1C4AAE0-A7DA-4620-A822-3D2CA02F4DD8}" srcId="{1D8A281F-A23A-4831-A620-7E6CF6B319E5}" destId="{7BC541A0-6B13-454F-AD49-A52E83B269C8}" srcOrd="2" destOrd="0" parTransId="{BA7D6345-BB32-4A05-A6D5-4B937D5C56C4}" sibTransId="{0E38AE6F-FEF2-4B7A-87E7-6DBF7E03BA0D}"/>
    <dgm:cxn modelId="{EDB8366A-2E9F-4C30-AC9F-AAAC4E5F6860}" type="presOf" srcId="{6EECAF60-B79B-4428-8A33-6EC9D306B9D4}" destId="{721D1738-496C-4F35-8E34-0CB04E0037B5}" srcOrd="0" destOrd="0" presId="urn:microsoft.com/office/officeart/2005/8/layout/chevron2"/>
    <dgm:cxn modelId="{B16090A2-E245-4C25-9A8D-D20C476FF76C}" type="presParOf" srcId="{721D1738-496C-4F35-8E34-0CB04E0037B5}" destId="{2D7B71B8-05E4-441B-9895-9A6746F874F8}" srcOrd="0" destOrd="0" presId="urn:microsoft.com/office/officeart/2005/8/layout/chevron2"/>
    <dgm:cxn modelId="{53EF9B35-07F5-4E82-94D7-FC0F159D62C8}" type="presParOf" srcId="{2D7B71B8-05E4-441B-9895-9A6746F874F8}" destId="{B52786BC-CABB-471B-8BF3-373307199AA2}" srcOrd="0" destOrd="0" presId="urn:microsoft.com/office/officeart/2005/8/layout/chevron2"/>
    <dgm:cxn modelId="{E2613794-7539-43B1-B003-3224D2CD680C}" type="presParOf" srcId="{2D7B71B8-05E4-441B-9895-9A6746F874F8}" destId="{4D267633-9CEB-4756-8105-598B836CB0AF}" srcOrd="1" destOrd="0" presId="urn:microsoft.com/office/officeart/2005/8/layout/chevron2"/>
    <dgm:cxn modelId="{951723D2-A354-484D-B8D7-23ADBBC09C95}" type="presParOf" srcId="{721D1738-496C-4F35-8E34-0CB04E0037B5}" destId="{5D50FCCD-1CCB-49C1-BF12-93E5FF979826}" srcOrd="1" destOrd="0" presId="urn:microsoft.com/office/officeart/2005/8/layout/chevron2"/>
    <dgm:cxn modelId="{8B7759E3-7EF2-4C39-A3F8-34C7AFD9A523}" type="presParOf" srcId="{721D1738-496C-4F35-8E34-0CB04E0037B5}" destId="{7AF98BF4-CB20-439B-8D9E-5C9391C41B64}" srcOrd="2" destOrd="0" presId="urn:microsoft.com/office/officeart/2005/8/layout/chevron2"/>
    <dgm:cxn modelId="{F1AA7883-E4A7-4273-8F00-D0B85F068781}" type="presParOf" srcId="{7AF98BF4-CB20-439B-8D9E-5C9391C41B64}" destId="{528A2A6C-94AF-44A9-A88A-BCAAB1908F6C}" srcOrd="0" destOrd="0" presId="urn:microsoft.com/office/officeart/2005/8/layout/chevron2"/>
    <dgm:cxn modelId="{E62E751C-76D8-43AA-BDCF-426408BB5AC1}" type="presParOf" srcId="{7AF98BF4-CB20-439B-8D9E-5C9391C41B64}" destId="{1EDDB1CB-638D-4175-80F5-11D7C72A49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ctr"/>
          <a:r>
            <a:rPr lang="en-US" sz="2800" dirty="0" smtClean="0"/>
            <a:t>1</a:t>
          </a:r>
          <a:endParaRPr lang="en-US" sz="2800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634D4D6-C3AD-4F89-9152-E3FDB218E5FB}">
      <dgm:prSet phldrT="[Text]" custT="1"/>
      <dgm:spPr/>
      <dgm:t>
        <a:bodyPr/>
        <a:lstStyle/>
        <a:p>
          <a:pPr algn="ctr"/>
          <a:r>
            <a:rPr lang="en-US" sz="2800" dirty="0" smtClean="0"/>
            <a:t>2</a:t>
          </a:r>
          <a:endParaRPr lang="en-US" sz="2800" dirty="0"/>
        </a:p>
      </dgm:t>
    </dgm:pt>
    <dgm:pt modelId="{282CDF75-F3A3-4713-9793-02190C7C6C28}" type="parTrans" cxnId="{6D231B21-B789-4827-9C97-AA7D7E5A71CD}">
      <dgm:prSet/>
      <dgm:spPr/>
      <dgm:t>
        <a:bodyPr/>
        <a:lstStyle/>
        <a:p>
          <a:pPr algn="l"/>
          <a:endParaRPr lang="en-US" sz="2800"/>
        </a:p>
      </dgm:t>
    </dgm:pt>
    <dgm:pt modelId="{D78BE272-5534-4342-80CF-2629FB01EBA0}" type="sibTrans" cxnId="{6D231B21-B789-4827-9C97-AA7D7E5A71CD}">
      <dgm:prSet/>
      <dgm:spPr/>
      <dgm:t>
        <a:bodyPr/>
        <a:lstStyle/>
        <a:p>
          <a:pPr algn="l"/>
          <a:endParaRPr lang="en-US" sz="2800"/>
        </a:p>
      </dgm:t>
    </dgm:pt>
    <dgm:pt modelId="{8F02F5D6-41E2-44D6-8674-59D00414D936}">
      <dgm:prSet phldrT="[Text]" custT="1"/>
      <dgm:spPr/>
      <dgm:t>
        <a:bodyPr/>
        <a:lstStyle/>
        <a:p>
          <a:pPr algn="ctr"/>
          <a:r>
            <a:rPr lang="en-US" sz="2800" dirty="0" smtClean="0"/>
            <a:t>3</a:t>
          </a:r>
          <a:endParaRPr lang="en-US" sz="2800" dirty="0"/>
        </a:p>
      </dgm:t>
    </dgm:pt>
    <dgm:pt modelId="{D174A4EE-E29E-4503-9690-CAC6808662D9}" type="parTrans" cxnId="{EBB1710B-4F21-4DCB-B9DA-2AC6B1DD2CF4}">
      <dgm:prSet/>
      <dgm:spPr/>
      <dgm:t>
        <a:bodyPr/>
        <a:lstStyle/>
        <a:p>
          <a:pPr algn="l"/>
          <a:endParaRPr lang="en-US" sz="2800"/>
        </a:p>
      </dgm:t>
    </dgm:pt>
    <dgm:pt modelId="{45132963-F6BE-4AC7-AA37-0A01BEF609D9}" type="sibTrans" cxnId="{EBB1710B-4F21-4DCB-B9DA-2AC6B1DD2CF4}">
      <dgm:prSet/>
      <dgm:spPr/>
      <dgm:t>
        <a:bodyPr/>
        <a:lstStyle/>
        <a:p>
          <a:pPr algn="l"/>
          <a:endParaRPr lang="en-US" sz="2800"/>
        </a:p>
      </dgm:t>
    </dgm:pt>
    <dgm:pt modelId="{67CEE5EC-49DB-4195-870A-EFEA24A7D958}">
      <dgm:prSet phldrT="[Text]" custT="1"/>
      <dgm:spPr/>
      <dgm:t>
        <a:bodyPr/>
        <a:lstStyle/>
        <a:p>
          <a:pPr algn="ctr"/>
          <a:r>
            <a:rPr lang="en-US" sz="2800" dirty="0" smtClean="0"/>
            <a:t>4</a:t>
          </a:r>
          <a:endParaRPr lang="en-US" sz="2800" dirty="0"/>
        </a:p>
      </dgm:t>
    </dgm:pt>
    <dgm:pt modelId="{FC8DF5EE-E840-40F3-B2FC-18C1C350BF2C}" type="parTrans" cxnId="{402FAFC5-8BFF-45C3-BCCF-CBC81407418F}">
      <dgm:prSet/>
      <dgm:spPr/>
      <dgm:t>
        <a:bodyPr/>
        <a:lstStyle/>
        <a:p>
          <a:pPr algn="l"/>
          <a:endParaRPr lang="en-US" sz="2800"/>
        </a:p>
      </dgm:t>
    </dgm:pt>
    <dgm:pt modelId="{1C10FC7E-47A1-4DEE-B55D-C7F50E04B4FD}" type="sibTrans" cxnId="{402FAFC5-8BFF-45C3-BCCF-CBC81407418F}">
      <dgm:prSet/>
      <dgm:spPr/>
      <dgm:t>
        <a:bodyPr/>
        <a:lstStyle/>
        <a:p>
          <a:pPr algn="l"/>
          <a:endParaRPr lang="en-US" sz="2800"/>
        </a:p>
      </dgm:t>
    </dgm:pt>
    <dgm:pt modelId="{0983494F-4B35-4FE0-BB39-05A66C255713}">
      <dgm:prSet phldrT="[Text]" custT="1"/>
      <dgm:spPr/>
      <dgm:t>
        <a:bodyPr/>
        <a:lstStyle/>
        <a:p>
          <a:pPr algn="ctr"/>
          <a:r>
            <a:rPr lang="en-US" sz="2800" dirty="0" smtClean="0"/>
            <a:t>5</a:t>
          </a:r>
          <a:endParaRPr lang="en-US" sz="2800" dirty="0"/>
        </a:p>
      </dgm:t>
    </dgm:pt>
    <dgm:pt modelId="{2513F194-2EB1-4782-8BEB-7B0B37437DD6}" type="parTrans" cxnId="{54AD1A22-8388-4C73-8568-A85BE0CE9CA6}">
      <dgm:prSet/>
      <dgm:spPr/>
      <dgm:t>
        <a:bodyPr/>
        <a:lstStyle/>
        <a:p>
          <a:pPr algn="l"/>
          <a:endParaRPr lang="en-US"/>
        </a:p>
      </dgm:t>
    </dgm:pt>
    <dgm:pt modelId="{312AB16A-139F-43A0-8F46-BDC49601363A}" type="sibTrans" cxnId="{54AD1A22-8388-4C73-8568-A85BE0CE9CA6}">
      <dgm:prSet/>
      <dgm:spPr/>
      <dgm:t>
        <a:bodyPr/>
        <a:lstStyle/>
        <a:p>
          <a:pPr algn="l"/>
          <a:endParaRPr lang="en-US"/>
        </a:p>
      </dgm:t>
    </dgm:pt>
    <dgm:pt modelId="{855E6139-41B3-4735-8532-B796FE9CBB3A}">
      <dgm:prSet phldrT="[Text]" custT="1"/>
      <dgm:spPr/>
      <dgm:t>
        <a:bodyPr/>
        <a:lstStyle/>
        <a:p>
          <a:pPr algn="l"/>
          <a:r>
            <a:rPr lang="en-US" sz="2800" dirty="0" smtClean="0"/>
            <a:t>Increase in data communication lead to buffer architecture optimization</a:t>
          </a:r>
          <a:endParaRPr lang="en-US" sz="2800" dirty="0"/>
        </a:p>
      </dgm:t>
    </dgm:pt>
    <dgm:pt modelId="{6FA9939C-85C1-45D5-8349-365C0AD7E029}" type="parTrans" cxnId="{75156B6B-324F-4AEA-B1CD-F20C7D8BD972}">
      <dgm:prSet/>
      <dgm:spPr/>
      <dgm:t>
        <a:bodyPr/>
        <a:lstStyle/>
        <a:p>
          <a:endParaRPr lang="en-US"/>
        </a:p>
      </dgm:t>
    </dgm:pt>
    <dgm:pt modelId="{57C99258-2967-41F6-ABF1-E2481393ECCE}" type="sibTrans" cxnId="{75156B6B-324F-4AEA-B1CD-F20C7D8BD972}">
      <dgm:prSet/>
      <dgm:spPr/>
      <dgm:t>
        <a:bodyPr/>
        <a:lstStyle/>
        <a:p>
          <a:endParaRPr lang="en-US"/>
        </a:p>
      </dgm:t>
    </dgm:pt>
    <dgm:pt modelId="{5439C11C-053D-411E-AB68-C8CEF2697F76}">
      <dgm:prSet phldrT="[Text]" custT="1"/>
      <dgm:spPr/>
      <dgm:t>
        <a:bodyPr/>
        <a:lstStyle/>
        <a:p>
          <a:pPr algn="l"/>
          <a:r>
            <a:rPr lang="en-US" sz="2800" dirty="0" smtClean="0"/>
            <a:t>Proposed SRAM optimization  method to construct buffer architecture candidates</a:t>
          </a:r>
          <a:endParaRPr lang="en-US" sz="2800" dirty="0"/>
        </a:p>
      </dgm:t>
    </dgm:pt>
    <dgm:pt modelId="{740B9E1D-A22C-4BDB-A6EB-14D5AD5B4A01}" type="parTrans" cxnId="{55A0205B-99C2-41EB-AA8A-241C2EDAF658}">
      <dgm:prSet/>
      <dgm:spPr/>
      <dgm:t>
        <a:bodyPr/>
        <a:lstStyle/>
        <a:p>
          <a:endParaRPr lang="en-US"/>
        </a:p>
      </dgm:t>
    </dgm:pt>
    <dgm:pt modelId="{43DF1EAC-9430-4EC6-8574-AF2D275262D4}" type="sibTrans" cxnId="{55A0205B-99C2-41EB-AA8A-241C2EDAF658}">
      <dgm:prSet/>
      <dgm:spPr/>
      <dgm:t>
        <a:bodyPr/>
        <a:lstStyle/>
        <a:p>
          <a:endParaRPr lang="en-US"/>
        </a:p>
      </dgm:t>
    </dgm:pt>
    <dgm:pt modelId="{94B3EF3A-69D7-43CA-88A8-7580B48B981C}">
      <dgm:prSet phldrT="[Text]" custT="1"/>
      <dgm:spPr/>
      <dgm:t>
        <a:bodyPr/>
        <a:lstStyle/>
        <a:p>
          <a:pPr algn="l"/>
          <a:r>
            <a:rPr lang="en-US" sz="2800" dirty="0" smtClean="0"/>
            <a:t>Design quality of each architecture candidate was evaluated </a:t>
          </a:r>
          <a:endParaRPr lang="en-US" sz="2800" dirty="0"/>
        </a:p>
      </dgm:t>
    </dgm:pt>
    <dgm:pt modelId="{D792F503-5236-442E-98EB-F99982224588}" type="parTrans" cxnId="{A5E412D7-3166-4ACD-82DD-4A8F89ADFA44}">
      <dgm:prSet/>
      <dgm:spPr/>
      <dgm:t>
        <a:bodyPr/>
        <a:lstStyle/>
        <a:p>
          <a:endParaRPr lang="en-US"/>
        </a:p>
      </dgm:t>
    </dgm:pt>
    <dgm:pt modelId="{9A411896-83A9-4579-8F54-6B54E346B717}" type="sibTrans" cxnId="{A5E412D7-3166-4ACD-82DD-4A8F89ADFA44}">
      <dgm:prSet/>
      <dgm:spPr/>
      <dgm:t>
        <a:bodyPr/>
        <a:lstStyle/>
        <a:p>
          <a:endParaRPr lang="en-US"/>
        </a:p>
      </dgm:t>
    </dgm:pt>
    <dgm:pt modelId="{AB91F5F9-B6D5-4FF3-AEA4-2CA92CE8FE5A}">
      <dgm:prSet phldrT="[Text]" custT="1"/>
      <dgm:spPr/>
      <dgm:t>
        <a:bodyPr/>
        <a:lstStyle/>
        <a:p>
          <a:pPr algn="l"/>
          <a:r>
            <a:rPr lang="en-US" sz="2800" smtClean="0"/>
            <a:t>Experimented </a:t>
          </a:r>
          <a:r>
            <a:rPr lang="en-US" sz="2800" dirty="0" smtClean="0"/>
            <a:t>on a JPEG encoder system</a:t>
          </a:r>
          <a:endParaRPr lang="en-US" sz="2800" dirty="0"/>
        </a:p>
      </dgm:t>
    </dgm:pt>
    <dgm:pt modelId="{9E7A771B-117E-4CFB-8861-7184E3A9F0EC}" type="parTrans" cxnId="{E14325F4-B744-485C-A3B7-B21F54D895DA}">
      <dgm:prSet/>
      <dgm:spPr/>
      <dgm:t>
        <a:bodyPr/>
        <a:lstStyle/>
        <a:p>
          <a:endParaRPr lang="en-US"/>
        </a:p>
      </dgm:t>
    </dgm:pt>
    <dgm:pt modelId="{D6127A10-A38D-4C10-A6C4-EF6C7CAD562C}" type="sibTrans" cxnId="{E14325F4-B744-485C-A3B7-B21F54D895DA}">
      <dgm:prSet/>
      <dgm:spPr/>
      <dgm:t>
        <a:bodyPr/>
        <a:lstStyle/>
        <a:p>
          <a:endParaRPr lang="en-US"/>
        </a:p>
      </dgm:t>
    </dgm:pt>
    <dgm:pt modelId="{0DBD1522-4A2F-4FF3-A8F7-51E6559CCF76}">
      <dgm:prSet phldrT="[Text]" custT="1"/>
      <dgm:spPr/>
      <dgm:t>
        <a:bodyPr/>
        <a:lstStyle/>
        <a:p>
          <a:pPr algn="l"/>
          <a:r>
            <a:rPr lang="en-US" sz="2800" dirty="0" smtClean="0"/>
            <a:t>Explore architecture with trade off between area and transfer time</a:t>
          </a:r>
          <a:endParaRPr lang="en-US" sz="2800" dirty="0"/>
        </a:p>
      </dgm:t>
    </dgm:pt>
    <dgm:pt modelId="{A981974A-3D3E-4E05-847F-25C8E98BB719}" type="parTrans" cxnId="{DB468C8F-0EE1-4B88-AFF1-41096DB96AFF}">
      <dgm:prSet/>
      <dgm:spPr/>
      <dgm:t>
        <a:bodyPr/>
        <a:lstStyle/>
        <a:p>
          <a:endParaRPr lang="en-US"/>
        </a:p>
      </dgm:t>
    </dgm:pt>
    <dgm:pt modelId="{64ECB62B-E46D-4FE2-B2CD-75F9D5EF08B4}" type="sibTrans" cxnId="{DB468C8F-0EE1-4B88-AFF1-41096DB96AFF}">
      <dgm:prSet/>
      <dgm:spPr/>
      <dgm:t>
        <a:bodyPr/>
        <a:lstStyle/>
        <a:p>
          <a:endParaRPr lang="en-US"/>
        </a:p>
      </dgm:t>
    </dgm:pt>
    <dgm:pt modelId="{721D1738-496C-4F35-8E34-0CB04E0037B5}" type="pres">
      <dgm:prSet presAssocID="{6EECAF60-B79B-4428-8A33-6EC9D306B9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7B71B8-05E4-441B-9895-9A6746F874F8}" type="pres">
      <dgm:prSet presAssocID="{E312AE2E-41E4-45A0-9902-FFFB6E9AEB7E}" presName="composite" presStyleCnt="0"/>
      <dgm:spPr/>
    </dgm:pt>
    <dgm:pt modelId="{B52786BC-CABB-471B-8BF3-373307199AA2}" type="pres">
      <dgm:prSet presAssocID="{E312AE2E-41E4-45A0-9902-FFFB6E9AEB7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67633-9CEB-4756-8105-598B836CB0AF}" type="pres">
      <dgm:prSet presAssocID="{E312AE2E-41E4-45A0-9902-FFFB6E9AEB7E}" presName="descendantText" presStyleLbl="alignAcc1" presStyleIdx="0" presStyleCnt="5" custLinFactNeighborX="-373" custLinFactNeighborY="22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0FCCD-1CCB-49C1-BF12-93E5FF979826}" type="pres">
      <dgm:prSet presAssocID="{EF7CDBB7-B51D-4A43-B81F-3E2F5C24A9A0}" presName="sp" presStyleCnt="0"/>
      <dgm:spPr/>
    </dgm:pt>
    <dgm:pt modelId="{6A2A8AEE-FAF9-493D-AD10-ED9058841684}" type="pres">
      <dgm:prSet presAssocID="{E634D4D6-C3AD-4F89-9152-E3FDB218E5FB}" presName="composite" presStyleCnt="0"/>
      <dgm:spPr/>
    </dgm:pt>
    <dgm:pt modelId="{DE8CADB0-BFC9-45EE-A2CE-7EDC6DAB126E}" type="pres">
      <dgm:prSet presAssocID="{E634D4D6-C3AD-4F89-9152-E3FDB218E5F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DFD27-35BB-456D-8FBF-82F38D7DAB0E}" type="pres">
      <dgm:prSet presAssocID="{E634D4D6-C3AD-4F89-9152-E3FDB218E5FB}" presName="descendantText" presStyleLbl="alignAcc1" presStyleIdx="1" presStyleCnt="5" custLinFactNeighborX="-373" custLinFactNeighborY="1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2BB20-B5F5-4672-A5CA-EA9AFE91EE94}" type="pres">
      <dgm:prSet presAssocID="{D78BE272-5534-4342-80CF-2629FB01EBA0}" presName="sp" presStyleCnt="0"/>
      <dgm:spPr/>
    </dgm:pt>
    <dgm:pt modelId="{90CF40ED-165F-46D5-8E04-0B598FED3A72}" type="pres">
      <dgm:prSet presAssocID="{8F02F5D6-41E2-44D6-8674-59D00414D936}" presName="composite" presStyleCnt="0"/>
      <dgm:spPr/>
    </dgm:pt>
    <dgm:pt modelId="{2D1DB1A4-2D17-487F-AD93-E5B23226B540}" type="pres">
      <dgm:prSet presAssocID="{8F02F5D6-41E2-44D6-8674-59D00414D93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AD006-1D59-4992-AA46-CDAE2B2887B6}" type="pres">
      <dgm:prSet presAssocID="{8F02F5D6-41E2-44D6-8674-59D00414D936}" presName="descendantText" presStyleLbl="alignAcc1" presStyleIdx="2" presStyleCnt="5" custLinFactNeighborX="-373" custLinFactNeighborY="13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E6F07-77C8-4D15-AFD4-D9B99652ABFC}" type="pres">
      <dgm:prSet presAssocID="{45132963-F6BE-4AC7-AA37-0A01BEF609D9}" presName="sp" presStyleCnt="0"/>
      <dgm:spPr/>
    </dgm:pt>
    <dgm:pt modelId="{80F92D72-18D9-40CA-B10E-DF942B9E5FCE}" type="pres">
      <dgm:prSet presAssocID="{67CEE5EC-49DB-4195-870A-EFEA24A7D958}" presName="composite" presStyleCnt="0"/>
      <dgm:spPr/>
    </dgm:pt>
    <dgm:pt modelId="{4464E55E-E745-47B9-8402-946A13A9E97B}" type="pres">
      <dgm:prSet presAssocID="{67CEE5EC-49DB-4195-870A-EFEA24A7D95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EABD5-CA70-41A9-9A6E-3A665EF3BB32}" type="pres">
      <dgm:prSet presAssocID="{67CEE5EC-49DB-4195-870A-EFEA24A7D958}" presName="descendantText" presStyleLbl="alignAcc1" presStyleIdx="3" presStyleCnt="5" custLinFactNeighborX="-373" custLinFactNeighborY="15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F5272-947B-46B3-8DB7-49467EE8C4C3}" type="pres">
      <dgm:prSet presAssocID="{1C10FC7E-47A1-4DEE-B55D-C7F50E04B4FD}" presName="sp" presStyleCnt="0"/>
      <dgm:spPr/>
    </dgm:pt>
    <dgm:pt modelId="{B3F399E4-26E3-4C6F-9269-4F17423598BE}" type="pres">
      <dgm:prSet presAssocID="{0983494F-4B35-4FE0-BB39-05A66C255713}" presName="composite" presStyleCnt="0"/>
      <dgm:spPr/>
    </dgm:pt>
    <dgm:pt modelId="{5D90605D-C795-4659-BA2E-DC08EAAB652E}" type="pres">
      <dgm:prSet presAssocID="{0983494F-4B35-4FE0-BB39-05A66C25571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35FA6-2F69-4A41-BC0C-789C7644E54F}" type="pres">
      <dgm:prSet presAssocID="{0983494F-4B35-4FE0-BB39-05A66C255713}" presName="descendantText" presStyleLbl="alignAcc1" presStyleIdx="4" presStyleCnt="5" custLinFactNeighborX="947" custLinFactNeighborY="16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2FAFC5-8BFF-45C3-BCCF-CBC81407418F}" srcId="{6EECAF60-B79B-4428-8A33-6EC9D306B9D4}" destId="{67CEE5EC-49DB-4195-870A-EFEA24A7D958}" srcOrd="3" destOrd="0" parTransId="{FC8DF5EE-E840-40F3-B2FC-18C1C350BF2C}" sibTransId="{1C10FC7E-47A1-4DEE-B55D-C7F50E04B4FD}"/>
    <dgm:cxn modelId="{4B38E912-402A-44D8-A554-4D6D40EDBBAE}" type="presOf" srcId="{E634D4D6-C3AD-4F89-9152-E3FDB218E5FB}" destId="{DE8CADB0-BFC9-45EE-A2CE-7EDC6DAB126E}" srcOrd="0" destOrd="0" presId="urn:microsoft.com/office/officeart/2005/8/layout/chevron2"/>
    <dgm:cxn modelId="{A5E412D7-3166-4ACD-82DD-4A8F89ADFA44}" srcId="{8F02F5D6-41E2-44D6-8674-59D00414D936}" destId="{94B3EF3A-69D7-43CA-88A8-7580B48B981C}" srcOrd="0" destOrd="0" parTransId="{D792F503-5236-442E-98EB-F99982224588}" sibTransId="{9A411896-83A9-4579-8F54-6B54E346B717}"/>
    <dgm:cxn modelId="{E7D4EE76-77F0-4738-AC6F-BDE766FAC76F}" type="presOf" srcId="{AB91F5F9-B6D5-4FF3-AEA4-2CA92CE8FE5A}" destId="{55AEABD5-CA70-41A9-9A6E-3A665EF3BB32}" srcOrd="0" destOrd="0" presId="urn:microsoft.com/office/officeart/2005/8/layout/chevron2"/>
    <dgm:cxn modelId="{CB85F121-2311-410D-9B63-ED9BB162055B}" type="presOf" srcId="{855E6139-41B3-4735-8532-B796FE9CBB3A}" destId="{4D267633-9CEB-4756-8105-598B836CB0AF}" srcOrd="0" destOrd="0" presId="urn:microsoft.com/office/officeart/2005/8/layout/chevron2"/>
    <dgm:cxn modelId="{E14325F4-B744-485C-A3B7-B21F54D895DA}" srcId="{67CEE5EC-49DB-4195-870A-EFEA24A7D958}" destId="{AB91F5F9-B6D5-4FF3-AEA4-2CA92CE8FE5A}" srcOrd="0" destOrd="0" parTransId="{9E7A771B-117E-4CFB-8861-7184E3A9F0EC}" sibTransId="{D6127A10-A38D-4C10-A6C4-EF6C7CAD562C}"/>
    <dgm:cxn modelId="{84C5F899-2949-4325-BD0E-1CD3FDA40161}" type="presOf" srcId="{E312AE2E-41E4-45A0-9902-FFFB6E9AEB7E}" destId="{B52786BC-CABB-471B-8BF3-373307199AA2}" srcOrd="0" destOrd="0" presId="urn:microsoft.com/office/officeart/2005/8/layout/chevron2"/>
    <dgm:cxn modelId="{C6E76E1D-7EE3-43A2-A424-2F5C66058416}" type="presOf" srcId="{8F02F5D6-41E2-44D6-8674-59D00414D936}" destId="{2D1DB1A4-2D17-487F-AD93-E5B23226B540}" srcOrd="0" destOrd="0" presId="urn:microsoft.com/office/officeart/2005/8/layout/chevron2"/>
    <dgm:cxn modelId="{EBB1710B-4F21-4DCB-B9DA-2AC6B1DD2CF4}" srcId="{6EECAF60-B79B-4428-8A33-6EC9D306B9D4}" destId="{8F02F5D6-41E2-44D6-8674-59D00414D936}" srcOrd="2" destOrd="0" parTransId="{D174A4EE-E29E-4503-9690-CAC6808662D9}" sibTransId="{45132963-F6BE-4AC7-AA37-0A01BEF609D9}"/>
    <dgm:cxn modelId="{C3DAE021-A65E-4A4B-8F35-301FCFC5ADD3}" type="presOf" srcId="{67CEE5EC-49DB-4195-870A-EFEA24A7D958}" destId="{4464E55E-E745-47B9-8402-946A13A9E97B}" srcOrd="0" destOrd="0" presId="urn:microsoft.com/office/officeart/2005/8/layout/chevron2"/>
    <dgm:cxn modelId="{AB4C16EE-A94D-428E-A993-518AC3501D55}" type="presOf" srcId="{94B3EF3A-69D7-43CA-88A8-7580B48B981C}" destId="{BE5AD006-1D59-4992-AA46-CDAE2B2887B6}" srcOrd="0" destOrd="0" presId="urn:microsoft.com/office/officeart/2005/8/layout/chevron2"/>
    <dgm:cxn modelId="{6D231B21-B789-4827-9C97-AA7D7E5A71CD}" srcId="{6EECAF60-B79B-4428-8A33-6EC9D306B9D4}" destId="{E634D4D6-C3AD-4F89-9152-E3FDB218E5FB}" srcOrd="1" destOrd="0" parTransId="{282CDF75-F3A3-4713-9793-02190C7C6C28}" sibTransId="{D78BE272-5534-4342-80CF-2629FB01EBA0}"/>
    <dgm:cxn modelId="{8C7196B9-59C0-4917-A64D-FFC9DFC512DB}" type="presOf" srcId="{5439C11C-053D-411E-AB68-C8CEF2697F76}" destId="{61BDFD27-35BB-456D-8FBF-82F38D7DAB0E}" srcOrd="0" destOrd="0" presId="urn:microsoft.com/office/officeart/2005/8/layout/chevron2"/>
    <dgm:cxn modelId="{55A0205B-99C2-41EB-AA8A-241C2EDAF658}" srcId="{E634D4D6-C3AD-4F89-9152-E3FDB218E5FB}" destId="{5439C11C-053D-411E-AB68-C8CEF2697F76}" srcOrd="0" destOrd="0" parTransId="{740B9E1D-A22C-4BDB-A6EB-14D5AD5B4A01}" sibTransId="{43DF1EAC-9430-4EC6-8574-AF2D275262D4}"/>
    <dgm:cxn modelId="{49D138E4-42D0-47BF-A75F-5AF15314A287}" type="presOf" srcId="{6EECAF60-B79B-4428-8A33-6EC9D306B9D4}" destId="{721D1738-496C-4F35-8E34-0CB04E0037B5}" srcOrd="0" destOrd="0" presId="urn:microsoft.com/office/officeart/2005/8/layout/chevron2"/>
    <dgm:cxn modelId="{922560CA-B2BE-435C-BDB2-7F57858408C9}" type="presOf" srcId="{0DBD1522-4A2F-4FF3-A8F7-51E6559CCF76}" destId="{3D535FA6-2F69-4A41-BC0C-789C7644E54F}" srcOrd="0" destOrd="0" presId="urn:microsoft.com/office/officeart/2005/8/layout/chevron2"/>
    <dgm:cxn modelId="{75156B6B-324F-4AEA-B1CD-F20C7D8BD972}" srcId="{E312AE2E-41E4-45A0-9902-FFFB6E9AEB7E}" destId="{855E6139-41B3-4735-8532-B796FE9CBB3A}" srcOrd="0" destOrd="0" parTransId="{6FA9939C-85C1-45D5-8349-365C0AD7E029}" sibTransId="{57C99258-2967-41F6-ABF1-E2481393ECCE}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DB468C8F-0EE1-4B88-AFF1-41096DB96AFF}" srcId="{0983494F-4B35-4FE0-BB39-05A66C255713}" destId="{0DBD1522-4A2F-4FF3-A8F7-51E6559CCF76}" srcOrd="0" destOrd="0" parTransId="{A981974A-3D3E-4E05-847F-25C8E98BB719}" sibTransId="{64ECB62B-E46D-4FE2-B2CD-75F9D5EF08B4}"/>
    <dgm:cxn modelId="{41249657-110D-439A-BC5D-B1F2FB44017D}" type="presOf" srcId="{0983494F-4B35-4FE0-BB39-05A66C255713}" destId="{5D90605D-C795-4659-BA2E-DC08EAAB652E}" srcOrd="0" destOrd="0" presId="urn:microsoft.com/office/officeart/2005/8/layout/chevron2"/>
    <dgm:cxn modelId="{54AD1A22-8388-4C73-8568-A85BE0CE9CA6}" srcId="{6EECAF60-B79B-4428-8A33-6EC9D306B9D4}" destId="{0983494F-4B35-4FE0-BB39-05A66C255713}" srcOrd="4" destOrd="0" parTransId="{2513F194-2EB1-4782-8BEB-7B0B37437DD6}" sibTransId="{312AB16A-139F-43A0-8F46-BDC49601363A}"/>
    <dgm:cxn modelId="{1EDD3DC6-AE3F-4406-A70A-BD22846F571A}" type="presParOf" srcId="{721D1738-496C-4F35-8E34-0CB04E0037B5}" destId="{2D7B71B8-05E4-441B-9895-9A6746F874F8}" srcOrd="0" destOrd="0" presId="urn:microsoft.com/office/officeart/2005/8/layout/chevron2"/>
    <dgm:cxn modelId="{45F71E10-DD04-4992-ACEB-D79C546ABAA3}" type="presParOf" srcId="{2D7B71B8-05E4-441B-9895-9A6746F874F8}" destId="{B52786BC-CABB-471B-8BF3-373307199AA2}" srcOrd="0" destOrd="0" presId="urn:microsoft.com/office/officeart/2005/8/layout/chevron2"/>
    <dgm:cxn modelId="{6E88DC21-AC5B-4F2F-B596-A70A26C9D1D1}" type="presParOf" srcId="{2D7B71B8-05E4-441B-9895-9A6746F874F8}" destId="{4D267633-9CEB-4756-8105-598B836CB0AF}" srcOrd="1" destOrd="0" presId="urn:microsoft.com/office/officeart/2005/8/layout/chevron2"/>
    <dgm:cxn modelId="{4A5EA951-2CB7-4DFE-8F31-065C3986B864}" type="presParOf" srcId="{721D1738-496C-4F35-8E34-0CB04E0037B5}" destId="{5D50FCCD-1CCB-49C1-BF12-93E5FF979826}" srcOrd="1" destOrd="0" presId="urn:microsoft.com/office/officeart/2005/8/layout/chevron2"/>
    <dgm:cxn modelId="{B0C25DA9-4B7C-4250-BBA5-81D0E7D80DED}" type="presParOf" srcId="{721D1738-496C-4F35-8E34-0CB04E0037B5}" destId="{6A2A8AEE-FAF9-493D-AD10-ED9058841684}" srcOrd="2" destOrd="0" presId="urn:microsoft.com/office/officeart/2005/8/layout/chevron2"/>
    <dgm:cxn modelId="{D2D7A5E7-EF95-4149-9A14-9894A03688DD}" type="presParOf" srcId="{6A2A8AEE-FAF9-493D-AD10-ED9058841684}" destId="{DE8CADB0-BFC9-45EE-A2CE-7EDC6DAB126E}" srcOrd="0" destOrd="0" presId="urn:microsoft.com/office/officeart/2005/8/layout/chevron2"/>
    <dgm:cxn modelId="{2992783F-1D25-49EE-A545-FA72E2DFA8D6}" type="presParOf" srcId="{6A2A8AEE-FAF9-493D-AD10-ED9058841684}" destId="{61BDFD27-35BB-456D-8FBF-82F38D7DAB0E}" srcOrd="1" destOrd="0" presId="urn:microsoft.com/office/officeart/2005/8/layout/chevron2"/>
    <dgm:cxn modelId="{4882688D-5B3B-4A92-9E64-888FF0397B24}" type="presParOf" srcId="{721D1738-496C-4F35-8E34-0CB04E0037B5}" destId="{6742BB20-B5F5-4672-A5CA-EA9AFE91EE94}" srcOrd="3" destOrd="0" presId="urn:microsoft.com/office/officeart/2005/8/layout/chevron2"/>
    <dgm:cxn modelId="{EA03C0B6-8A93-4759-8A84-CFB164DE999C}" type="presParOf" srcId="{721D1738-496C-4F35-8E34-0CB04E0037B5}" destId="{90CF40ED-165F-46D5-8E04-0B598FED3A72}" srcOrd="4" destOrd="0" presId="urn:microsoft.com/office/officeart/2005/8/layout/chevron2"/>
    <dgm:cxn modelId="{5A99E393-0B53-4D54-B4B5-DFB1D1451CE6}" type="presParOf" srcId="{90CF40ED-165F-46D5-8E04-0B598FED3A72}" destId="{2D1DB1A4-2D17-487F-AD93-E5B23226B540}" srcOrd="0" destOrd="0" presId="urn:microsoft.com/office/officeart/2005/8/layout/chevron2"/>
    <dgm:cxn modelId="{EEA3C77E-3E74-4F51-BBD3-E2E86D373098}" type="presParOf" srcId="{90CF40ED-165F-46D5-8E04-0B598FED3A72}" destId="{BE5AD006-1D59-4992-AA46-CDAE2B2887B6}" srcOrd="1" destOrd="0" presId="urn:microsoft.com/office/officeart/2005/8/layout/chevron2"/>
    <dgm:cxn modelId="{B88C033F-22DB-4D0B-ABD3-F8BB1D0323CE}" type="presParOf" srcId="{721D1738-496C-4F35-8E34-0CB04E0037B5}" destId="{AA8E6F07-77C8-4D15-AFD4-D9B99652ABFC}" srcOrd="5" destOrd="0" presId="urn:microsoft.com/office/officeart/2005/8/layout/chevron2"/>
    <dgm:cxn modelId="{D2C045B1-40A9-4A98-96A3-F48897A680C9}" type="presParOf" srcId="{721D1738-496C-4F35-8E34-0CB04E0037B5}" destId="{80F92D72-18D9-40CA-B10E-DF942B9E5FCE}" srcOrd="6" destOrd="0" presId="urn:microsoft.com/office/officeart/2005/8/layout/chevron2"/>
    <dgm:cxn modelId="{6F91B0C9-7FF4-4CF2-9903-F939AFF7EDF4}" type="presParOf" srcId="{80F92D72-18D9-40CA-B10E-DF942B9E5FCE}" destId="{4464E55E-E745-47B9-8402-946A13A9E97B}" srcOrd="0" destOrd="0" presId="urn:microsoft.com/office/officeart/2005/8/layout/chevron2"/>
    <dgm:cxn modelId="{5668AEC2-0F97-40AB-845D-50497D0775B5}" type="presParOf" srcId="{80F92D72-18D9-40CA-B10E-DF942B9E5FCE}" destId="{55AEABD5-CA70-41A9-9A6E-3A665EF3BB32}" srcOrd="1" destOrd="0" presId="urn:microsoft.com/office/officeart/2005/8/layout/chevron2"/>
    <dgm:cxn modelId="{9CA4BAC8-C51D-485C-8002-E88E0BB1382F}" type="presParOf" srcId="{721D1738-496C-4F35-8E34-0CB04E0037B5}" destId="{9D5F5272-947B-46B3-8DB7-49467EE8C4C3}" srcOrd="7" destOrd="0" presId="urn:microsoft.com/office/officeart/2005/8/layout/chevron2"/>
    <dgm:cxn modelId="{5E17C819-FF13-4447-B216-5EC3A127A8AD}" type="presParOf" srcId="{721D1738-496C-4F35-8E34-0CB04E0037B5}" destId="{B3F399E4-26E3-4C6F-9269-4F17423598BE}" srcOrd="8" destOrd="0" presId="urn:microsoft.com/office/officeart/2005/8/layout/chevron2"/>
    <dgm:cxn modelId="{2ED3DA68-007F-4969-9C48-9C3B57E2E272}" type="presParOf" srcId="{B3F399E4-26E3-4C6F-9269-4F17423598BE}" destId="{5D90605D-C795-4659-BA2E-DC08EAAB652E}" srcOrd="0" destOrd="0" presId="urn:microsoft.com/office/officeart/2005/8/layout/chevron2"/>
    <dgm:cxn modelId="{E8CAB0E2-AF2A-4D0B-90BA-A7EF4BCF4F6C}" type="presParOf" srcId="{B3F399E4-26E3-4C6F-9269-4F17423598BE}" destId="{3D535FA6-2F69-4A41-BC0C-789C7644E5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ctr"/>
          <a:r>
            <a:rPr lang="en-US" sz="2800" b="0" dirty="0" smtClean="0"/>
            <a:t>1</a:t>
          </a:r>
          <a:endParaRPr lang="en-US" sz="2800" b="0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ACC2949A-08F3-4D54-B833-BAA7083BBA10}">
      <dgm:prSet phldrT="[Text]" custT="1"/>
      <dgm:spPr/>
      <dgm:t>
        <a:bodyPr/>
        <a:lstStyle/>
        <a:p>
          <a:pPr algn="l"/>
          <a:r>
            <a:rPr lang="en-US" sz="2800" b="0" dirty="0" smtClean="0"/>
            <a:t>Number of bits per word</a:t>
          </a:r>
          <a:endParaRPr lang="en-US" sz="2800" b="0" dirty="0"/>
        </a:p>
      </dgm:t>
    </dgm:pt>
    <dgm:pt modelId="{792E8A78-2C6D-4826-B478-DD7C7BEAD5FC}" type="parTrans" cxnId="{A013F72B-B610-4C28-8CA8-4BA8362438AD}">
      <dgm:prSet/>
      <dgm:spPr/>
      <dgm:t>
        <a:bodyPr/>
        <a:lstStyle/>
        <a:p>
          <a:endParaRPr lang="en-US"/>
        </a:p>
      </dgm:t>
    </dgm:pt>
    <dgm:pt modelId="{680D49DB-6F5C-4E5E-BC4F-FB615C98EFE9}" type="sibTrans" cxnId="{A013F72B-B610-4C28-8CA8-4BA8362438AD}">
      <dgm:prSet/>
      <dgm:spPr/>
      <dgm:t>
        <a:bodyPr/>
        <a:lstStyle/>
        <a:p>
          <a:endParaRPr lang="en-US"/>
        </a:p>
      </dgm:t>
    </dgm:pt>
    <dgm:pt modelId="{1D8A281F-A23A-4831-A620-7E6CF6B319E5}">
      <dgm:prSet phldrT="[Text]" custT="1"/>
      <dgm:spPr/>
      <dgm:t>
        <a:bodyPr/>
        <a:lstStyle/>
        <a:p>
          <a:pPr algn="ctr"/>
          <a:r>
            <a:rPr lang="en-US" sz="2800" b="0" dirty="0" smtClean="0"/>
            <a:t>2</a:t>
          </a:r>
          <a:endParaRPr lang="en-US" sz="2800" b="0" dirty="0"/>
        </a:p>
      </dgm:t>
    </dgm:pt>
    <dgm:pt modelId="{E4764F65-866D-488C-BA2B-6299EC060E80}" type="parTrans" cxnId="{3F359F40-1FE1-4C99-9D6E-7A52833880F9}">
      <dgm:prSet/>
      <dgm:spPr/>
      <dgm:t>
        <a:bodyPr/>
        <a:lstStyle/>
        <a:p>
          <a:endParaRPr lang="en-US"/>
        </a:p>
      </dgm:t>
    </dgm:pt>
    <dgm:pt modelId="{9D114212-7ECE-4798-950F-8F9EB7181368}" type="sibTrans" cxnId="{3F359F40-1FE1-4C99-9D6E-7A52833880F9}">
      <dgm:prSet/>
      <dgm:spPr/>
      <dgm:t>
        <a:bodyPr/>
        <a:lstStyle/>
        <a:p>
          <a:endParaRPr lang="en-US"/>
        </a:p>
      </dgm:t>
    </dgm:pt>
    <dgm:pt modelId="{7BC541A0-6B13-454F-AD49-A52E83B269C8}">
      <dgm:prSet phldrT="[Text]" custT="1"/>
      <dgm:spPr/>
      <dgm:t>
        <a:bodyPr/>
        <a:lstStyle/>
        <a:p>
          <a:pPr algn="ctr"/>
          <a:r>
            <a:rPr lang="en-US" sz="2800" b="0" dirty="0" smtClean="0"/>
            <a:t>3</a:t>
          </a:r>
          <a:endParaRPr lang="en-US" sz="2800" b="0" dirty="0"/>
        </a:p>
      </dgm:t>
    </dgm:pt>
    <dgm:pt modelId="{BA7D6345-BB32-4A05-A6D5-4B937D5C56C4}" type="parTrans" cxnId="{E1C4AAE0-A7DA-4620-A822-3D2CA02F4DD8}">
      <dgm:prSet/>
      <dgm:spPr/>
      <dgm:t>
        <a:bodyPr/>
        <a:lstStyle/>
        <a:p>
          <a:endParaRPr lang="en-US"/>
        </a:p>
      </dgm:t>
    </dgm:pt>
    <dgm:pt modelId="{0E38AE6F-FEF2-4B7A-87E7-6DBF7E03BA0D}" type="sibTrans" cxnId="{E1C4AAE0-A7DA-4620-A822-3D2CA02F4DD8}">
      <dgm:prSet/>
      <dgm:spPr/>
      <dgm:t>
        <a:bodyPr/>
        <a:lstStyle/>
        <a:p>
          <a:endParaRPr lang="en-US"/>
        </a:p>
      </dgm:t>
    </dgm:pt>
    <dgm:pt modelId="{FD7D5B15-DA12-4EE7-9AA8-0EC49248741F}">
      <dgm:prSet phldrT="[Text]" custT="1"/>
      <dgm:spPr/>
      <dgm:t>
        <a:bodyPr/>
        <a:lstStyle/>
        <a:p>
          <a:pPr algn="l"/>
          <a:r>
            <a:rPr lang="en-US" sz="2800" b="0" dirty="0" smtClean="0"/>
            <a:t>Number of component SRAM comprising the buffer</a:t>
          </a:r>
          <a:endParaRPr lang="en-US" sz="2800" b="0" dirty="0"/>
        </a:p>
      </dgm:t>
    </dgm:pt>
    <dgm:pt modelId="{A674EBB0-ECC4-4C6B-938C-34807ACB8FDF}" type="parTrans" cxnId="{1682FD13-10D4-4141-B453-1AD26E77A121}">
      <dgm:prSet/>
      <dgm:spPr/>
      <dgm:t>
        <a:bodyPr/>
        <a:lstStyle/>
        <a:p>
          <a:endParaRPr lang="en-US"/>
        </a:p>
      </dgm:t>
    </dgm:pt>
    <dgm:pt modelId="{CA4EAC42-311B-4C25-ABA0-355281B81AA0}" type="sibTrans" cxnId="{1682FD13-10D4-4141-B453-1AD26E77A121}">
      <dgm:prSet/>
      <dgm:spPr/>
      <dgm:t>
        <a:bodyPr/>
        <a:lstStyle/>
        <a:p>
          <a:endParaRPr lang="en-US"/>
        </a:p>
      </dgm:t>
    </dgm:pt>
    <dgm:pt modelId="{9A020258-FFB3-408E-8761-18361D1F7BC8}">
      <dgm:prSet phldrT="[Text]" custT="1"/>
      <dgm:spPr/>
      <dgm:t>
        <a:bodyPr/>
        <a:lstStyle/>
        <a:p>
          <a:pPr algn="l"/>
          <a:r>
            <a:rPr lang="en-US" sz="2800" b="0" dirty="0" smtClean="0"/>
            <a:t>Size of the multiplexer</a:t>
          </a:r>
          <a:endParaRPr lang="en-US" sz="2800" b="0" dirty="0"/>
        </a:p>
      </dgm:t>
    </dgm:pt>
    <dgm:pt modelId="{8456483E-249B-44D7-8C4D-E2805590D90E}" type="parTrans" cxnId="{56F27AD5-B4F0-4F3A-A154-289BBFC34925}">
      <dgm:prSet/>
      <dgm:spPr/>
      <dgm:t>
        <a:bodyPr/>
        <a:lstStyle/>
        <a:p>
          <a:endParaRPr lang="en-US"/>
        </a:p>
      </dgm:t>
    </dgm:pt>
    <dgm:pt modelId="{19D5BE83-7D20-4839-9781-93523B5A498B}" type="sibTrans" cxnId="{56F27AD5-B4F0-4F3A-A154-289BBFC34925}">
      <dgm:prSet/>
      <dgm:spPr/>
      <dgm:t>
        <a:bodyPr/>
        <a:lstStyle/>
        <a:p>
          <a:endParaRPr lang="en-US"/>
        </a:p>
      </dgm:t>
    </dgm:pt>
    <dgm:pt modelId="{F56670C9-0FAF-419C-948A-FAAC2D5C1016}">
      <dgm:prSet phldrT="[Text]" custT="1"/>
      <dgm:spPr/>
      <dgm:t>
        <a:bodyPr/>
        <a:lstStyle/>
        <a:p>
          <a:pPr algn="ctr"/>
          <a:r>
            <a:rPr lang="en-US" sz="2800" b="0" dirty="0" smtClean="0"/>
            <a:t>4</a:t>
          </a:r>
          <a:endParaRPr lang="en-US" sz="2800" b="0" dirty="0"/>
        </a:p>
      </dgm:t>
    </dgm:pt>
    <dgm:pt modelId="{23B7B711-12B0-471A-A668-5ECC113C9356}" type="parTrans" cxnId="{0F690FAC-9BC3-4370-9BAB-49EF42FEC8BD}">
      <dgm:prSet/>
      <dgm:spPr/>
      <dgm:t>
        <a:bodyPr/>
        <a:lstStyle/>
        <a:p>
          <a:endParaRPr lang="en-US"/>
        </a:p>
      </dgm:t>
    </dgm:pt>
    <dgm:pt modelId="{DE70EABB-0B71-4D8A-A627-225395D50B89}" type="sibTrans" cxnId="{0F690FAC-9BC3-4370-9BAB-49EF42FEC8BD}">
      <dgm:prSet/>
      <dgm:spPr/>
      <dgm:t>
        <a:bodyPr/>
        <a:lstStyle/>
        <a:p>
          <a:endParaRPr lang="en-US"/>
        </a:p>
      </dgm:t>
    </dgm:pt>
    <dgm:pt modelId="{D2928BF1-7DD0-4949-8898-9DE07C451143}">
      <dgm:prSet phldrT="[Text]" custT="1"/>
      <dgm:spPr/>
      <dgm:t>
        <a:bodyPr/>
        <a:lstStyle/>
        <a:p>
          <a:pPr algn="l"/>
          <a:r>
            <a:rPr lang="en-US" sz="2800" b="0" dirty="0" smtClean="0"/>
            <a:t>Pruning</a:t>
          </a:r>
          <a:endParaRPr lang="en-US" sz="2800" b="0" dirty="0"/>
        </a:p>
      </dgm:t>
    </dgm:pt>
    <dgm:pt modelId="{67ED262F-9F4F-4CAF-A053-B9EF80192FC9}" type="parTrans" cxnId="{CE56DB99-5D12-463D-BF7B-3EFB41FE1489}">
      <dgm:prSet/>
      <dgm:spPr/>
      <dgm:t>
        <a:bodyPr/>
        <a:lstStyle/>
        <a:p>
          <a:endParaRPr lang="en-US"/>
        </a:p>
      </dgm:t>
    </dgm:pt>
    <dgm:pt modelId="{47A2B2AD-6272-4A7A-9D88-EA257D8D24BF}" type="sibTrans" cxnId="{CE56DB99-5D12-463D-BF7B-3EFB41FE1489}">
      <dgm:prSet/>
      <dgm:spPr/>
      <dgm:t>
        <a:bodyPr/>
        <a:lstStyle/>
        <a:p>
          <a:endParaRPr lang="en-US"/>
        </a:p>
      </dgm:t>
    </dgm:pt>
    <dgm:pt modelId="{109432F4-C510-438C-87DB-C5602F550DEA}">
      <dgm:prSet phldrT="[Text]" custT="1"/>
      <dgm:spPr/>
      <dgm:t>
        <a:bodyPr/>
        <a:lstStyle/>
        <a:p>
          <a:pPr algn="l"/>
          <a:r>
            <a:rPr lang="en-US" sz="2800" b="0" dirty="0" smtClean="0"/>
            <a:t>If one or both lower bound of execution time &amp; hardware area exceeds design constraints</a:t>
          </a:r>
          <a:endParaRPr lang="en-US" sz="2800" b="0" dirty="0"/>
        </a:p>
      </dgm:t>
    </dgm:pt>
    <dgm:pt modelId="{164B7EB6-A36F-4C39-8EA6-758C05D31265}" type="parTrans" cxnId="{0E2C94FD-F7FA-4AAE-8EAC-F1E822855E72}">
      <dgm:prSet/>
      <dgm:spPr/>
      <dgm:t>
        <a:bodyPr/>
        <a:lstStyle/>
        <a:p>
          <a:endParaRPr lang="en-US"/>
        </a:p>
      </dgm:t>
    </dgm:pt>
    <dgm:pt modelId="{A91C24F6-8560-4C97-8902-43185689951F}" type="sibTrans" cxnId="{0E2C94FD-F7FA-4AAE-8EAC-F1E822855E72}">
      <dgm:prSet/>
      <dgm:spPr/>
      <dgm:t>
        <a:bodyPr/>
        <a:lstStyle/>
        <a:p>
          <a:endParaRPr lang="en-US"/>
        </a:p>
      </dgm:t>
    </dgm:pt>
    <dgm:pt modelId="{DA2E0F42-2AAC-4EBE-954A-1A11955AE5CE}">
      <dgm:prSet phldrT="[Text]" custT="1"/>
      <dgm:spPr/>
      <dgm:t>
        <a:bodyPr/>
        <a:lstStyle/>
        <a:p>
          <a:pPr algn="l"/>
          <a:r>
            <a:rPr lang="en-US" sz="2800" b="0" dirty="0" smtClean="0"/>
            <a:t>If both lower bound of execution time and area exceeds explored optimal architecture</a:t>
          </a:r>
          <a:endParaRPr lang="en-US" sz="2800" b="0" dirty="0"/>
        </a:p>
      </dgm:t>
    </dgm:pt>
    <dgm:pt modelId="{BA56D14F-20C7-42FC-A6E3-F7645E64BAFA}" type="parTrans" cxnId="{B66DD2D2-9831-4A09-870C-12A6396888A0}">
      <dgm:prSet/>
      <dgm:spPr/>
      <dgm:t>
        <a:bodyPr/>
        <a:lstStyle/>
        <a:p>
          <a:endParaRPr lang="en-US"/>
        </a:p>
      </dgm:t>
    </dgm:pt>
    <dgm:pt modelId="{6EAEC8FD-FC25-4E53-9D44-F7669ECEB205}" type="sibTrans" cxnId="{B66DD2D2-9831-4A09-870C-12A6396888A0}">
      <dgm:prSet/>
      <dgm:spPr/>
      <dgm:t>
        <a:bodyPr/>
        <a:lstStyle/>
        <a:p>
          <a:endParaRPr lang="en-US"/>
        </a:p>
      </dgm:t>
    </dgm:pt>
    <dgm:pt modelId="{721D1738-496C-4F35-8E34-0CB04E0037B5}" type="pres">
      <dgm:prSet presAssocID="{6EECAF60-B79B-4428-8A33-6EC9D306B9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7B71B8-05E4-441B-9895-9A6746F874F8}" type="pres">
      <dgm:prSet presAssocID="{E312AE2E-41E4-45A0-9902-FFFB6E9AEB7E}" presName="composite" presStyleCnt="0"/>
      <dgm:spPr/>
    </dgm:pt>
    <dgm:pt modelId="{B52786BC-CABB-471B-8BF3-373307199AA2}" type="pres">
      <dgm:prSet presAssocID="{E312AE2E-41E4-45A0-9902-FFFB6E9AEB7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67633-9CEB-4756-8105-598B836CB0AF}" type="pres">
      <dgm:prSet presAssocID="{E312AE2E-41E4-45A0-9902-FFFB6E9AEB7E}" presName="descendantText" presStyleLbl="alignAcc1" presStyleIdx="0" presStyleCnt="4" custLinFactNeighborX="-373" custLinFactNeighborY="22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0FCCD-1CCB-49C1-BF12-93E5FF979826}" type="pres">
      <dgm:prSet presAssocID="{EF7CDBB7-B51D-4A43-B81F-3E2F5C24A9A0}" presName="sp" presStyleCnt="0"/>
      <dgm:spPr/>
    </dgm:pt>
    <dgm:pt modelId="{7AF98BF4-CB20-439B-8D9E-5C9391C41B64}" type="pres">
      <dgm:prSet presAssocID="{1D8A281F-A23A-4831-A620-7E6CF6B319E5}" presName="composite" presStyleCnt="0"/>
      <dgm:spPr/>
    </dgm:pt>
    <dgm:pt modelId="{528A2A6C-94AF-44A9-A88A-BCAAB1908F6C}" type="pres">
      <dgm:prSet presAssocID="{1D8A281F-A23A-4831-A620-7E6CF6B319E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DB1CB-638D-4175-80F5-11D7C72A4921}" type="pres">
      <dgm:prSet presAssocID="{1D8A281F-A23A-4831-A620-7E6CF6B319E5}" presName="descendantText" presStyleLbl="alignAcc1" presStyleIdx="1" presStyleCnt="4" custScaleY="97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8B08E-B0C1-4349-A4DB-A0F7967E54C7}" type="pres">
      <dgm:prSet presAssocID="{9D114212-7ECE-4798-950F-8F9EB7181368}" presName="sp" presStyleCnt="0"/>
      <dgm:spPr/>
    </dgm:pt>
    <dgm:pt modelId="{8FB5A12C-352C-4E1B-80B0-5B085CDE2510}" type="pres">
      <dgm:prSet presAssocID="{7BC541A0-6B13-454F-AD49-A52E83B269C8}" presName="composite" presStyleCnt="0"/>
      <dgm:spPr/>
    </dgm:pt>
    <dgm:pt modelId="{C654703D-E4AC-456F-8CB8-83D1B420529D}" type="pres">
      <dgm:prSet presAssocID="{7BC541A0-6B13-454F-AD49-A52E83B269C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F83AB-EBD1-4740-AA9C-3B7A4ABB9486}" type="pres">
      <dgm:prSet presAssocID="{7BC541A0-6B13-454F-AD49-A52E83B269C8}" presName="descendantText" presStyleLbl="alignAcc1" presStyleIdx="2" presStyleCnt="4" custLinFactNeighborY="19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AFABB-0A56-4221-9896-D98CD46A2C4A}" type="pres">
      <dgm:prSet presAssocID="{0E38AE6F-FEF2-4B7A-87E7-6DBF7E03BA0D}" presName="sp" presStyleCnt="0"/>
      <dgm:spPr/>
    </dgm:pt>
    <dgm:pt modelId="{65B05306-B8F7-4550-8AD6-4177C8B2832D}" type="pres">
      <dgm:prSet presAssocID="{F56670C9-0FAF-419C-948A-FAAC2D5C1016}" presName="composite" presStyleCnt="0"/>
      <dgm:spPr/>
    </dgm:pt>
    <dgm:pt modelId="{88B83B4F-7BC4-497D-8682-C5358563CFC4}" type="pres">
      <dgm:prSet presAssocID="{F56670C9-0FAF-419C-948A-FAAC2D5C101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FA81C-3C95-4925-BACA-B926FBC25473}" type="pres">
      <dgm:prSet presAssocID="{F56670C9-0FAF-419C-948A-FAAC2D5C1016}" presName="descendantText" presStyleLbl="alignAcc1" presStyleIdx="3" presStyleCnt="4" custScaleX="99606" custScaleY="408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2C94FD-F7FA-4AAE-8EAC-F1E822855E72}" srcId="{D2928BF1-7DD0-4949-8898-9DE07C451143}" destId="{109432F4-C510-438C-87DB-C5602F550DEA}" srcOrd="0" destOrd="0" parTransId="{164B7EB6-A36F-4C39-8EA6-758C05D31265}" sibTransId="{A91C24F6-8560-4C97-8902-43185689951F}"/>
    <dgm:cxn modelId="{A013F72B-B610-4C28-8CA8-4BA8362438AD}" srcId="{E312AE2E-41E4-45A0-9902-FFFB6E9AEB7E}" destId="{ACC2949A-08F3-4D54-B833-BAA7083BBA10}" srcOrd="0" destOrd="0" parTransId="{792E8A78-2C6D-4826-B478-DD7C7BEAD5FC}" sibTransId="{680D49DB-6F5C-4E5E-BC4F-FB615C98EFE9}"/>
    <dgm:cxn modelId="{3F359F40-1FE1-4C99-9D6E-7A52833880F9}" srcId="{6EECAF60-B79B-4428-8A33-6EC9D306B9D4}" destId="{1D8A281F-A23A-4831-A620-7E6CF6B319E5}" srcOrd="1" destOrd="0" parTransId="{E4764F65-866D-488C-BA2B-6299EC060E80}" sibTransId="{9D114212-7ECE-4798-950F-8F9EB7181368}"/>
    <dgm:cxn modelId="{CF8E5E58-A1F5-4138-B32A-521963FFA7CE}" type="presOf" srcId="{109432F4-C510-438C-87DB-C5602F550DEA}" destId="{90BFA81C-3C95-4925-BACA-B926FBC25473}" srcOrd="0" destOrd="1" presId="urn:microsoft.com/office/officeart/2005/8/layout/chevron2"/>
    <dgm:cxn modelId="{78F13706-00E9-4B1F-98A8-B3B84404D8B5}" type="presOf" srcId="{7BC541A0-6B13-454F-AD49-A52E83B269C8}" destId="{C654703D-E4AC-456F-8CB8-83D1B420529D}" srcOrd="0" destOrd="0" presId="urn:microsoft.com/office/officeart/2005/8/layout/chevron2"/>
    <dgm:cxn modelId="{B66DD2D2-9831-4A09-870C-12A6396888A0}" srcId="{D2928BF1-7DD0-4949-8898-9DE07C451143}" destId="{DA2E0F42-2AAC-4EBE-954A-1A11955AE5CE}" srcOrd="1" destOrd="0" parTransId="{BA56D14F-20C7-42FC-A6E3-F7645E64BAFA}" sibTransId="{6EAEC8FD-FC25-4E53-9D44-F7669ECEB205}"/>
    <dgm:cxn modelId="{CA7D5DF2-E946-4895-B0A3-2FCD2194C569}" type="presOf" srcId="{DA2E0F42-2AAC-4EBE-954A-1A11955AE5CE}" destId="{90BFA81C-3C95-4925-BACA-B926FBC25473}" srcOrd="0" destOrd="2" presId="urn:microsoft.com/office/officeart/2005/8/layout/chevron2"/>
    <dgm:cxn modelId="{CE56DB99-5D12-463D-BF7B-3EFB41FE1489}" srcId="{F56670C9-0FAF-419C-948A-FAAC2D5C1016}" destId="{D2928BF1-7DD0-4949-8898-9DE07C451143}" srcOrd="0" destOrd="0" parTransId="{67ED262F-9F4F-4CAF-A053-B9EF80192FC9}" sibTransId="{47A2B2AD-6272-4A7A-9D88-EA257D8D24BF}"/>
    <dgm:cxn modelId="{077D15BE-82D8-4AF4-91F9-74940833D1DA}" type="presOf" srcId="{ACC2949A-08F3-4D54-B833-BAA7083BBA10}" destId="{4D267633-9CEB-4756-8105-598B836CB0AF}" srcOrd="0" destOrd="0" presId="urn:microsoft.com/office/officeart/2005/8/layout/chevron2"/>
    <dgm:cxn modelId="{7B898DA1-1DF8-4E79-8A19-5A58F8914BDC}" type="presOf" srcId="{6EECAF60-B79B-4428-8A33-6EC9D306B9D4}" destId="{721D1738-496C-4F35-8E34-0CB04E0037B5}" srcOrd="0" destOrd="0" presId="urn:microsoft.com/office/officeart/2005/8/layout/chevron2"/>
    <dgm:cxn modelId="{039FD286-9905-4094-AD84-244ED7399429}" type="presOf" srcId="{E312AE2E-41E4-45A0-9902-FFFB6E9AEB7E}" destId="{B52786BC-CABB-471B-8BF3-373307199AA2}" srcOrd="0" destOrd="0" presId="urn:microsoft.com/office/officeart/2005/8/layout/chevron2"/>
    <dgm:cxn modelId="{B2E71472-1D3A-4722-B5BD-6E5FD9F54EDF}" type="presOf" srcId="{F56670C9-0FAF-419C-948A-FAAC2D5C1016}" destId="{88B83B4F-7BC4-497D-8682-C5358563CFC4}" srcOrd="0" destOrd="0" presId="urn:microsoft.com/office/officeart/2005/8/layout/chevron2"/>
    <dgm:cxn modelId="{3E41F7C0-2BAB-4DA3-B9A5-3306AC35D8A8}" type="presOf" srcId="{1D8A281F-A23A-4831-A620-7E6CF6B319E5}" destId="{528A2A6C-94AF-44A9-A88A-BCAAB1908F6C}" srcOrd="0" destOrd="0" presId="urn:microsoft.com/office/officeart/2005/8/layout/chevron2"/>
    <dgm:cxn modelId="{B33D31D1-0D74-40B8-98E5-899C99E64BDF}" type="presOf" srcId="{FD7D5B15-DA12-4EE7-9AA8-0EC49248741F}" destId="{1EDDB1CB-638D-4175-80F5-11D7C72A4921}" srcOrd="0" destOrd="0" presId="urn:microsoft.com/office/officeart/2005/8/layout/chevron2"/>
    <dgm:cxn modelId="{56F27AD5-B4F0-4F3A-A154-289BBFC34925}" srcId="{7BC541A0-6B13-454F-AD49-A52E83B269C8}" destId="{9A020258-FFB3-408E-8761-18361D1F7BC8}" srcOrd="0" destOrd="0" parTransId="{8456483E-249B-44D7-8C4D-E2805590D90E}" sibTransId="{19D5BE83-7D20-4839-9781-93523B5A498B}"/>
    <dgm:cxn modelId="{E1C4AAE0-A7DA-4620-A822-3D2CA02F4DD8}" srcId="{6EECAF60-B79B-4428-8A33-6EC9D306B9D4}" destId="{7BC541A0-6B13-454F-AD49-A52E83B269C8}" srcOrd="2" destOrd="0" parTransId="{BA7D6345-BB32-4A05-A6D5-4B937D5C56C4}" sibTransId="{0E38AE6F-FEF2-4B7A-87E7-6DBF7E03BA0D}"/>
    <dgm:cxn modelId="{0F690FAC-9BC3-4370-9BAB-49EF42FEC8BD}" srcId="{6EECAF60-B79B-4428-8A33-6EC9D306B9D4}" destId="{F56670C9-0FAF-419C-948A-FAAC2D5C1016}" srcOrd="3" destOrd="0" parTransId="{23B7B711-12B0-471A-A668-5ECC113C9356}" sibTransId="{DE70EABB-0B71-4D8A-A627-225395D50B89}"/>
    <dgm:cxn modelId="{F9592353-ADD5-4355-9216-53BDB5A27A08}" type="presOf" srcId="{D2928BF1-7DD0-4949-8898-9DE07C451143}" destId="{90BFA81C-3C95-4925-BACA-B926FBC25473}" srcOrd="0" destOrd="0" presId="urn:microsoft.com/office/officeart/2005/8/layout/chevron2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1682FD13-10D4-4141-B453-1AD26E77A121}" srcId="{1D8A281F-A23A-4831-A620-7E6CF6B319E5}" destId="{FD7D5B15-DA12-4EE7-9AA8-0EC49248741F}" srcOrd="0" destOrd="0" parTransId="{A674EBB0-ECC4-4C6B-938C-34807ACB8FDF}" sibTransId="{CA4EAC42-311B-4C25-ABA0-355281B81AA0}"/>
    <dgm:cxn modelId="{E0F1879B-D1D8-4707-AA91-4C973873B963}" type="presOf" srcId="{9A020258-FFB3-408E-8761-18361D1F7BC8}" destId="{50FF83AB-EBD1-4740-AA9C-3B7A4ABB9486}" srcOrd="0" destOrd="0" presId="urn:microsoft.com/office/officeart/2005/8/layout/chevron2"/>
    <dgm:cxn modelId="{C6ECB789-ECC5-488E-808E-617B59AA8059}" type="presParOf" srcId="{721D1738-496C-4F35-8E34-0CB04E0037B5}" destId="{2D7B71B8-05E4-441B-9895-9A6746F874F8}" srcOrd="0" destOrd="0" presId="urn:microsoft.com/office/officeart/2005/8/layout/chevron2"/>
    <dgm:cxn modelId="{B640ADD8-ECA9-48A6-AF16-89536755B4B6}" type="presParOf" srcId="{2D7B71B8-05E4-441B-9895-9A6746F874F8}" destId="{B52786BC-CABB-471B-8BF3-373307199AA2}" srcOrd="0" destOrd="0" presId="urn:microsoft.com/office/officeart/2005/8/layout/chevron2"/>
    <dgm:cxn modelId="{DBA6169B-3A0D-4902-9CE8-1702A1CA065B}" type="presParOf" srcId="{2D7B71B8-05E4-441B-9895-9A6746F874F8}" destId="{4D267633-9CEB-4756-8105-598B836CB0AF}" srcOrd="1" destOrd="0" presId="urn:microsoft.com/office/officeart/2005/8/layout/chevron2"/>
    <dgm:cxn modelId="{D621A4FA-7A32-4C75-8E26-4BF68FCC89A3}" type="presParOf" srcId="{721D1738-496C-4F35-8E34-0CB04E0037B5}" destId="{5D50FCCD-1CCB-49C1-BF12-93E5FF979826}" srcOrd="1" destOrd="0" presId="urn:microsoft.com/office/officeart/2005/8/layout/chevron2"/>
    <dgm:cxn modelId="{0EB92C02-CBEF-41F3-87A1-D59A2BB4DAB2}" type="presParOf" srcId="{721D1738-496C-4F35-8E34-0CB04E0037B5}" destId="{7AF98BF4-CB20-439B-8D9E-5C9391C41B64}" srcOrd="2" destOrd="0" presId="urn:microsoft.com/office/officeart/2005/8/layout/chevron2"/>
    <dgm:cxn modelId="{B75D11B3-C258-4A24-9AAD-EBF441C5FB7A}" type="presParOf" srcId="{7AF98BF4-CB20-439B-8D9E-5C9391C41B64}" destId="{528A2A6C-94AF-44A9-A88A-BCAAB1908F6C}" srcOrd="0" destOrd="0" presId="urn:microsoft.com/office/officeart/2005/8/layout/chevron2"/>
    <dgm:cxn modelId="{4CCCA640-EED9-4C77-A483-8B966D65A373}" type="presParOf" srcId="{7AF98BF4-CB20-439B-8D9E-5C9391C41B64}" destId="{1EDDB1CB-638D-4175-80F5-11D7C72A4921}" srcOrd="1" destOrd="0" presId="urn:microsoft.com/office/officeart/2005/8/layout/chevron2"/>
    <dgm:cxn modelId="{60913C93-E5C7-4202-80FE-8BDB8420EB0F}" type="presParOf" srcId="{721D1738-496C-4F35-8E34-0CB04E0037B5}" destId="{7F58B08E-B0C1-4349-A4DB-A0F7967E54C7}" srcOrd="3" destOrd="0" presId="urn:microsoft.com/office/officeart/2005/8/layout/chevron2"/>
    <dgm:cxn modelId="{938EC94A-55D9-428F-9E95-985203FEB901}" type="presParOf" srcId="{721D1738-496C-4F35-8E34-0CB04E0037B5}" destId="{8FB5A12C-352C-4E1B-80B0-5B085CDE2510}" srcOrd="4" destOrd="0" presId="urn:microsoft.com/office/officeart/2005/8/layout/chevron2"/>
    <dgm:cxn modelId="{869BF0FD-0EF0-477C-BAFE-ED72ED1374CF}" type="presParOf" srcId="{8FB5A12C-352C-4E1B-80B0-5B085CDE2510}" destId="{C654703D-E4AC-456F-8CB8-83D1B420529D}" srcOrd="0" destOrd="0" presId="urn:microsoft.com/office/officeart/2005/8/layout/chevron2"/>
    <dgm:cxn modelId="{EB0A3A61-C5FF-4F5B-8999-36762546F740}" type="presParOf" srcId="{8FB5A12C-352C-4E1B-80B0-5B085CDE2510}" destId="{50FF83AB-EBD1-4740-AA9C-3B7A4ABB9486}" srcOrd="1" destOrd="0" presId="urn:microsoft.com/office/officeart/2005/8/layout/chevron2"/>
    <dgm:cxn modelId="{3E22ACAC-9997-49D0-9E63-E4D3450E04D1}" type="presParOf" srcId="{721D1738-496C-4F35-8E34-0CB04E0037B5}" destId="{849AFABB-0A56-4221-9896-D98CD46A2C4A}" srcOrd="5" destOrd="0" presId="urn:microsoft.com/office/officeart/2005/8/layout/chevron2"/>
    <dgm:cxn modelId="{3CB5041B-8311-4A6B-8E79-A20184E5B4D9}" type="presParOf" srcId="{721D1738-496C-4F35-8E34-0CB04E0037B5}" destId="{65B05306-B8F7-4550-8AD6-4177C8B2832D}" srcOrd="6" destOrd="0" presId="urn:microsoft.com/office/officeart/2005/8/layout/chevron2"/>
    <dgm:cxn modelId="{53C30815-F396-408D-8B39-93D1C1D21D4A}" type="presParOf" srcId="{65B05306-B8F7-4550-8AD6-4177C8B2832D}" destId="{88B83B4F-7BC4-497D-8682-C5358563CFC4}" srcOrd="0" destOrd="0" presId="urn:microsoft.com/office/officeart/2005/8/layout/chevron2"/>
    <dgm:cxn modelId="{1DDD3318-0BD0-45EA-A160-170A329747D5}" type="presParOf" srcId="{65B05306-B8F7-4550-8AD6-4177C8B2832D}" destId="{90BFA81C-3C95-4925-BACA-B926FBC254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l"/>
          <a:r>
            <a:rPr lang="en-US" sz="2800" b="1" dirty="0" smtClean="0"/>
            <a:t>Estimated using AL-EDG</a:t>
          </a:r>
          <a:endParaRPr lang="en-US" sz="2800" b="1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3739FD86-0F0A-4010-A736-E71D3A6A12EE}">
      <dgm:prSet phldrT="[Text]" custT="1"/>
      <dgm:spPr/>
      <dgm:t>
        <a:bodyPr/>
        <a:lstStyle/>
        <a:p>
          <a:pPr algn="l"/>
          <a:endParaRPr lang="en-US" sz="2800" b="1" dirty="0"/>
        </a:p>
      </dgm:t>
    </dgm:pt>
    <dgm:pt modelId="{9CB9A8C2-440E-4744-B6CA-97F73E433C02}" type="parTrans" cxnId="{2D5FB8AB-DE78-4945-8A8B-3AED9C49D73F}">
      <dgm:prSet/>
      <dgm:spPr/>
      <dgm:t>
        <a:bodyPr/>
        <a:lstStyle/>
        <a:p>
          <a:endParaRPr lang="en-US"/>
        </a:p>
      </dgm:t>
    </dgm:pt>
    <dgm:pt modelId="{F1E31FC5-1999-4FC2-9D51-0DAA665BDDB3}" type="sibTrans" cxnId="{2D5FB8AB-DE78-4945-8A8B-3AED9C49D73F}">
      <dgm:prSet/>
      <dgm:spPr/>
      <dgm:t>
        <a:bodyPr/>
        <a:lstStyle/>
        <a:p>
          <a:endParaRPr lang="en-US"/>
        </a:p>
      </dgm:t>
    </dgm:pt>
    <dgm:pt modelId="{1A0B86C6-A903-405B-962A-52AB3E0730AB}" type="pres">
      <dgm:prSet presAssocID="{6EECAF60-B79B-4428-8A33-6EC9D306B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ABF913-EDF9-4FAC-A2B9-CC0634819361}" type="pres">
      <dgm:prSet presAssocID="{E312AE2E-41E4-45A0-9902-FFFB6E9AEB7E}" presName="parentText" presStyleLbl="node1" presStyleIdx="0" presStyleCnt="1" custScaleY="37772" custLinFactY="-169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66C9B-1FA3-490A-8CBB-2DBEC1779E06}" type="pres">
      <dgm:prSet presAssocID="{E312AE2E-41E4-45A0-9902-FFFB6E9AEB7E}" presName="childText" presStyleLbl="revTx" presStyleIdx="0" presStyleCnt="1" custLinFactNeighborY="-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5FB8AB-DE78-4945-8A8B-3AED9C49D73F}" srcId="{E312AE2E-41E4-45A0-9902-FFFB6E9AEB7E}" destId="{3739FD86-0F0A-4010-A736-E71D3A6A12EE}" srcOrd="0" destOrd="0" parTransId="{9CB9A8C2-440E-4744-B6CA-97F73E433C02}" sibTransId="{F1E31FC5-1999-4FC2-9D51-0DAA665BDDB3}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7E363060-796A-41FB-8FAD-D3159A2173E7}" type="presOf" srcId="{6EECAF60-B79B-4428-8A33-6EC9D306B9D4}" destId="{1A0B86C6-A903-405B-962A-52AB3E0730AB}" srcOrd="0" destOrd="0" presId="urn:microsoft.com/office/officeart/2005/8/layout/vList2"/>
    <dgm:cxn modelId="{D50D3B6C-06D3-46D3-ADB8-093A97A6735E}" type="presOf" srcId="{3739FD86-0F0A-4010-A736-E71D3A6A12EE}" destId="{9D066C9B-1FA3-490A-8CBB-2DBEC1779E06}" srcOrd="0" destOrd="0" presId="urn:microsoft.com/office/officeart/2005/8/layout/vList2"/>
    <dgm:cxn modelId="{7BEC3362-F409-488F-9004-32A31EA4395B}" type="presOf" srcId="{E312AE2E-41E4-45A0-9902-FFFB6E9AEB7E}" destId="{CAABF913-EDF9-4FAC-A2B9-CC0634819361}" srcOrd="0" destOrd="0" presId="urn:microsoft.com/office/officeart/2005/8/layout/vList2"/>
    <dgm:cxn modelId="{91907653-95E4-4E06-B786-72FB139B902B}" type="presParOf" srcId="{1A0B86C6-A903-405B-962A-52AB3E0730AB}" destId="{CAABF913-EDF9-4FAC-A2B9-CC0634819361}" srcOrd="0" destOrd="0" presId="urn:microsoft.com/office/officeart/2005/8/layout/vList2"/>
    <dgm:cxn modelId="{E3C32E66-FA64-4121-9BAF-CC14E27DF6D7}" type="presParOf" srcId="{1A0B86C6-A903-405B-962A-52AB3E0730AB}" destId="{9D066C9B-1FA3-490A-8CBB-2DBEC1779E0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ctr"/>
          <a:r>
            <a:rPr lang="en-US" sz="2800" b="1" dirty="0" smtClean="0"/>
            <a:t>Area of Buffer = Area of SRAM X                        number of SRAM</a:t>
          </a:r>
          <a:endParaRPr lang="en-US" sz="2800" b="1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FFD62514-AE6E-40C0-94A9-DFB61ED1C07A}" type="pres">
      <dgm:prSet presAssocID="{6EECAF60-B79B-4428-8A33-6EC9D306B9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5BF2CF-EFEC-4C63-B877-7C83E156836F}" type="pres">
      <dgm:prSet presAssocID="{E312AE2E-41E4-45A0-9902-FFFB6E9AEB7E}" presName="parentLin" presStyleCnt="0"/>
      <dgm:spPr/>
    </dgm:pt>
    <dgm:pt modelId="{574D38F5-BD86-4A6A-9787-62F34225288A}" type="pres">
      <dgm:prSet presAssocID="{E312AE2E-41E4-45A0-9902-FFFB6E9AEB7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3BA55E8-E5B8-43F4-A962-D63EB1C3338A}" type="pres">
      <dgm:prSet presAssocID="{E312AE2E-41E4-45A0-9902-FFFB6E9AEB7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96BD5-420D-44E6-B7A7-FDA81B7F562B}" type="pres">
      <dgm:prSet presAssocID="{E312AE2E-41E4-45A0-9902-FFFB6E9AEB7E}" presName="negativeSpace" presStyleCnt="0"/>
      <dgm:spPr/>
    </dgm:pt>
    <dgm:pt modelId="{92C41870-5435-4AD4-AFAF-32B2D1D2D9F6}" type="pres">
      <dgm:prSet presAssocID="{E312AE2E-41E4-45A0-9902-FFFB6E9AEB7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1D6FFE-DB5E-42CA-8F81-90F95F08C27D}" type="presOf" srcId="{6EECAF60-B79B-4428-8A33-6EC9D306B9D4}" destId="{FFD62514-AE6E-40C0-94A9-DFB61ED1C07A}" srcOrd="0" destOrd="0" presId="urn:microsoft.com/office/officeart/2005/8/layout/list1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388FE73D-03B5-440E-8CED-02D63FE5014E}" type="presOf" srcId="{E312AE2E-41E4-45A0-9902-FFFB6E9AEB7E}" destId="{574D38F5-BD86-4A6A-9787-62F34225288A}" srcOrd="0" destOrd="0" presId="urn:microsoft.com/office/officeart/2005/8/layout/list1"/>
    <dgm:cxn modelId="{0BC14171-311A-41F6-8DA0-D1A76DD207EE}" type="presOf" srcId="{E312AE2E-41E4-45A0-9902-FFFB6E9AEB7E}" destId="{93BA55E8-E5B8-43F4-A962-D63EB1C3338A}" srcOrd="1" destOrd="0" presId="urn:microsoft.com/office/officeart/2005/8/layout/list1"/>
    <dgm:cxn modelId="{3C6E7F41-D80C-41FF-91CB-88E92810C49F}" type="presParOf" srcId="{FFD62514-AE6E-40C0-94A9-DFB61ED1C07A}" destId="{6A5BF2CF-EFEC-4C63-B877-7C83E156836F}" srcOrd="0" destOrd="0" presId="urn:microsoft.com/office/officeart/2005/8/layout/list1"/>
    <dgm:cxn modelId="{E74C8BA5-4AD5-4B8E-AC91-DB169A127673}" type="presParOf" srcId="{6A5BF2CF-EFEC-4C63-B877-7C83E156836F}" destId="{574D38F5-BD86-4A6A-9787-62F34225288A}" srcOrd="0" destOrd="0" presId="urn:microsoft.com/office/officeart/2005/8/layout/list1"/>
    <dgm:cxn modelId="{1B195A8E-1955-4FA3-A1AD-D0EE5CC8CB12}" type="presParOf" srcId="{6A5BF2CF-EFEC-4C63-B877-7C83E156836F}" destId="{93BA55E8-E5B8-43F4-A962-D63EB1C3338A}" srcOrd="1" destOrd="0" presId="urn:microsoft.com/office/officeart/2005/8/layout/list1"/>
    <dgm:cxn modelId="{BBDF9DF9-C39D-4244-B084-095FCF5B4BDD}" type="presParOf" srcId="{FFD62514-AE6E-40C0-94A9-DFB61ED1C07A}" destId="{9D396BD5-420D-44E6-B7A7-FDA81B7F562B}" srcOrd="1" destOrd="0" presId="urn:microsoft.com/office/officeart/2005/8/layout/list1"/>
    <dgm:cxn modelId="{FA04FB2F-9DFB-476A-BD8F-9FFE83AB77B9}" type="presParOf" srcId="{FFD62514-AE6E-40C0-94A9-DFB61ED1C07A}" destId="{92C41870-5435-4AD4-AFAF-32B2D1D2D9F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F2C248-7E92-4ED5-9D55-7210BD8EDD72}">
      <dgm:prSet phldrT="[Text]" custT="1"/>
      <dgm:spPr/>
      <dgm:t>
        <a:bodyPr/>
        <a:lstStyle/>
        <a:p>
          <a:pPr algn="ctr"/>
          <a:r>
            <a:rPr lang="en-US" sz="2800" b="1" dirty="0" smtClean="0"/>
            <a:t>Transmit Buffer =</a:t>
          </a:r>
        </a:p>
      </dgm:t>
    </dgm:pt>
    <dgm:pt modelId="{405882B2-4566-46D3-9B7A-BAC8B7391C89}" type="parTrans" cxnId="{4E9F3BFD-F5B5-45E2-B832-A744B72BC6F3}">
      <dgm:prSet/>
      <dgm:spPr/>
      <dgm:t>
        <a:bodyPr/>
        <a:lstStyle/>
        <a:p>
          <a:pPr algn="l"/>
          <a:endParaRPr lang="en-US"/>
        </a:p>
      </dgm:t>
    </dgm:pt>
    <dgm:pt modelId="{F287D3F6-0CA1-4101-B767-774A893807C2}" type="sibTrans" cxnId="{4E9F3BFD-F5B5-45E2-B832-A744B72BC6F3}">
      <dgm:prSet/>
      <dgm:spPr/>
      <dgm:t>
        <a:bodyPr/>
        <a:lstStyle/>
        <a:p>
          <a:pPr algn="l"/>
          <a:endParaRPr lang="en-US"/>
        </a:p>
      </dgm:t>
    </dgm:pt>
    <dgm:pt modelId="{9B1259E1-0D49-4F8E-A8C1-47E95E3E5427}">
      <dgm:prSet phldrT="[Text]" custT="1"/>
      <dgm:spPr/>
      <dgm:t>
        <a:bodyPr/>
        <a:lstStyle/>
        <a:p>
          <a:pPr algn="ctr"/>
          <a:r>
            <a:rPr lang="en-US" sz="2800" b="1" dirty="0" smtClean="0"/>
            <a:t>Word access counts =</a:t>
          </a:r>
        </a:p>
      </dgm:t>
    </dgm:pt>
    <dgm:pt modelId="{6914FF48-2844-43C5-ABAF-6BCED3474C83}" type="parTrans" cxnId="{6686AFEC-57D7-4EDC-B067-F54351FD7E90}">
      <dgm:prSet/>
      <dgm:spPr/>
      <dgm:t>
        <a:bodyPr/>
        <a:lstStyle/>
        <a:p>
          <a:pPr algn="l"/>
          <a:endParaRPr lang="en-US"/>
        </a:p>
      </dgm:t>
    </dgm:pt>
    <dgm:pt modelId="{35FC6DBA-F98A-4023-A86C-368D35C0D74C}" type="sibTrans" cxnId="{6686AFEC-57D7-4EDC-B067-F54351FD7E90}">
      <dgm:prSet/>
      <dgm:spPr/>
      <dgm:t>
        <a:bodyPr/>
        <a:lstStyle/>
        <a:p>
          <a:pPr algn="l"/>
          <a:endParaRPr lang="en-US"/>
        </a:p>
      </dgm:t>
    </dgm:pt>
    <dgm:pt modelId="{8488CD5B-3FE9-4072-A385-E7AE6B8BBF80}">
      <dgm:prSet phldrT="[Text]" custT="1"/>
      <dgm:spPr/>
      <dgm:t>
        <a:bodyPr/>
        <a:lstStyle/>
        <a:p>
          <a:pPr algn="ctr"/>
          <a:r>
            <a:rPr lang="en-US" sz="2800" b="1" dirty="0" smtClean="0"/>
            <a:t>Receive </a:t>
          </a:r>
        </a:p>
        <a:p>
          <a:pPr algn="ctr"/>
          <a:r>
            <a:rPr lang="en-US" sz="2800" b="1" dirty="0" smtClean="0"/>
            <a:t>Buffer =</a:t>
          </a:r>
        </a:p>
      </dgm:t>
    </dgm:pt>
    <dgm:pt modelId="{1B7B8F1A-4925-4BAA-B35A-1B84CBD72E28}" type="parTrans" cxnId="{A7CE6BAB-E640-48BB-AA05-A1D4BD50C8D2}">
      <dgm:prSet/>
      <dgm:spPr/>
      <dgm:t>
        <a:bodyPr/>
        <a:lstStyle/>
        <a:p>
          <a:pPr algn="l"/>
          <a:endParaRPr lang="en-US"/>
        </a:p>
      </dgm:t>
    </dgm:pt>
    <dgm:pt modelId="{2CEF9E98-1BC1-4AE6-BF11-F9144EF2AB4D}" type="sibTrans" cxnId="{A7CE6BAB-E640-48BB-AA05-A1D4BD50C8D2}">
      <dgm:prSet/>
      <dgm:spPr/>
      <dgm:t>
        <a:bodyPr/>
        <a:lstStyle/>
        <a:p>
          <a:pPr algn="l"/>
          <a:endParaRPr lang="en-US"/>
        </a:p>
      </dgm:t>
    </dgm:pt>
    <dgm:pt modelId="{8C06C2F0-9C33-44C9-8E52-1D0A9BA1288C}">
      <dgm:prSet phldrT="[Text]" custT="1"/>
      <dgm:spPr/>
      <dgm:t>
        <a:bodyPr/>
        <a:lstStyle/>
        <a:p>
          <a:pPr algn="l"/>
          <a:r>
            <a:rPr lang="en-US" sz="2800" b="1" dirty="0" smtClean="0"/>
            <a:t>SRAM write energy consumption X word access counts</a:t>
          </a:r>
        </a:p>
      </dgm:t>
    </dgm:pt>
    <dgm:pt modelId="{39E9408C-F3F0-48E8-ADE5-A042020C86AB}" type="parTrans" cxnId="{942C1375-ABAE-4BB1-AFBC-6420FB815C70}">
      <dgm:prSet/>
      <dgm:spPr/>
      <dgm:t>
        <a:bodyPr/>
        <a:lstStyle/>
        <a:p>
          <a:pPr algn="l"/>
          <a:endParaRPr lang="en-US"/>
        </a:p>
      </dgm:t>
    </dgm:pt>
    <dgm:pt modelId="{866B9CE6-9B4D-4F98-B198-B391DE0D6963}" type="sibTrans" cxnId="{942C1375-ABAE-4BB1-AFBC-6420FB815C70}">
      <dgm:prSet/>
      <dgm:spPr/>
      <dgm:t>
        <a:bodyPr/>
        <a:lstStyle/>
        <a:p>
          <a:pPr algn="l"/>
          <a:endParaRPr lang="en-US"/>
        </a:p>
      </dgm:t>
    </dgm:pt>
    <dgm:pt modelId="{D459AF93-D440-4888-9380-35001CE1816C}">
      <dgm:prSet phldrT="[Text]" custT="1"/>
      <dgm:spPr/>
      <dgm:t>
        <a:bodyPr/>
        <a:lstStyle/>
        <a:p>
          <a:pPr algn="l"/>
          <a:r>
            <a:rPr lang="en-US" sz="2800" b="1" dirty="0" smtClean="0"/>
            <a:t>SRAM read energy consumption X word access counts</a:t>
          </a:r>
        </a:p>
      </dgm:t>
    </dgm:pt>
    <dgm:pt modelId="{FC805BEE-1669-4C63-B2A6-718A780EAC94}" type="parTrans" cxnId="{DE57359B-1BAB-4C05-9745-9845AF867512}">
      <dgm:prSet/>
      <dgm:spPr/>
      <dgm:t>
        <a:bodyPr/>
        <a:lstStyle/>
        <a:p>
          <a:pPr algn="l"/>
          <a:endParaRPr lang="en-US"/>
        </a:p>
      </dgm:t>
    </dgm:pt>
    <dgm:pt modelId="{7F1E3A41-8EF9-4496-8883-09C98E4B6B62}" type="sibTrans" cxnId="{DE57359B-1BAB-4C05-9745-9845AF867512}">
      <dgm:prSet/>
      <dgm:spPr/>
      <dgm:t>
        <a:bodyPr/>
        <a:lstStyle/>
        <a:p>
          <a:pPr algn="l"/>
          <a:endParaRPr lang="en-US"/>
        </a:p>
      </dgm:t>
    </dgm:pt>
    <dgm:pt modelId="{EF7E48B8-6934-4BCA-AC45-43735E8FF54C}">
      <dgm:prSet phldrT="[Text]" custT="1"/>
      <dgm:spPr/>
      <dgm:t>
        <a:bodyPr/>
        <a:lstStyle/>
        <a:p>
          <a:pPr algn="l"/>
          <a:r>
            <a:rPr lang="en-US" sz="2800" b="1" dirty="0" smtClean="0"/>
            <a:t>transfer cycle (no. of bits =&gt; bus width)</a:t>
          </a:r>
        </a:p>
      </dgm:t>
    </dgm:pt>
    <dgm:pt modelId="{8935D930-310F-47B7-8946-9B1EC56E31B2}" type="parTrans" cxnId="{33652F72-FD03-4A25-8D1B-A971BC1AC253}">
      <dgm:prSet/>
      <dgm:spPr/>
      <dgm:t>
        <a:bodyPr/>
        <a:lstStyle/>
        <a:p>
          <a:pPr algn="l"/>
          <a:endParaRPr lang="en-US"/>
        </a:p>
      </dgm:t>
    </dgm:pt>
    <dgm:pt modelId="{EB35400F-048A-45CF-AE1C-0AA372EE0EA9}" type="sibTrans" cxnId="{33652F72-FD03-4A25-8D1B-A971BC1AC253}">
      <dgm:prSet/>
      <dgm:spPr/>
      <dgm:t>
        <a:bodyPr/>
        <a:lstStyle/>
        <a:p>
          <a:pPr algn="l"/>
          <a:endParaRPr lang="en-US"/>
        </a:p>
      </dgm:t>
    </dgm:pt>
    <dgm:pt modelId="{32C88C10-6D8B-4CFE-8611-A4609B63E5AC}">
      <dgm:prSet phldrT="[Text]" custT="1"/>
      <dgm:spPr/>
      <dgm:t>
        <a:bodyPr/>
        <a:lstStyle/>
        <a:p>
          <a:pPr algn="l"/>
          <a:r>
            <a:rPr lang="en-US" sz="2800" b="1" dirty="0" smtClean="0"/>
            <a:t>number of transferred data (no. of bits =&gt; data width)</a:t>
          </a:r>
        </a:p>
      </dgm:t>
    </dgm:pt>
    <dgm:pt modelId="{4E03D256-40BF-4BB0-81D0-4450E30B7CD5}" type="parTrans" cxnId="{A7E319CF-5070-4EF6-A50A-C045EB7D0E69}">
      <dgm:prSet/>
      <dgm:spPr/>
      <dgm:t>
        <a:bodyPr/>
        <a:lstStyle/>
        <a:p>
          <a:endParaRPr lang="en-US"/>
        </a:p>
      </dgm:t>
    </dgm:pt>
    <dgm:pt modelId="{1C3E51D8-78D7-4693-86C7-598A4E03AE21}" type="sibTrans" cxnId="{A7E319CF-5070-4EF6-A50A-C045EB7D0E69}">
      <dgm:prSet/>
      <dgm:spPr/>
      <dgm:t>
        <a:bodyPr/>
        <a:lstStyle/>
        <a:p>
          <a:endParaRPr lang="en-US"/>
        </a:p>
      </dgm:t>
    </dgm:pt>
    <dgm:pt modelId="{5CC929BB-F6D2-48EA-8716-20185AD8F966}" type="pres">
      <dgm:prSet presAssocID="{6EECAF60-B79B-4428-8A33-6EC9D306B9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DFDEA4-D152-490F-9E2C-C57C1F2EFFC5}" type="pres">
      <dgm:prSet presAssocID="{8488CD5B-3FE9-4072-A385-E7AE6B8BBF80}" presName="linNode" presStyleCnt="0"/>
      <dgm:spPr/>
    </dgm:pt>
    <dgm:pt modelId="{131019DE-409A-45B0-9814-35E48E31E2BD}" type="pres">
      <dgm:prSet presAssocID="{8488CD5B-3FE9-4072-A385-E7AE6B8BBF80}" presName="parentText" presStyleLbl="node1" presStyleIdx="0" presStyleCnt="3" custScaleX="83486" custScaleY="61710" custLinFactNeighborX="-3211" custLinFactNeighborY="-152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5766C-2E80-433F-AC20-F2274A60DADF}" type="pres">
      <dgm:prSet presAssocID="{8488CD5B-3FE9-4072-A385-E7AE6B8BBF80}" presName="descendantText" presStyleLbl="alignAccFollowNode1" presStyleIdx="0" presStyleCnt="3" custScaleX="107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DCC6A-3E39-415C-A072-8B00FBC507C6}" type="pres">
      <dgm:prSet presAssocID="{2CEF9E98-1BC1-4AE6-BF11-F9144EF2AB4D}" presName="sp" presStyleCnt="0"/>
      <dgm:spPr/>
    </dgm:pt>
    <dgm:pt modelId="{C7121F60-4618-4D13-A4E1-6CF617824EAA}" type="pres">
      <dgm:prSet presAssocID="{0BF2C248-7E92-4ED5-9D55-7210BD8EDD72}" presName="linNode" presStyleCnt="0"/>
      <dgm:spPr/>
    </dgm:pt>
    <dgm:pt modelId="{1ECB6A88-D9E9-4946-AC39-C8603BBAB781}" type="pres">
      <dgm:prSet presAssocID="{0BF2C248-7E92-4ED5-9D55-7210BD8EDD72}" presName="parentText" presStyleLbl="node1" presStyleIdx="1" presStyleCnt="3" custScaleX="84708" custScaleY="55160" custLinFactNeighborX="-32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9A836-8472-4314-A0AC-81118ED88B1B}" type="pres">
      <dgm:prSet presAssocID="{0BF2C248-7E92-4ED5-9D55-7210BD8EDD72}" presName="descendantText" presStyleLbl="alignAccFollowNode1" presStyleIdx="1" presStyleCnt="3" custScaleX="105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B7DD8-4A75-43F0-B37A-722928729E92}" type="pres">
      <dgm:prSet presAssocID="{F287D3F6-0CA1-4101-B767-774A893807C2}" presName="sp" presStyleCnt="0"/>
      <dgm:spPr/>
    </dgm:pt>
    <dgm:pt modelId="{1ECA7D5D-58A7-4A57-9881-B184122C0300}" type="pres">
      <dgm:prSet presAssocID="{9B1259E1-0D49-4F8E-A8C1-47E95E3E5427}" presName="linNode" presStyleCnt="0"/>
      <dgm:spPr/>
    </dgm:pt>
    <dgm:pt modelId="{DF591139-0703-429E-980F-B2F88327BD24}" type="pres">
      <dgm:prSet presAssocID="{9B1259E1-0D49-4F8E-A8C1-47E95E3E5427}" presName="parentText" presStyleLbl="node1" presStyleIdx="2" presStyleCnt="3" custScaleX="83486" custScaleY="50115" custLinFactNeighborX="-3211" custLinFactNeighborY="-31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A5022-4C10-4536-86D1-F31642AF2E79}" type="pres">
      <dgm:prSet presAssocID="{9B1259E1-0D49-4F8E-A8C1-47E95E3E5427}" presName="descendantText" presStyleLbl="alignAccFollowNode1" presStyleIdx="2" presStyleCnt="3" custScaleX="108600" custScaleY="12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3E978A-0908-467C-BAEE-206B149A42C0}" type="presOf" srcId="{D459AF93-D440-4888-9380-35001CE1816C}" destId="{2309A836-8472-4314-A0AC-81118ED88B1B}" srcOrd="0" destOrd="0" presId="urn:microsoft.com/office/officeart/2005/8/layout/vList5"/>
    <dgm:cxn modelId="{6686AFEC-57D7-4EDC-B067-F54351FD7E90}" srcId="{6EECAF60-B79B-4428-8A33-6EC9D306B9D4}" destId="{9B1259E1-0D49-4F8E-A8C1-47E95E3E5427}" srcOrd="2" destOrd="0" parTransId="{6914FF48-2844-43C5-ABAF-6BCED3474C83}" sibTransId="{35FC6DBA-F98A-4023-A86C-368D35C0D74C}"/>
    <dgm:cxn modelId="{34D73852-9C6F-46E7-8F83-FB9659954F8D}" type="presOf" srcId="{6EECAF60-B79B-4428-8A33-6EC9D306B9D4}" destId="{5CC929BB-F6D2-48EA-8716-20185AD8F966}" srcOrd="0" destOrd="0" presId="urn:microsoft.com/office/officeart/2005/8/layout/vList5"/>
    <dgm:cxn modelId="{8C2A0797-FC8E-4584-8606-128AE2C6B67F}" type="presOf" srcId="{32C88C10-6D8B-4CFE-8611-A4609B63E5AC}" destId="{ED8A5022-4C10-4536-86D1-F31642AF2E79}" srcOrd="0" destOrd="1" presId="urn:microsoft.com/office/officeart/2005/8/layout/vList5"/>
    <dgm:cxn modelId="{33652F72-FD03-4A25-8D1B-A971BC1AC253}" srcId="{9B1259E1-0D49-4F8E-A8C1-47E95E3E5427}" destId="{EF7E48B8-6934-4BCA-AC45-43735E8FF54C}" srcOrd="0" destOrd="0" parTransId="{8935D930-310F-47B7-8946-9B1EC56E31B2}" sibTransId="{EB35400F-048A-45CF-AE1C-0AA372EE0EA9}"/>
    <dgm:cxn modelId="{F474584E-F773-4DB0-B51E-01059853A475}" type="presOf" srcId="{8C06C2F0-9C33-44C9-8E52-1D0A9BA1288C}" destId="{F225766C-2E80-433F-AC20-F2274A60DADF}" srcOrd="0" destOrd="0" presId="urn:microsoft.com/office/officeart/2005/8/layout/vList5"/>
    <dgm:cxn modelId="{DE57359B-1BAB-4C05-9745-9845AF867512}" srcId="{0BF2C248-7E92-4ED5-9D55-7210BD8EDD72}" destId="{D459AF93-D440-4888-9380-35001CE1816C}" srcOrd="0" destOrd="0" parTransId="{FC805BEE-1669-4C63-B2A6-718A780EAC94}" sibTransId="{7F1E3A41-8EF9-4496-8883-09C98E4B6B62}"/>
    <dgm:cxn modelId="{942C1375-ABAE-4BB1-AFBC-6420FB815C70}" srcId="{8488CD5B-3FE9-4072-A385-E7AE6B8BBF80}" destId="{8C06C2F0-9C33-44C9-8E52-1D0A9BA1288C}" srcOrd="0" destOrd="0" parTransId="{39E9408C-F3F0-48E8-ADE5-A042020C86AB}" sibTransId="{866B9CE6-9B4D-4F98-B198-B391DE0D6963}"/>
    <dgm:cxn modelId="{8459C432-75A1-4882-9093-5F8294433A19}" type="presOf" srcId="{EF7E48B8-6934-4BCA-AC45-43735E8FF54C}" destId="{ED8A5022-4C10-4536-86D1-F31642AF2E79}" srcOrd="0" destOrd="0" presId="urn:microsoft.com/office/officeart/2005/8/layout/vList5"/>
    <dgm:cxn modelId="{5BF09913-7398-4A96-B5F8-5468C475DFC9}" type="presOf" srcId="{9B1259E1-0D49-4F8E-A8C1-47E95E3E5427}" destId="{DF591139-0703-429E-980F-B2F88327BD24}" srcOrd="0" destOrd="0" presId="urn:microsoft.com/office/officeart/2005/8/layout/vList5"/>
    <dgm:cxn modelId="{FDECB816-D654-4EEA-9803-9EC80DBE2AF0}" type="presOf" srcId="{8488CD5B-3FE9-4072-A385-E7AE6B8BBF80}" destId="{131019DE-409A-45B0-9814-35E48E31E2BD}" srcOrd="0" destOrd="0" presId="urn:microsoft.com/office/officeart/2005/8/layout/vList5"/>
    <dgm:cxn modelId="{4E9F3BFD-F5B5-45E2-B832-A744B72BC6F3}" srcId="{6EECAF60-B79B-4428-8A33-6EC9D306B9D4}" destId="{0BF2C248-7E92-4ED5-9D55-7210BD8EDD72}" srcOrd="1" destOrd="0" parTransId="{405882B2-4566-46D3-9B7A-BAC8B7391C89}" sibTransId="{F287D3F6-0CA1-4101-B767-774A893807C2}"/>
    <dgm:cxn modelId="{A7CE6BAB-E640-48BB-AA05-A1D4BD50C8D2}" srcId="{6EECAF60-B79B-4428-8A33-6EC9D306B9D4}" destId="{8488CD5B-3FE9-4072-A385-E7AE6B8BBF80}" srcOrd="0" destOrd="0" parTransId="{1B7B8F1A-4925-4BAA-B35A-1B84CBD72E28}" sibTransId="{2CEF9E98-1BC1-4AE6-BF11-F9144EF2AB4D}"/>
    <dgm:cxn modelId="{1EB020FA-94F5-4369-91D1-B2603F2476C1}" type="presOf" srcId="{0BF2C248-7E92-4ED5-9D55-7210BD8EDD72}" destId="{1ECB6A88-D9E9-4946-AC39-C8603BBAB781}" srcOrd="0" destOrd="0" presId="urn:microsoft.com/office/officeart/2005/8/layout/vList5"/>
    <dgm:cxn modelId="{A7E319CF-5070-4EF6-A50A-C045EB7D0E69}" srcId="{9B1259E1-0D49-4F8E-A8C1-47E95E3E5427}" destId="{32C88C10-6D8B-4CFE-8611-A4609B63E5AC}" srcOrd="1" destOrd="0" parTransId="{4E03D256-40BF-4BB0-81D0-4450E30B7CD5}" sibTransId="{1C3E51D8-78D7-4693-86C7-598A4E03AE21}"/>
    <dgm:cxn modelId="{2FCF1990-E43C-4A7F-86AD-8F173395873E}" type="presParOf" srcId="{5CC929BB-F6D2-48EA-8716-20185AD8F966}" destId="{07DFDEA4-D152-490F-9E2C-C57C1F2EFFC5}" srcOrd="0" destOrd="0" presId="urn:microsoft.com/office/officeart/2005/8/layout/vList5"/>
    <dgm:cxn modelId="{3650B4F2-E867-45DC-B9B3-79D6BAB115A0}" type="presParOf" srcId="{07DFDEA4-D152-490F-9E2C-C57C1F2EFFC5}" destId="{131019DE-409A-45B0-9814-35E48E31E2BD}" srcOrd="0" destOrd="0" presId="urn:microsoft.com/office/officeart/2005/8/layout/vList5"/>
    <dgm:cxn modelId="{90DE5983-E2B9-4452-9259-DDBAD22E7FEC}" type="presParOf" srcId="{07DFDEA4-D152-490F-9E2C-C57C1F2EFFC5}" destId="{F225766C-2E80-433F-AC20-F2274A60DADF}" srcOrd="1" destOrd="0" presId="urn:microsoft.com/office/officeart/2005/8/layout/vList5"/>
    <dgm:cxn modelId="{42DFC276-C095-4898-A6CB-0748B3451001}" type="presParOf" srcId="{5CC929BB-F6D2-48EA-8716-20185AD8F966}" destId="{F74DCC6A-3E39-415C-A072-8B00FBC507C6}" srcOrd="1" destOrd="0" presId="urn:microsoft.com/office/officeart/2005/8/layout/vList5"/>
    <dgm:cxn modelId="{948B1822-367C-4EF2-AA0B-A94D0BBE8095}" type="presParOf" srcId="{5CC929BB-F6D2-48EA-8716-20185AD8F966}" destId="{C7121F60-4618-4D13-A4E1-6CF617824EAA}" srcOrd="2" destOrd="0" presId="urn:microsoft.com/office/officeart/2005/8/layout/vList5"/>
    <dgm:cxn modelId="{7756574C-3ACD-4F2A-A46D-2179C78B0466}" type="presParOf" srcId="{C7121F60-4618-4D13-A4E1-6CF617824EAA}" destId="{1ECB6A88-D9E9-4946-AC39-C8603BBAB781}" srcOrd="0" destOrd="0" presId="urn:microsoft.com/office/officeart/2005/8/layout/vList5"/>
    <dgm:cxn modelId="{4AD944B4-3884-4903-A6C6-901D059730ED}" type="presParOf" srcId="{C7121F60-4618-4D13-A4E1-6CF617824EAA}" destId="{2309A836-8472-4314-A0AC-81118ED88B1B}" srcOrd="1" destOrd="0" presId="urn:microsoft.com/office/officeart/2005/8/layout/vList5"/>
    <dgm:cxn modelId="{C4267230-A92F-4EED-98DF-C7F8ADB67FA6}" type="presParOf" srcId="{5CC929BB-F6D2-48EA-8716-20185AD8F966}" destId="{83BB7DD8-4A75-43F0-B37A-722928729E92}" srcOrd="3" destOrd="0" presId="urn:microsoft.com/office/officeart/2005/8/layout/vList5"/>
    <dgm:cxn modelId="{CA82DE97-E98A-46E2-A434-D82AAE8AD6E4}" type="presParOf" srcId="{5CC929BB-F6D2-48EA-8716-20185AD8F966}" destId="{1ECA7D5D-58A7-4A57-9881-B184122C0300}" srcOrd="4" destOrd="0" presId="urn:microsoft.com/office/officeart/2005/8/layout/vList5"/>
    <dgm:cxn modelId="{A58FBC10-2EF0-4BAF-80FE-779F50330D91}" type="presParOf" srcId="{1ECA7D5D-58A7-4A57-9881-B184122C0300}" destId="{DF591139-0703-429E-980F-B2F88327BD24}" srcOrd="0" destOrd="0" presId="urn:microsoft.com/office/officeart/2005/8/layout/vList5"/>
    <dgm:cxn modelId="{73A8F3F5-9EB6-41BB-B30E-4FF94B4AB40B}" type="presParOf" srcId="{1ECA7D5D-58A7-4A57-9881-B184122C0300}" destId="{ED8A5022-4C10-4536-86D1-F31642AF2E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686F7D-8D59-4554-BD8C-D7AB9B264B9E}">
      <dgm:prSet/>
      <dgm:spPr/>
      <dgm:t>
        <a:bodyPr/>
        <a:lstStyle/>
        <a:p>
          <a:r>
            <a:rPr lang="en-US" b="1" dirty="0" smtClean="0"/>
            <a:t>Conclusion</a:t>
          </a:r>
          <a:endParaRPr lang="en-US" b="1" dirty="0"/>
        </a:p>
      </dgm:t>
    </dgm:pt>
    <dgm:pt modelId="{A36E8A99-ACE8-4B90-BFEA-084577B357F6}" type="parTrans" cxnId="{CEEF8EAB-F7DE-494E-9EFA-B02E090840F9}">
      <dgm:prSet/>
      <dgm:spPr/>
      <dgm:t>
        <a:bodyPr/>
        <a:lstStyle/>
        <a:p>
          <a:endParaRPr lang="en-US"/>
        </a:p>
      </dgm:t>
    </dgm:pt>
    <dgm:pt modelId="{0FF2DDBF-1AD2-45F8-BD6A-37AD4124F089}" type="sibTrans" cxnId="{CEEF8EAB-F7DE-494E-9EFA-B02E090840F9}">
      <dgm:prSet/>
      <dgm:spPr/>
      <dgm:t>
        <a:bodyPr/>
        <a:lstStyle/>
        <a:p>
          <a:endParaRPr lang="en-US"/>
        </a:p>
      </dgm:t>
    </dgm:pt>
    <dgm:pt modelId="{FBA0B462-BEE4-4E8E-B943-A8682A6DA902}">
      <dgm:prSet/>
      <dgm:spPr/>
      <dgm:t>
        <a:bodyPr/>
        <a:lstStyle/>
        <a:p>
          <a:r>
            <a:rPr lang="en-US" dirty="0" smtClean="0"/>
            <a:t>Buffer architecture optimized considering parameters of SRAM</a:t>
          </a:r>
          <a:endParaRPr lang="en-US" dirty="0"/>
        </a:p>
      </dgm:t>
    </dgm:pt>
    <dgm:pt modelId="{0C458030-1276-4046-A261-6EFDC545D6FD}" type="sibTrans" cxnId="{DC44089A-3C40-4031-87C3-D5321AE9A9F8}">
      <dgm:prSet/>
      <dgm:spPr/>
      <dgm:t>
        <a:bodyPr/>
        <a:lstStyle/>
        <a:p>
          <a:endParaRPr lang="en-US"/>
        </a:p>
      </dgm:t>
    </dgm:pt>
    <dgm:pt modelId="{A59F9649-302C-496E-8AD9-9FD643492213}" type="parTrans" cxnId="{DC44089A-3C40-4031-87C3-D5321AE9A9F8}">
      <dgm:prSet/>
      <dgm:spPr/>
      <dgm:t>
        <a:bodyPr/>
        <a:lstStyle/>
        <a:p>
          <a:endParaRPr lang="en-US"/>
        </a:p>
      </dgm:t>
    </dgm:pt>
    <dgm:pt modelId="{5D03AC4E-8B0B-4DA6-84A7-B823F3659A59}">
      <dgm:prSet/>
      <dgm:spPr/>
      <dgm:t>
        <a:bodyPr/>
        <a:lstStyle/>
        <a:p>
          <a:r>
            <a:rPr lang="en-US" dirty="0" smtClean="0"/>
            <a:t>Future Work</a:t>
          </a:r>
          <a:endParaRPr lang="en-US" dirty="0"/>
        </a:p>
      </dgm:t>
    </dgm:pt>
    <dgm:pt modelId="{235BAE2C-5BBB-4CE3-8379-387E17B743B4}" type="parTrans" cxnId="{A950D55B-1D4B-4674-B5E1-4F30E0CC6D73}">
      <dgm:prSet/>
      <dgm:spPr/>
      <dgm:t>
        <a:bodyPr/>
        <a:lstStyle/>
        <a:p>
          <a:endParaRPr lang="en-US"/>
        </a:p>
      </dgm:t>
    </dgm:pt>
    <dgm:pt modelId="{09281C2A-6657-4A24-A7AF-63A55EDC623B}" type="sibTrans" cxnId="{A950D55B-1D4B-4674-B5E1-4F30E0CC6D73}">
      <dgm:prSet/>
      <dgm:spPr/>
      <dgm:t>
        <a:bodyPr/>
        <a:lstStyle/>
        <a:p>
          <a:endParaRPr lang="en-US"/>
        </a:p>
      </dgm:t>
    </dgm:pt>
    <dgm:pt modelId="{63F82B09-E5C2-4BFF-B28A-F403B4115A37}">
      <dgm:prSet/>
      <dgm:spPr/>
      <dgm:t>
        <a:bodyPr/>
        <a:lstStyle/>
        <a:p>
          <a:r>
            <a:rPr lang="en-US" dirty="0" smtClean="0"/>
            <a:t>Does not specify the bus protocol</a:t>
          </a:r>
          <a:endParaRPr lang="en-US" dirty="0"/>
        </a:p>
      </dgm:t>
    </dgm:pt>
    <dgm:pt modelId="{4BB56BBF-88B9-4A2A-A293-75B1B8ED2571}" type="parTrans" cxnId="{F5E65FCA-4D73-4611-AE15-756D351A7EBB}">
      <dgm:prSet/>
      <dgm:spPr/>
      <dgm:t>
        <a:bodyPr/>
        <a:lstStyle/>
        <a:p>
          <a:endParaRPr lang="en-US"/>
        </a:p>
      </dgm:t>
    </dgm:pt>
    <dgm:pt modelId="{FAF194BF-A0AF-4073-9FCD-15D2E30CB360}" type="sibTrans" cxnId="{F5E65FCA-4D73-4611-AE15-756D351A7EBB}">
      <dgm:prSet/>
      <dgm:spPr/>
      <dgm:t>
        <a:bodyPr/>
        <a:lstStyle/>
        <a:p>
          <a:endParaRPr lang="en-US"/>
        </a:p>
      </dgm:t>
    </dgm:pt>
    <dgm:pt modelId="{E78E7949-AB77-4E23-A2A6-1A18FC947466}">
      <dgm:prSet/>
      <dgm:spPr/>
      <dgm:t>
        <a:bodyPr/>
        <a:lstStyle/>
        <a:p>
          <a:r>
            <a:rPr lang="en-US" dirty="0" smtClean="0"/>
            <a:t>Implementation on multi layer bus</a:t>
          </a:r>
          <a:endParaRPr lang="en-US" dirty="0" smtClean="0"/>
        </a:p>
        <a:p>
          <a:r>
            <a:rPr lang="en-US" dirty="0" smtClean="0"/>
            <a:t>		</a:t>
          </a:r>
          <a:endParaRPr lang="en-US" dirty="0"/>
        </a:p>
      </dgm:t>
    </dgm:pt>
    <dgm:pt modelId="{4276CA5A-4082-40DB-98D0-180D058C46DA}" type="parTrans" cxnId="{05DE10F7-9301-4356-A688-8A9D5B094183}">
      <dgm:prSet/>
      <dgm:spPr/>
      <dgm:t>
        <a:bodyPr/>
        <a:lstStyle/>
        <a:p>
          <a:endParaRPr lang="en-US"/>
        </a:p>
      </dgm:t>
    </dgm:pt>
    <dgm:pt modelId="{73C9E2B4-AA04-458B-A4DC-6791319A9458}" type="sibTrans" cxnId="{05DE10F7-9301-4356-A688-8A9D5B094183}">
      <dgm:prSet/>
      <dgm:spPr/>
      <dgm:t>
        <a:bodyPr/>
        <a:lstStyle/>
        <a:p>
          <a:endParaRPr lang="en-US"/>
        </a:p>
      </dgm:t>
    </dgm:pt>
    <dgm:pt modelId="{1A0B86C6-A903-405B-962A-52AB3E0730AB}" type="pres">
      <dgm:prSet presAssocID="{6EECAF60-B79B-4428-8A33-6EC9D306B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91DB2-ABE9-4F37-957B-44068034647E}" type="pres">
      <dgm:prSet presAssocID="{7D686F7D-8D59-4554-BD8C-D7AB9B264B9E}" presName="parentText" presStyleLbl="node1" presStyleIdx="0" presStyleCnt="2" custLinFactNeighborY="-699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B609-6DF2-44DF-87FA-414C825BB619}" type="pres">
      <dgm:prSet presAssocID="{7D686F7D-8D59-4554-BD8C-D7AB9B264B9E}" presName="childText" presStyleLbl="revTx" presStyleIdx="0" presStyleCnt="2" custLinFactNeighborY="5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89349-C74D-4322-BF02-4E6C23ECCF03}" type="pres">
      <dgm:prSet presAssocID="{5D03AC4E-8B0B-4DA6-84A7-B823F3659A59}" presName="parentText" presStyleLbl="node1" presStyleIdx="1" presStyleCnt="2" custLinFactNeighborY="48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65EE2-F35F-46B0-8E96-E838E6F5D19A}" type="pres">
      <dgm:prSet presAssocID="{5D03AC4E-8B0B-4DA6-84A7-B823F3659A59}" presName="childText" presStyleLbl="revTx" presStyleIdx="1" presStyleCnt="2" custLinFactNeighborX="943" custLinFactNeighborY="44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A7C1BD-C36E-46D3-9EB9-89D1769175FC}" type="presOf" srcId="{FBA0B462-BEE4-4E8E-B943-A8682A6DA902}" destId="{76E1B609-6DF2-44DF-87FA-414C825BB619}" srcOrd="0" destOrd="0" presId="urn:microsoft.com/office/officeart/2005/8/layout/vList2"/>
    <dgm:cxn modelId="{CEEF8EAB-F7DE-494E-9EFA-B02E090840F9}" srcId="{6EECAF60-B79B-4428-8A33-6EC9D306B9D4}" destId="{7D686F7D-8D59-4554-BD8C-D7AB9B264B9E}" srcOrd="0" destOrd="0" parTransId="{A36E8A99-ACE8-4B90-BFEA-084577B357F6}" sibTransId="{0FF2DDBF-1AD2-45F8-BD6A-37AD4124F089}"/>
    <dgm:cxn modelId="{31D005F7-0D94-43B3-85B5-D2EAE24CF2D5}" type="presOf" srcId="{E78E7949-AB77-4E23-A2A6-1A18FC947466}" destId="{D9E65EE2-F35F-46B0-8E96-E838E6F5D19A}" srcOrd="0" destOrd="1" presId="urn:microsoft.com/office/officeart/2005/8/layout/vList2"/>
    <dgm:cxn modelId="{A950D55B-1D4B-4674-B5E1-4F30E0CC6D73}" srcId="{6EECAF60-B79B-4428-8A33-6EC9D306B9D4}" destId="{5D03AC4E-8B0B-4DA6-84A7-B823F3659A59}" srcOrd="1" destOrd="0" parTransId="{235BAE2C-5BBB-4CE3-8379-387E17B743B4}" sibTransId="{09281C2A-6657-4A24-A7AF-63A55EDC623B}"/>
    <dgm:cxn modelId="{05DE10F7-9301-4356-A688-8A9D5B094183}" srcId="{5D03AC4E-8B0B-4DA6-84A7-B823F3659A59}" destId="{E78E7949-AB77-4E23-A2A6-1A18FC947466}" srcOrd="1" destOrd="0" parTransId="{4276CA5A-4082-40DB-98D0-180D058C46DA}" sibTransId="{73C9E2B4-AA04-458B-A4DC-6791319A9458}"/>
    <dgm:cxn modelId="{796F7B30-4609-40CD-A2E4-DB60173C073B}" type="presOf" srcId="{7D686F7D-8D59-4554-BD8C-D7AB9B264B9E}" destId="{A4F91DB2-ABE9-4F37-957B-44068034647E}" srcOrd="0" destOrd="0" presId="urn:microsoft.com/office/officeart/2005/8/layout/vList2"/>
    <dgm:cxn modelId="{DC44089A-3C40-4031-87C3-D5321AE9A9F8}" srcId="{7D686F7D-8D59-4554-BD8C-D7AB9B264B9E}" destId="{FBA0B462-BEE4-4E8E-B943-A8682A6DA902}" srcOrd="0" destOrd="0" parTransId="{A59F9649-302C-496E-8AD9-9FD643492213}" sibTransId="{0C458030-1276-4046-A261-6EFDC545D6FD}"/>
    <dgm:cxn modelId="{9D9667D6-F5A4-476E-B8AF-29C8B0B1EFD2}" type="presOf" srcId="{63F82B09-E5C2-4BFF-B28A-F403B4115A37}" destId="{D9E65EE2-F35F-46B0-8E96-E838E6F5D19A}" srcOrd="0" destOrd="0" presId="urn:microsoft.com/office/officeart/2005/8/layout/vList2"/>
    <dgm:cxn modelId="{F5E65FCA-4D73-4611-AE15-756D351A7EBB}" srcId="{5D03AC4E-8B0B-4DA6-84A7-B823F3659A59}" destId="{63F82B09-E5C2-4BFF-B28A-F403B4115A37}" srcOrd="0" destOrd="0" parTransId="{4BB56BBF-88B9-4A2A-A293-75B1B8ED2571}" sibTransId="{FAF194BF-A0AF-4073-9FCD-15D2E30CB360}"/>
    <dgm:cxn modelId="{5E8F7E2F-30CA-4610-92AB-E56FA863ED36}" type="presOf" srcId="{5D03AC4E-8B0B-4DA6-84A7-B823F3659A59}" destId="{08089349-C74D-4322-BF02-4E6C23ECCF03}" srcOrd="0" destOrd="0" presId="urn:microsoft.com/office/officeart/2005/8/layout/vList2"/>
    <dgm:cxn modelId="{B99ADACE-31C7-4F81-B3B4-4CDC3DDE8C1C}" type="presOf" srcId="{6EECAF60-B79B-4428-8A33-6EC9D306B9D4}" destId="{1A0B86C6-A903-405B-962A-52AB3E0730AB}" srcOrd="0" destOrd="0" presId="urn:microsoft.com/office/officeart/2005/8/layout/vList2"/>
    <dgm:cxn modelId="{3B180398-39AE-475C-90A2-0B4EC7D28544}" type="presParOf" srcId="{1A0B86C6-A903-405B-962A-52AB3E0730AB}" destId="{A4F91DB2-ABE9-4F37-957B-44068034647E}" srcOrd="0" destOrd="0" presId="urn:microsoft.com/office/officeart/2005/8/layout/vList2"/>
    <dgm:cxn modelId="{A2B56A93-6060-448C-B674-5EA878929EE5}" type="presParOf" srcId="{1A0B86C6-A903-405B-962A-52AB3E0730AB}" destId="{76E1B609-6DF2-44DF-87FA-414C825BB619}" srcOrd="1" destOrd="0" presId="urn:microsoft.com/office/officeart/2005/8/layout/vList2"/>
    <dgm:cxn modelId="{3C1AB026-CF3F-4B04-AA9D-52CDC09F34E4}" type="presParOf" srcId="{1A0B86C6-A903-405B-962A-52AB3E0730AB}" destId="{08089349-C74D-4322-BF02-4E6C23ECCF03}" srcOrd="2" destOrd="0" presId="urn:microsoft.com/office/officeart/2005/8/layout/vList2"/>
    <dgm:cxn modelId="{71839941-9BE4-4F2C-8765-822BD1E5C65D}" type="presParOf" srcId="{1A0B86C6-A903-405B-962A-52AB3E0730AB}" destId="{D9E65EE2-F35F-46B0-8E96-E838E6F5D19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l"/>
          <a:r>
            <a:rPr lang="en-US" sz="2800" dirty="0" smtClean="0"/>
            <a:t>Reuse previously designed modules on a standard bus architecture</a:t>
          </a:r>
          <a:endParaRPr lang="en-US" sz="2800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634D4D6-C3AD-4F89-9152-E3FDB218E5FB}">
      <dgm:prSet phldrT="[Text]" custT="1"/>
      <dgm:spPr/>
      <dgm:t>
        <a:bodyPr/>
        <a:lstStyle/>
        <a:p>
          <a:pPr algn="l"/>
          <a:r>
            <a:rPr lang="en-US" sz="2800" dirty="0" smtClean="0"/>
            <a:t>Data transfers between IPs</a:t>
          </a:r>
          <a:endParaRPr lang="en-US" sz="2800" dirty="0"/>
        </a:p>
      </dgm:t>
    </dgm:pt>
    <dgm:pt modelId="{282CDF75-F3A3-4713-9793-02190C7C6C28}" type="parTrans" cxnId="{6D231B21-B789-4827-9C97-AA7D7E5A71CD}">
      <dgm:prSet/>
      <dgm:spPr/>
      <dgm:t>
        <a:bodyPr/>
        <a:lstStyle/>
        <a:p>
          <a:pPr algn="l"/>
          <a:endParaRPr lang="en-US" sz="2800"/>
        </a:p>
      </dgm:t>
    </dgm:pt>
    <dgm:pt modelId="{D78BE272-5534-4342-80CF-2629FB01EBA0}" type="sibTrans" cxnId="{6D231B21-B789-4827-9C97-AA7D7E5A71CD}">
      <dgm:prSet/>
      <dgm:spPr/>
      <dgm:t>
        <a:bodyPr/>
        <a:lstStyle/>
        <a:p>
          <a:pPr algn="l"/>
          <a:endParaRPr lang="en-US" sz="2800"/>
        </a:p>
      </dgm:t>
    </dgm:pt>
    <dgm:pt modelId="{AD669963-6D0E-4DA6-90C6-ABB368A04E5E}" type="pres">
      <dgm:prSet presAssocID="{6EECAF60-B79B-4428-8A33-6EC9D306B9D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23BFDC-552A-4BD6-80AA-B2C8239F2C39}" type="pres">
      <dgm:prSet presAssocID="{E312AE2E-41E4-45A0-9902-FFFB6E9AEB7E}" presName="composite" presStyleCnt="0"/>
      <dgm:spPr/>
    </dgm:pt>
    <dgm:pt modelId="{556D5AF8-DFE5-43D9-8E32-C839BB2441FF}" type="pres">
      <dgm:prSet presAssocID="{E312AE2E-41E4-45A0-9902-FFFB6E9AEB7E}" presName="imgShp" presStyleLbl="fgImgPlace1" presStyleIdx="0" presStyleCnt="2" custScaleX="51532" custScaleY="39918" custLinFactNeighborX="-27129" custLinFactNeighborY="-109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F19FDAA-93D6-4389-BE6A-5982D61453F3}" type="pres">
      <dgm:prSet presAssocID="{E312AE2E-41E4-45A0-9902-FFFB6E9AEB7E}" presName="txShp" presStyleLbl="node1" presStyleIdx="0" presStyleCnt="2" custScaleX="150376" custScaleY="26869" custLinFactNeighborX="-17" custLinFactNeighborY="-13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84E32-2C21-4DE1-9301-E44A9B5782D4}" type="pres">
      <dgm:prSet presAssocID="{EF7CDBB7-B51D-4A43-B81F-3E2F5C24A9A0}" presName="spacing" presStyleCnt="0"/>
      <dgm:spPr/>
    </dgm:pt>
    <dgm:pt modelId="{1E72EF5D-0361-4649-95E2-ADF40D01DBD3}" type="pres">
      <dgm:prSet presAssocID="{E634D4D6-C3AD-4F89-9152-E3FDB218E5FB}" presName="composite" presStyleCnt="0"/>
      <dgm:spPr/>
    </dgm:pt>
    <dgm:pt modelId="{7EC75822-EA84-4CED-92FC-82807145115C}" type="pres">
      <dgm:prSet presAssocID="{E634D4D6-C3AD-4F89-9152-E3FDB218E5FB}" presName="imgShp" presStyleLbl="fgImgPlace1" presStyleIdx="1" presStyleCnt="2" custScaleX="37734" custScaleY="42179" custLinFactNeighborX="-34028" custLinFactNeighborY="-237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D2ACA7D-4AF0-4741-BAE7-420DE8604D91}" type="pres">
      <dgm:prSet presAssocID="{E634D4D6-C3AD-4F89-9152-E3FDB218E5FB}" presName="txShp" presStyleLbl="node1" presStyleIdx="1" presStyleCnt="2" custScaleX="150376" custScaleY="30795" custLinFactNeighborX="-8904" custLinFactNeighborY="-23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535B42-74E3-4C49-A932-B3C4B5C5F3A7}" type="presOf" srcId="{E312AE2E-41E4-45A0-9902-FFFB6E9AEB7E}" destId="{9F19FDAA-93D6-4389-BE6A-5982D61453F3}" srcOrd="0" destOrd="0" presId="urn:microsoft.com/office/officeart/2005/8/layout/vList3"/>
    <dgm:cxn modelId="{9D62C2F0-2EC2-4850-9FC4-CE712F03AFF2}" type="presOf" srcId="{E634D4D6-C3AD-4F89-9152-E3FDB218E5FB}" destId="{DD2ACA7D-4AF0-4741-BAE7-420DE8604D91}" srcOrd="0" destOrd="0" presId="urn:microsoft.com/office/officeart/2005/8/layout/vList3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2CFE21A5-8A60-430D-B7E9-C99B8461AE1D}" type="presOf" srcId="{6EECAF60-B79B-4428-8A33-6EC9D306B9D4}" destId="{AD669963-6D0E-4DA6-90C6-ABB368A04E5E}" srcOrd="0" destOrd="0" presId="urn:microsoft.com/office/officeart/2005/8/layout/vList3"/>
    <dgm:cxn modelId="{6D231B21-B789-4827-9C97-AA7D7E5A71CD}" srcId="{6EECAF60-B79B-4428-8A33-6EC9D306B9D4}" destId="{E634D4D6-C3AD-4F89-9152-E3FDB218E5FB}" srcOrd="1" destOrd="0" parTransId="{282CDF75-F3A3-4713-9793-02190C7C6C28}" sibTransId="{D78BE272-5534-4342-80CF-2629FB01EBA0}"/>
    <dgm:cxn modelId="{549CEDE0-7E33-4E78-8ED3-0C212BEEA360}" type="presParOf" srcId="{AD669963-6D0E-4DA6-90C6-ABB368A04E5E}" destId="{4623BFDC-552A-4BD6-80AA-B2C8239F2C39}" srcOrd="0" destOrd="0" presId="urn:microsoft.com/office/officeart/2005/8/layout/vList3"/>
    <dgm:cxn modelId="{8564C771-43C0-4438-92C5-D064609A6D18}" type="presParOf" srcId="{4623BFDC-552A-4BD6-80AA-B2C8239F2C39}" destId="{556D5AF8-DFE5-43D9-8E32-C839BB2441FF}" srcOrd="0" destOrd="0" presId="urn:microsoft.com/office/officeart/2005/8/layout/vList3"/>
    <dgm:cxn modelId="{837C6FFB-49DA-40F0-ACB1-1AC712A5A3EC}" type="presParOf" srcId="{4623BFDC-552A-4BD6-80AA-B2C8239F2C39}" destId="{9F19FDAA-93D6-4389-BE6A-5982D61453F3}" srcOrd="1" destOrd="0" presId="urn:microsoft.com/office/officeart/2005/8/layout/vList3"/>
    <dgm:cxn modelId="{A771F83A-22CC-44BA-A1A2-8BA30A19C747}" type="presParOf" srcId="{AD669963-6D0E-4DA6-90C6-ABB368A04E5E}" destId="{3E984E32-2C21-4DE1-9301-E44A9B5782D4}" srcOrd="1" destOrd="0" presId="urn:microsoft.com/office/officeart/2005/8/layout/vList3"/>
    <dgm:cxn modelId="{31CDF75C-ABD2-4641-A97B-E536BEC8417A}" type="presParOf" srcId="{AD669963-6D0E-4DA6-90C6-ABB368A04E5E}" destId="{1E72EF5D-0361-4649-95E2-ADF40D01DBD3}" srcOrd="2" destOrd="0" presId="urn:microsoft.com/office/officeart/2005/8/layout/vList3"/>
    <dgm:cxn modelId="{C033D2A3-44F3-425E-A1A5-2A5F83BB5E1D}" type="presParOf" srcId="{1E72EF5D-0361-4649-95E2-ADF40D01DBD3}" destId="{7EC75822-EA84-4CED-92FC-82807145115C}" srcOrd="0" destOrd="0" presId="urn:microsoft.com/office/officeart/2005/8/layout/vList3"/>
    <dgm:cxn modelId="{0566D4A3-D695-40DC-A2BB-B636C67327B3}" type="presParOf" srcId="{1E72EF5D-0361-4649-95E2-ADF40D01DBD3}" destId="{DD2ACA7D-4AF0-4741-BAE7-420DE8604D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l"/>
          <a:r>
            <a:rPr lang="en-US" sz="2800" b="1" dirty="0" smtClean="0"/>
            <a:t>Role</a:t>
          </a:r>
          <a:endParaRPr lang="en-US" sz="2800" b="1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634D4D6-C3AD-4F89-9152-E3FDB218E5FB}">
      <dgm:prSet phldrT="[Text]" custT="1"/>
      <dgm:spPr/>
      <dgm:t>
        <a:bodyPr/>
        <a:lstStyle/>
        <a:p>
          <a:pPr algn="l"/>
          <a:r>
            <a:rPr lang="en-US" sz="2800" dirty="0" smtClean="0"/>
            <a:t>Compensates operational frequency difference between the IPs and bus.</a:t>
          </a:r>
          <a:endParaRPr lang="en-US" sz="2800" dirty="0"/>
        </a:p>
      </dgm:t>
    </dgm:pt>
    <dgm:pt modelId="{282CDF75-F3A3-4713-9793-02190C7C6C28}" type="parTrans" cxnId="{6D231B21-B789-4827-9C97-AA7D7E5A71CD}">
      <dgm:prSet/>
      <dgm:spPr/>
      <dgm:t>
        <a:bodyPr/>
        <a:lstStyle/>
        <a:p>
          <a:pPr algn="l"/>
          <a:endParaRPr lang="en-US" sz="2800"/>
        </a:p>
      </dgm:t>
    </dgm:pt>
    <dgm:pt modelId="{D78BE272-5534-4342-80CF-2629FB01EBA0}" type="sibTrans" cxnId="{6D231B21-B789-4827-9C97-AA7D7E5A71CD}">
      <dgm:prSet/>
      <dgm:spPr/>
      <dgm:t>
        <a:bodyPr/>
        <a:lstStyle/>
        <a:p>
          <a:pPr algn="l"/>
          <a:endParaRPr lang="en-US" sz="2800"/>
        </a:p>
      </dgm:t>
    </dgm:pt>
    <dgm:pt modelId="{BA3D10D1-8F15-4506-9BEE-E0BCCAAB8C78}">
      <dgm:prSet phldrT="[Text]" custT="1"/>
      <dgm:spPr/>
      <dgm:t>
        <a:bodyPr/>
        <a:lstStyle/>
        <a:p>
          <a:pPr algn="l"/>
          <a:r>
            <a:rPr lang="en-US" sz="2800" b="1" dirty="0" smtClean="0"/>
            <a:t>Implementation</a:t>
          </a:r>
          <a:endParaRPr lang="en-US" sz="2800" b="1" dirty="0"/>
        </a:p>
      </dgm:t>
    </dgm:pt>
    <dgm:pt modelId="{B362E78E-285C-4C1B-9585-8E55CEA2DF18}" type="parTrans" cxnId="{08A71002-8595-4233-A69E-23B7DBC52472}">
      <dgm:prSet/>
      <dgm:spPr/>
      <dgm:t>
        <a:bodyPr/>
        <a:lstStyle/>
        <a:p>
          <a:endParaRPr lang="en-US"/>
        </a:p>
      </dgm:t>
    </dgm:pt>
    <dgm:pt modelId="{0DA60DF0-78C8-4124-9FAE-92A40D380764}" type="sibTrans" cxnId="{08A71002-8595-4233-A69E-23B7DBC52472}">
      <dgm:prSet/>
      <dgm:spPr/>
      <dgm:t>
        <a:bodyPr/>
        <a:lstStyle/>
        <a:p>
          <a:endParaRPr lang="en-US"/>
        </a:p>
      </dgm:t>
    </dgm:pt>
    <dgm:pt modelId="{01F7518F-4302-4B66-BD9E-E3377B838323}">
      <dgm:prSet phldrT="[Text]" custT="1"/>
      <dgm:spPr/>
      <dgm:t>
        <a:bodyPr/>
        <a:lstStyle/>
        <a:p>
          <a:pPr algn="l"/>
          <a:r>
            <a:rPr lang="en-US" sz="2800" smtClean="0"/>
            <a:t>Stores </a:t>
          </a:r>
          <a:r>
            <a:rPr lang="en-US" sz="2800" dirty="0" smtClean="0"/>
            <a:t>data transferred between IPs</a:t>
          </a:r>
          <a:endParaRPr lang="en-US" sz="2800" dirty="0"/>
        </a:p>
      </dgm:t>
    </dgm:pt>
    <dgm:pt modelId="{014A93FA-C42C-46A8-95A3-A9E0F8877FDC}" type="parTrans" cxnId="{8BA8BDAE-7755-4899-A7FC-9C46933E5656}">
      <dgm:prSet/>
      <dgm:spPr/>
      <dgm:t>
        <a:bodyPr/>
        <a:lstStyle/>
        <a:p>
          <a:endParaRPr lang="en-US"/>
        </a:p>
      </dgm:t>
    </dgm:pt>
    <dgm:pt modelId="{A45DB4AA-547D-425D-8AC9-31CCA5A1228F}" type="sibTrans" cxnId="{8BA8BDAE-7755-4899-A7FC-9C46933E5656}">
      <dgm:prSet/>
      <dgm:spPr/>
      <dgm:t>
        <a:bodyPr/>
        <a:lstStyle/>
        <a:p>
          <a:endParaRPr lang="en-US"/>
        </a:p>
      </dgm:t>
    </dgm:pt>
    <dgm:pt modelId="{B97FB214-A995-41D0-9181-B87B67CD27B3}">
      <dgm:prSet phldrT="[Text]" custT="1"/>
      <dgm:spPr/>
      <dgm:t>
        <a:bodyPr/>
        <a:lstStyle/>
        <a:p>
          <a:pPr algn="l"/>
          <a:r>
            <a:rPr lang="en-US" sz="2800" dirty="0" smtClean="0"/>
            <a:t>SRAM : faster, compact &amp; no refreshing circuitry</a:t>
          </a:r>
          <a:endParaRPr lang="en-US" sz="2800" dirty="0"/>
        </a:p>
      </dgm:t>
    </dgm:pt>
    <dgm:pt modelId="{FE191060-3C4C-46FB-9B44-BA813A625616}" type="parTrans" cxnId="{119B3351-964B-4BE7-B01F-CA0467AF1414}">
      <dgm:prSet/>
      <dgm:spPr/>
      <dgm:t>
        <a:bodyPr/>
        <a:lstStyle/>
        <a:p>
          <a:endParaRPr lang="en-US"/>
        </a:p>
      </dgm:t>
    </dgm:pt>
    <dgm:pt modelId="{39FF9761-5621-491D-81C2-1B9B6567F403}" type="sibTrans" cxnId="{119B3351-964B-4BE7-B01F-CA0467AF1414}">
      <dgm:prSet/>
      <dgm:spPr/>
      <dgm:t>
        <a:bodyPr/>
        <a:lstStyle/>
        <a:p>
          <a:endParaRPr lang="en-US"/>
        </a:p>
      </dgm:t>
    </dgm:pt>
    <dgm:pt modelId="{1A0B86C6-A903-405B-962A-52AB3E0730AB}" type="pres">
      <dgm:prSet presAssocID="{6EECAF60-B79B-4428-8A33-6EC9D306B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ABF913-EDF9-4FAC-A2B9-CC0634819361}" type="pres">
      <dgm:prSet presAssocID="{E312AE2E-41E4-45A0-9902-FFFB6E9AEB7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66C9B-1FA3-490A-8CBB-2DBEC1779E06}" type="pres">
      <dgm:prSet presAssocID="{E312AE2E-41E4-45A0-9902-FFFB6E9AEB7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63D96-D4B9-460E-9B0F-3929BE87C2F2}" type="pres">
      <dgm:prSet presAssocID="{BA3D10D1-8F15-4506-9BEE-E0BCCAAB8C7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9BA66-2D02-4853-98E9-FA1311B7063A}" type="pres">
      <dgm:prSet presAssocID="{BA3D10D1-8F15-4506-9BEE-E0BCCAAB8C7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E613BD-C345-4086-B3E4-9D2977E18F70}" type="presOf" srcId="{6EECAF60-B79B-4428-8A33-6EC9D306B9D4}" destId="{1A0B86C6-A903-405B-962A-52AB3E0730AB}" srcOrd="0" destOrd="0" presId="urn:microsoft.com/office/officeart/2005/8/layout/vList2"/>
    <dgm:cxn modelId="{8BA8BDAE-7755-4899-A7FC-9C46933E5656}" srcId="{E312AE2E-41E4-45A0-9902-FFFB6E9AEB7E}" destId="{01F7518F-4302-4B66-BD9E-E3377B838323}" srcOrd="0" destOrd="0" parTransId="{014A93FA-C42C-46A8-95A3-A9E0F8877FDC}" sibTransId="{A45DB4AA-547D-425D-8AC9-31CCA5A1228F}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5B0ED5D8-1EBA-4180-AAD2-A10A3AD620F6}" type="presOf" srcId="{E312AE2E-41E4-45A0-9902-FFFB6E9AEB7E}" destId="{CAABF913-EDF9-4FAC-A2B9-CC0634819361}" srcOrd="0" destOrd="0" presId="urn:microsoft.com/office/officeart/2005/8/layout/vList2"/>
    <dgm:cxn modelId="{A4640B0A-F15B-4CE3-BE0C-B2104AB09D57}" type="presOf" srcId="{BA3D10D1-8F15-4506-9BEE-E0BCCAAB8C78}" destId="{8C463D96-D4B9-460E-9B0F-3929BE87C2F2}" srcOrd="0" destOrd="0" presId="urn:microsoft.com/office/officeart/2005/8/layout/vList2"/>
    <dgm:cxn modelId="{6D231B21-B789-4827-9C97-AA7D7E5A71CD}" srcId="{E312AE2E-41E4-45A0-9902-FFFB6E9AEB7E}" destId="{E634D4D6-C3AD-4F89-9152-E3FDB218E5FB}" srcOrd="1" destOrd="0" parTransId="{282CDF75-F3A3-4713-9793-02190C7C6C28}" sibTransId="{D78BE272-5534-4342-80CF-2629FB01EBA0}"/>
    <dgm:cxn modelId="{DC909AB6-D905-4363-BC6D-D0A9FA3263C0}" type="presOf" srcId="{E634D4D6-C3AD-4F89-9152-E3FDB218E5FB}" destId="{9D066C9B-1FA3-490A-8CBB-2DBEC1779E06}" srcOrd="0" destOrd="1" presId="urn:microsoft.com/office/officeart/2005/8/layout/vList2"/>
    <dgm:cxn modelId="{57E4264C-F3A4-4EE2-9540-8E78FF1BFF33}" type="presOf" srcId="{01F7518F-4302-4B66-BD9E-E3377B838323}" destId="{9D066C9B-1FA3-490A-8CBB-2DBEC1779E06}" srcOrd="0" destOrd="0" presId="urn:microsoft.com/office/officeart/2005/8/layout/vList2"/>
    <dgm:cxn modelId="{96B8C755-EF39-48F3-833D-0D88366E862D}" type="presOf" srcId="{B97FB214-A995-41D0-9181-B87B67CD27B3}" destId="{0AB9BA66-2D02-4853-98E9-FA1311B7063A}" srcOrd="0" destOrd="0" presId="urn:microsoft.com/office/officeart/2005/8/layout/vList2"/>
    <dgm:cxn modelId="{119B3351-964B-4BE7-B01F-CA0467AF1414}" srcId="{BA3D10D1-8F15-4506-9BEE-E0BCCAAB8C78}" destId="{B97FB214-A995-41D0-9181-B87B67CD27B3}" srcOrd="0" destOrd="0" parTransId="{FE191060-3C4C-46FB-9B44-BA813A625616}" sibTransId="{39FF9761-5621-491D-81C2-1B9B6567F403}"/>
    <dgm:cxn modelId="{08A71002-8595-4233-A69E-23B7DBC52472}" srcId="{6EECAF60-B79B-4428-8A33-6EC9D306B9D4}" destId="{BA3D10D1-8F15-4506-9BEE-E0BCCAAB8C78}" srcOrd="1" destOrd="0" parTransId="{B362E78E-285C-4C1B-9585-8E55CEA2DF18}" sibTransId="{0DA60DF0-78C8-4124-9FAE-92A40D380764}"/>
    <dgm:cxn modelId="{A8C9756D-DED7-441B-BF7C-EAD6AFC63F3D}" type="presParOf" srcId="{1A0B86C6-A903-405B-962A-52AB3E0730AB}" destId="{CAABF913-EDF9-4FAC-A2B9-CC0634819361}" srcOrd="0" destOrd="0" presId="urn:microsoft.com/office/officeart/2005/8/layout/vList2"/>
    <dgm:cxn modelId="{DCBBF786-5D99-47E9-A966-F191B60F7F96}" type="presParOf" srcId="{1A0B86C6-A903-405B-962A-52AB3E0730AB}" destId="{9D066C9B-1FA3-490A-8CBB-2DBEC1779E06}" srcOrd="1" destOrd="0" presId="urn:microsoft.com/office/officeart/2005/8/layout/vList2"/>
    <dgm:cxn modelId="{C4C27689-E1D2-4C05-8582-BA23AF1214C5}" type="presParOf" srcId="{1A0B86C6-A903-405B-962A-52AB3E0730AB}" destId="{8C463D96-D4B9-460E-9B0F-3929BE87C2F2}" srcOrd="2" destOrd="0" presId="urn:microsoft.com/office/officeart/2005/8/layout/vList2"/>
    <dgm:cxn modelId="{200B5C80-C71F-4DEE-BD84-9585E35C931A}" type="presParOf" srcId="{1A0B86C6-A903-405B-962A-52AB3E0730AB}" destId="{0AB9BA66-2D02-4853-98E9-FA1311B7063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l"/>
          <a:r>
            <a:rPr lang="en-US" sz="2800" b="1" dirty="0" smtClean="0"/>
            <a:t>Amount of data transfer</a:t>
          </a:r>
          <a:endParaRPr lang="en-US" sz="2800" b="1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01F7518F-4302-4B66-BD9E-E3377B838323}">
      <dgm:prSet phldrT="[Text]" custT="1"/>
      <dgm:spPr/>
      <dgm:t>
        <a:bodyPr/>
        <a:lstStyle/>
        <a:p>
          <a:pPr algn="l"/>
          <a:r>
            <a:rPr lang="en-US" sz="2800" dirty="0" smtClean="0"/>
            <a:t>Number of bits per word, number of words &amp; number of SRAMs</a:t>
          </a:r>
          <a:endParaRPr lang="en-US" sz="2800" dirty="0"/>
        </a:p>
      </dgm:t>
    </dgm:pt>
    <dgm:pt modelId="{014A93FA-C42C-46A8-95A3-A9E0F8877FDC}" type="parTrans" cxnId="{8BA8BDAE-7755-4899-A7FC-9C46933E5656}">
      <dgm:prSet/>
      <dgm:spPr/>
      <dgm:t>
        <a:bodyPr/>
        <a:lstStyle/>
        <a:p>
          <a:endParaRPr lang="en-US"/>
        </a:p>
      </dgm:t>
    </dgm:pt>
    <dgm:pt modelId="{A45DB4AA-547D-425D-8AC9-31CCA5A1228F}" type="sibTrans" cxnId="{8BA8BDAE-7755-4899-A7FC-9C46933E5656}">
      <dgm:prSet/>
      <dgm:spPr/>
      <dgm:t>
        <a:bodyPr/>
        <a:lstStyle/>
        <a:p>
          <a:endParaRPr lang="en-US"/>
        </a:p>
      </dgm:t>
    </dgm:pt>
    <dgm:pt modelId="{1A0B86C6-A903-405B-962A-52AB3E0730AB}" type="pres">
      <dgm:prSet presAssocID="{6EECAF60-B79B-4428-8A33-6EC9D306B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ABF913-EDF9-4FAC-A2B9-CC0634819361}" type="pres">
      <dgm:prSet presAssocID="{E312AE2E-41E4-45A0-9902-FFFB6E9AEB7E}" presName="parentText" presStyleLbl="node1" presStyleIdx="0" presStyleCnt="1" custLinFactNeighborY="-739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66C9B-1FA3-490A-8CBB-2DBEC1779E06}" type="pres">
      <dgm:prSet presAssocID="{E312AE2E-41E4-45A0-9902-FFFB6E9AEB7E}" presName="childText" presStyleLbl="revTx" presStyleIdx="0" presStyleCnt="1" custLinFactNeighborY="-3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A0D64D-9038-4EFB-BBD2-337DAA24D618}" type="presOf" srcId="{6EECAF60-B79B-4428-8A33-6EC9D306B9D4}" destId="{1A0B86C6-A903-405B-962A-52AB3E0730AB}" srcOrd="0" destOrd="0" presId="urn:microsoft.com/office/officeart/2005/8/layout/vList2"/>
    <dgm:cxn modelId="{EDD9DECE-5809-49C4-A978-0B1404F32AF4}" type="presOf" srcId="{E312AE2E-41E4-45A0-9902-FFFB6E9AEB7E}" destId="{CAABF913-EDF9-4FAC-A2B9-CC0634819361}" srcOrd="0" destOrd="0" presId="urn:microsoft.com/office/officeart/2005/8/layout/vList2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7EF594EF-0875-4088-8713-6071837032B2}" type="presOf" srcId="{01F7518F-4302-4B66-BD9E-E3377B838323}" destId="{9D066C9B-1FA3-490A-8CBB-2DBEC1779E06}" srcOrd="0" destOrd="0" presId="urn:microsoft.com/office/officeart/2005/8/layout/vList2"/>
    <dgm:cxn modelId="{8BA8BDAE-7755-4899-A7FC-9C46933E5656}" srcId="{E312AE2E-41E4-45A0-9902-FFFB6E9AEB7E}" destId="{01F7518F-4302-4B66-BD9E-E3377B838323}" srcOrd="0" destOrd="0" parTransId="{014A93FA-C42C-46A8-95A3-A9E0F8877FDC}" sibTransId="{A45DB4AA-547D-425D-8AC9-31CCA5A1228F}"/>
    <dgm:cxn modelId="{EAA4DD0B-BCC9-4A47-8F6A-1BB85937B619}" type="presParOf" srcId="{1A0B86C6-A903-405B-962A-52AB3E0730AB}" destId="{CAABF913-EDF9-4FAC-A2B9-CC0634819361}" srcOrd="0" destOrd="0" presId="urn:microsoft.com/office/officeart/2005/8/layout/vList2"/>
    <dgm:cxn modelId="{7B8C80EB-6D9E-4E9D-BEED-306726729991}" type="presParOf" srcId="{1A0B86C6-A903-405B-962A-52AB3E0730AB}" destId="{9D066C9B-1FA3-490A-8CBB-2DBEC1779E0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l"/>
          <a:r>
            <a:rPr lang="en-US" sz="2800" b="1" dirty="0" smtClean="0"/>
            <a:t>Buffer optimization for </a:t>
          </a:r>
          <a:r>
            <a:rPr lang="en-US" sz="2800" b="1" dirty="0" err="1" smtClean="0"/>
            <a:t>NoC</a:t>
          </a:r>
          <a:endParaRPr lang="en-US" sz="2800" b="1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01F7518F-4302-4B66-BD9E-E3377B838323}">
      <dgm:prSet phldrT="[Text]" custT="1"/>
      <dgm:spPr/>
      <dgm:t>
        <a:bodyPr/>
        <a:lstStyle/>
        <a:p>
          <a:pPr algn="l"/>
          <a:r>
            <a:rPr lang="en-US" sz="2800" dirty="0" smtClean="0"/>
            <a:t>Analyzed the communication flow on chip.</a:t>
          </a:r>
          <a:endParaRPr lang="en-US" sz="2800" dirty="0"/>
        </a:p>
      </dgm:t>
    </dgm:pt>
    <dgm:pt modelId="{014A93FA-C42C-46A8-95A3-A9E0F8877FDC}" type="parTrans" cxnId="{8BA8BDAE-7755-4899-A7FC-9C46933E5656}">
      <dgm:prSet/>
      <dgm:spPr/>
      <dgm:t>
        <a:bodyPr/>
        <a:lstStyle/>
        <a:p>
          <a:endParaRPr lang="en-US"/>
        </a:p>
      </dgm:t>
    </dgm:pt>
    <dgm:pt modelId="{A45DB4AA-547D-425D-8AC9-31CCA5A1228F}" type="sibTrans" cxnId="{8BA8BDAE-7755-4899-A7FC-9C46933E5656}">
      <dgm:prSet/>
      <dgm:spPr/>
      <dgm:t>
        <a:bodyPr/>
        <a:lstStyle/>
        <a:p>
          <a:endParaRPr lang="en-US"/>
        </a:p>
      </dgm:t>
    </dgm:pt>
    <dgm:pt modelId="{4F5C1C7C-CBD5-46C8-B384-825968C84476}">
      <dgm:prSet phldrT="[Text]" custT="1"/>
      <dgm:spPr/>
      <dgm:t>
        <a:bodyPr/>
        <a:lstStyle/>
        <a:p>
          <a:pPr algn="l"/>
          <a:r>
            <a:rPr lang="en-US" sz="2800" dirty="0" smtClean="0"/>
            <a:t>Traffic in the interconnect .</a:t>
          </a:r>
          <a:endParaRPr lang="en-US" sz="2800" dirty="0"/>
        </a:p>
      </dgm:t>
    </dgm:pt>
    <dgm:pt modelId="{E1A073F1-CCC2-4B41-B9CE-26465763C34D}" type="parTrans" cxnId="{AD78AC97-A1EB-4F18-98E3-BEB35110A996}">
      <dgm:prSet/>
      <dgm:spPr/>
      <dgm:t>
        <a:bodyPr/>
        <a:lstStyle/>
        <a:p>
          <a:endParaRPr lang="en-US"/>
        </a:p>
      </dgm:t>
    </dgm:pt>
    <dgm:pt modelId="{352E9C58-4EB9-430A-9BCF-2B5FF8176912}" type="sibTrans" cxnId="{AD78AC97-A1EB-4F18-98E3-BEB35110A996}">
      <dgm:prSet/>
      <dgm:spPr/>
      <dgm:t>
        <a:bodyPr/>
        <a:lstStyle/>
        <a:p>
          <a:endParaRPr lang="en-US"/>
        </a:p>
      </dgm:t>
    </dgm:pt>
    <dgm:pt modelId="{549C2D34-3194-4460-87B7-DB95A9F65439}">
      <dgm:prSet phldrT="[Text]" custT="1"/>
      <dgm:spPr/>
      <dgm:t>
        <a:bodyPr/>
        <a:lstStyle/>
        <a:p>
          <a:pPr algn="l"/>
          <a:r>
            <a:rPr lang="en-US" sz="2800" dirty="0" smtClean="0"/>
            <a:t>Approach of Paper </a:t>
          </a:r>
          <a:endParaRPr lang="en-US" sz="2800" dirty="0"/>
        </a:p>
      </dgm:t>
    </dgm:pt>
    <dgm:pt modelId="{61A0ECDD-2D81-400E-A117-147462A45E69}" type="parTrans" cxnId="{3C7D9BD0-D189-4382-9ABE-9655727A1982}">
      <dgm:prSet/>
      <dgm:spPr/>
      <dgm:t>
        <a:bodyPr/>
        <a:lstStyle/>
        <a:p>
          <a:endParaRPr lang="en-US"/>
        </a:p>
      </dgm:t>
    </dgm:pt>
    <dgm:pt modelId="{D2456F66-DC23-4107-930D-0443D37D5212}" type="sibTrans" cxnId="{3C7D9BD0-D189-4382-9ABE-9655727A1982}">
      <dgm:prSet/>
      <dgm:spPr/>
      <dgm:t>
        <a:bodyPr/>
        <a:lstStyle/>
        <a:p>
          <a:endParaRPr lang="en-US"/>
        </a:p>
      </dgm:t>
    </dgm:pt>
    <dgm:pt modelId="{2196B67F-0AAB-49A3-B5DB-A02858AEA7E3}">
      <dgm:prSet phldrT="[Text]" custT="1"/>
      <dgm:spPr/>
      <dgm:t>
        <a:bodyPr/>
        <a:lstStyle/>
        <a:p>
          <a:pPr algn="l"/>
          <a:r>
            <a:rPr lang="en-US" sz="2800" dirty="0" smtClean="0"/>
            <a:t>Optimizes buffer for not only size but also for physical dimensions of the SRAM</a:t>
          </a:r>
          <a:endParaRPr lang="en-US" sz="2800" dirty="0"/>
        </a:p>
      </dgm:t>
    </dgm:pt>
    <dgm:pt modelId="{EAAE15B4-7222-425C-9D57-22A75DC72FDE}" type="parTrans" cxnId="{E15A407F-9AE1-4A66-A7CD-E04CE727789C}">
      <dgm:prSet/>
      <dgm:spPr/>
      <dgm:t>
        <a:bodyPr/>
        <a:lstStyle/>
        <a:p>
          <a:endParaRPr lang="en-US"/>
        </a:p>
      </dgm:t>
    </dgm:pt>
    <dgm:pt modelId="{EB8CAD00-C248-4DA6-8FF2-461BE24ECE94}" type="sibTrans" cxnId="{E15A407F-9AE1-4A66-A7CD-E04CE727789C}">
      <dgm:prSet/>
      <dgm:spPr/>
      <dgm:t>
        <a:bodyPr/>
        <a:lstStyle/>
        <a:p>
          <a:endParaRPr lang="en-US"/>
        </a:p>
      </dgm:t>
    </dgm:pt>
    <dgm:pt modelId="{1A0B86C6-A903-405B-962A-52AB3E0730AB}" type="pres">
      <dgm:prSet presAssocID="{6EECAF60-B79B-4428-8A33-6EC9D306B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ABF913-EDF9-4FAC-A2B9-CC0634819361}" type="pres">
      <dgm:prSet presAssocID="{E312AE2E-41E4-45A0-9902-FFFB6E9AEB7E}" presName="parentText" presStyleLbl="node1" presStyleIdx="0" presStyleCnt="2" custLinFactNeighborY="-739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66C9B-1FA3-490A-8CBB-2DBEC1779E06}" type="pres">
      <dgm:prSet presAssocID="{E312AE2E-41E4-45A0-9902-FFFB6E9AEB7E}" presName="childText" presStyleLbl="revTx" presStyleIdx="0" presStyleCnt="2" custLinFactNeighborY="-3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1D992-9D04-4233-A1D4-BCF22641C625}" type="pres">
      <dgm:prSet presAssocID="{549C2D34-3194-4460-87B7-DB95A9F65439}" presName="parentText" presStyleLbl="node1" presStyleIdx="1" presStyleCnt="2" custLinFactNeighborY="40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EC4E8-1E65-470E-A6E8-5B1EFA711C0E}" type="pres">
      <dgm:prSet presAssocID="{549C2D34-3194-4460-87B7-DB95A9F6543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78AC97-A1EB-4F18-98E3-BEB35110A996}" srcId="{E312AE2E-41E4-45A0-9902-FFFB6E9AEB7E}" destId="{4F5C1C7C-CBD5-46C8-B384-825968C84476}" srcOrd="1" destOrd="0" parTransId="{E1A073F1-CCC2-4B41-B9CE-26465763C34D}" sibTransId="{352E9C58-4EB9-430A-9BCF-2B5FF8176912}"/>
    <dgm:cxn modelId="{67E67612-2BFF-4965-BA1B-5A885AD2FC06}" type="presOf" srcId="{549C2D34-3194-4460-87B7-DB95A9F65439}" destId="{9981D992-9D04-4233-A1D4-BCF22641C625}" srcOrd="0" destOrd="0" presId="urn:microsoft.com/office/officeart/2005/8/layout/vList2"/>
    <dgm:cxn modelId="{09506DD0-5F3C-4441-99E9-BBB8920C611B}" type="presOf" srcId="{4F5C1C7C-CBD5-46C8-B384-825968C84476}" destId="{9D066C9B-1FA3-490A-8CBB-2DBEC1779E06}" srcOrd="0" destOrd="1" presId="urn:microsoft.com/office/officeart/2005/8/layout/vList2"/>
    <dgm:cxn modelId="{8BA8BDAE-7755-4899-A7FC-9C46933E5656}" srcId="{E312AE2E-41E4-45A0-9902-FFFB6E9AEB7E}" destId="{01F7518F-4302-4B66-BD9E-E3377B838323}" srcOrd="0" destOrd="0" parTransId="{014A93FA-C42C-46A8-95A3-A9E0F8877FDC}" sibTransId="{A45DB4AA-547D-425D-8AC9-31CCA5A1228F}"/>
    <dgm:cxn modelId="{58A3A918-0CBA-465C-AFAE-07A06583F546}" type="presOf" srcId="{2196B67F-0AAB-49A3-B5DB-A02858AEA7E3}" destId="{A6EEC4E8-1E65-470E-A6E8-5B1EFA711C0E}" srcOrd="0" destOrd="0" presId="urn:microsoft.com/office/officeart/2005/8/layout/vList2"/>
    <dgm:cxn modelId="{E15A407F-9AE1-4A66-A7CD-E04CE727789C}" srcId="{549C2D34-3194-4460-87B7-DB95A9F65439}" destId="{2196B67F-0AAB-49A3-B5DB-A02858AEA7E3}" srcOrd="0" destOrd="0" parTransId="{EAAE15B4-7222-425C-9D57-22A75DC72FDE}" sibTransId="{EB8CAD00-C248-4DA6-8FF2-461BE24ECE94}"/>
    <dgm:cxn modelId="{0DBA347F-0F2C-4CFD-BBAE-44FAB920E401}" type="presOf" srcId="{E312AE2E-41E4-45A0-9902-FFFB6E9AEB7E}" destId="{CAABF913-EDF9-4FAC-A2B9-CC0634819361}" srcOrd="0" destOrd="0" presId="urn:microsoft.com/office/officeart/2005/8/layout/vList2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3C7D9BD0-D189-4382-9ABE-9655727A1982}" srcId="{6EECAF60-B79B-4428-8A33-6EC9D306B9D4}" destId="{549C2D34-3194-4460-87B7-DB95A9F65439}" srcOrd="1" destOrd="0" parTransId="{61A0ECDD-2D81-400E-A117-147462A45E69}" sibTransId="{D2456F66-DC23-4107-930D-0443D37D5212}"/>
    <dgm:cxn modelId="{0067C780-A5FE-487D-A8A6-11DDA8330ECA}" type="presOf" srcId="{01F7518F-4302-4B66-BD9E-E3377B838323}" destId="{9D066C9B-1FA3-490A-8CBB-2DBEC1779E06}" srcOrd="0" destOrd="0" presId="urn:microsoft.com/office/officeart/2005/8/layout/vList2"/>
    <dgm:cxn modelId="{E41F0E08-E4FA-4BB3-821A-E822435194EA}" type="presOf" srcId="{6EECAF60-B79B-4428-8A33-6EC9D306B9D4}" destId="{1A0B86C6-A903-405B-962A-52AB3E0730AB}" srcOrd="0" destOrd="0" presId="urn:microsoft.com/office/officeart/2005/8/layout/vList2"/>
    <dgm:cxn modelId="{8CC87B30-67D3-4FDD-8793-5AD7B54D04FC}" type="presParOf" srcId="{1A0B86C6-A903-405B-962A-52AB3E0730AB}" destId="{CAABF913-EDF9-4FAC-A2B9-CC0634819361}" srcOrd="0" destOrd="0" presId="urn:microsoft.com/office/officeart/2005/8/layout/vList2"/>
    <dgm:cxn modelId="{869A0298-F0C4-4655-9E98-D1CF56C34075}" type="presParOf" srcId="{1A0B86C6-A903-405B-962A-52AB3E0730AB}" destId="{9D066C9B-1FA3-490A-8CBB-2DBEC1779E06}" srcOrd="1" destOrd="0" presId="urn:microsoft.com/office/officeart/2005/8/layout/vList2"/>
    <dgm:cxn modelId="{37C2D568-D8DD-4E02-869A-3D8F5E0E0682}" type="presParOf" srcId="{1A0B86C6-A903-405B-962A-52AB3E0730AB}" destId="{9981D992-9D04-4233-A1D4-BCF22641C625}" srcOrd="2" destOrd="0" presId="urn:microsoft.com/office/officeart/2005/8/layout/vList2"/>
    <dgm:cxn modelId="{990639FC-0674-4629-A759-B9881FF502A9}" type="presParOf" srcId="{1A0B86C6-A903-405B-962A-52AB3E0730AB}" destId="{A6EEC4E8-1E65-470E-A6E8-5B1EFA711C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hierarchy6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l"/>
          <a:r>
            <a:rPr lang="en-US" sz="2800" b="1" dirty="0" smtClean="0"/>
            <a:t>Target Architecture </a:t>
          </a:r>
          <a:endParaRPr lang="en-US" sz="2800" b="1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01F7518F-4302-4B66-BD9E-E3377B838323}">
      <dgm:prSet phldrT="[Text]" custT="1"/>
      <dgm:spPr/>
      <dgm:t>
        <a:bodyPr/>
        <a:lstStyle/>
        <a:p>
          <a:pPr algn="l"/>
          <a:r>
            <a:rPr lang="en-US" sz="2800" dirty="0" smtClean="0"/>
            <a:t>System Level Model (SLM)</a:t>
          </a:r>
          <a:endParaRPr lang="en-US" sz="2800" dirty="0"/>
        </a:p>
      </dgm:t>
    </dgm:pt>
    <dgm:pt modelId="{014A93FA-C42C-46A8-95A3-A9E0F8877FDC}" type="parTrans" cxnId="{8BA8BDAE-7755-4899-A7FC-9C46933E5656}">
      <dgm:prSet/>
      <dgm:spPr/>
      <dgm:t>
        <a:bodyPr/>
        <a:lstStyle/>
        <a:p>
          <a:endParaRPr lang="en-US"/>
        </a:p>
      </dgm:t>
    </dgm:pt>
    <dgm:pt modelId="{A45DB4AA-547D-425D-8AC9-31CCA5A1228F}" type="sibTrans" cxnId="{8BA8BDAE-7755-4899-A7FC-9C46933E5656}">
      <dgm:prSet/>
      <dgm:spPr/>
      <dgm:t>
        <a:bodyPr/>
        <a:lstStyle/>
        <a:p>
          <a:endParaRPr lang="en-US"/>
        </a:p>
      </dgm:t>
    </dgm:pt>
    <dgm:pt modelId="{4F5C1C7C-CBD5-46C8-B384-825968C84476}">
      <dgm:prSet phldrT="[Text]" custT="1"/>
      <dgm:spPr/>
      <dgm:t>
        <a:bodyPr/>
        <a:lstStyle/>
        <a:p>
          <a:pPr algn="l"/>
          <a:r>
            <a:rPr lang="en-US" sz="2800" dirty="0" smtClean="0"/>
            <a:t>Architecture Level Model (ALM).</a:t>
          </a:r>
          <a:endParaRPr lang="en-US" sz="2800" dirty="0"/>
        </a:p>
      </dgm:t>
    </dgm:pt>
    <dgm:pt modelId="{E1A073F1-CCC2-4B41-B9CE-26465763C34D}" type="parTrans" cxnId="{AD78AC97-A1EB-4F18-98E3-BEB35110A996}">
      <dgm:prSet/>
      <dgm:spPr/>
      <dgm:t>
        <a:bodyPr/>
        <a:lstStyle/>
        <a:p>
          <a:endParaRPr lang="en-US"/>
        </a:p>
      </dgm:t>
    </dgm:pt>
    <dgm:pt modelId="{352E9C58-4EB9-430A-9BCF-2B5FF8176912}" type="sibTrans" cxnId="{AD78AC97-A1EB-4F18-98E3-BEB35110A996}">
      <dgm:prSet/>
      <dgm:spPr/>
      <dgm:t>
        <a:bodyPr/>
        <a:lstStyle/>
        <a:p>
          <a:endParaRPr lang="en-US"/>
        </a:p>
      </dgm:t>
    </dgm:pt>
    <dgm:pt modelId="{08270607-CA4A-45BF-8F67-8782943184F0}" type="pres">
      <dgm:prSet presAssocID="{6EECAF60-B79B-4428-8A33-6EC9D306B9D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BCB6C1-BC72-47EC-8558-DB3AEE65EFE2}" type="pres">
      <dgm:prSet presAssocID="{6EECAF60-B79B-4428-8A33-6EC9D306B9D4}" presName="hierFlow" presStyleCnt="0"/>
      <dgm:spPr/>
    </dgm:pt>
    <dgm:pt modelId="{CC3A8B00-094F-47A6-8B10-03C0BA7F079E}" type="pres">
      <dgm:prSet presAssocID="{6EECAF60-B79B-4428-8A33-6EC9D306B9D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ADA83F6-C042-4A3E-8DF5-4037A9E9FAA3}" type="pres">
      <dgm:prSet presAssocID="{E312AE2E-41E4-45A0-9902-FFFB6E9AEB7E}" presName="Name14" presStyleCnt="0"/>
      <dgm:spPr/>
    </dgm:pt>
    <dgm:pt modelId="{A30B6D8E-B785-434C-B790-A46CD2002119}" type="pres">
      <dgm:prSet presAssocID="{E312AE2E-41E4-45A0-9902-FFFB6E9AEB7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DA9286-73B8-4038-92ED-B17AB5AAAB5C}" type="pres">
      <dgm:prSet presAssocID="{E312AE2E-41E4-45A0-9902-FFFB6E9AEB7E}" presName="hierChild2" presStyleCnt="0"/>
      <dgm:spPr/>
    </dgm:pt>
    <dgm:pt modelId="{188046A8-EFED-4338-9C74-2A1229E66FEF}" type="pres">
      <dgm:prSet presAssocID="{014A93FA-C42C-46A8-95A3-A9E0F8877FDC}" presName="Name19" presStyleLbl="parChTrans1D2" presStyleIdx="0" presStyleCnt="2"/>
      <dgm:spPr/>
      <dgm:t>
        <a:bodyPr/>
        <a:lstStyle/>
        <a:p>
          <a:endParaRPr lang="en-US"/>
        </a:p>
      </dgm:t>
    </dgm:pt>
    <dgm:pt modelId="{5EAB944C-A062-480A-A409-44700F45AAB9}" type="pres">
      <dgm:prSet presAssocID="{01F7518F-4302-4B66-BD9E-E3377B838323}" presName="Name21" presStyleCnt="0"/>
      <dgm:spPr/>
    </dgm:pt>
    <dgm:pt modelId="{D257CC8C-06CA-43B8-ADDD-61B43A66B502}" type="pres">
      <dgm:prSet presAssocID="{01F7518F-4302-4B66-BD9E-E3377B838323}" presName="level2Shape" presStyleLbl="node2" presStyleIdx="0" presStyleCnt="2"/>
      <dgm:spPr/>
      <dgm:t>
        <a:bodyPr/>
        <a:lstStyle/>
        <a:p>
          <a:endParaRPr lang="en-US"/>
        </a:p>
      </dgm:t>
    </dgm:pt>
    <dgm:pt modelId="{A72BF99C-AE8D-4A06-8C44-5A677E372557}" type="pres">
      <dgm:prSet presAssocID="{01F7518F-4302-4B66-BD9E-E3377B838323}" presName="hierChild3" presStyleCnt="0"/>
      <dgm:spPr/>
    </dgm:pt>
    <dgm:pt modelId="{7F67A1AF-7DFF-4679-89F4-7865A990F68E}" type="pres">
      <dgm:prSet presAssocID="{E1A073F1-CCC2-4B41-B9CE-26465763C34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3E22106A-5AEC-466B-9FBE-232165E566F9}" type="pres">
      <dgm:prSet presAssocID="{4F5C1C7C-CBD5-46C8-B384-825968C84476}" presName="Name21" presStyleCnt="0"/>
      <dgm:spPr/>
    </dgm:pt>
    <dgm:pt modelId="{BA1B2D1E-F05F-4477-B880-12236AF769AF}" type="pres">
      <dgm:prSet presAssocID="{4F5C1C7C-CBD5-46C8-B384-825968C84476}" presName="level2Shape" presStyleLbl="node2" presStyleIdx="1" presStyleCnt="2"/>
      <dgm:spPr/>
      <dgm:t>
        <a:bodyPr/>
        <a:lstStyle/>
        <a:p>
          <a:endParaRPr lang="en-US"/>
        </a:p>
      </dgm:t>
    </dgm:pt>
    <dgm:pt modelId="{24AFD33D-214A-48BC-B7F3-625B6E5CD243}" type="pres">
      <dgm:prSet presAssocID="{4F5C1C7C-CBD5-46C8-B384-825968C84476}" presName="hierChild3" presStyleCnt="0"/>
      <dgm:spPr/>
    </dgm:pt>
    <dgm:pt modelId="{5F4A6A69-154B-4910-B163-D56B3058D384}" type="pres">
      <dgm:prSet presAssocID="{6EECAF60-B79B-4428-8A33-6EC9D306B9D4}" presName="bgShapesFlow" presStyleCnt="0"/>
      <dgm:spPr/>
    </dgm:pt>
  </dgm:ptLst>
  <dgm:cxnLst>
    <dgm:cxn modelId="{AD78AC97-A1EB-4F18-98E3-BEB35110A996}" srcId="{E312AE2E-41E4-45A0-9902-FFFB6E9AEB7E}" destId="{4F5C1C7C-CBD5-46C8-B384-825968C84476}" srcOrd="1" destOrd="0" parTransId="{E1A073F1-CCC2-4B41-B9CE-26465763C34D}" sibTransId="{352E9C58-4EB9-430A-9BCF-2B5FF8176912}"/>
    <dgm:cxn modelId="{8BA8BDAE-7755-4899-A7FC-9C46933E5656}" srcId="{E312AE2E-41E4-45A0-9902-FFFB6E9AEB7E}" destId="{01F7518F-4302-4B66-BD9E-E3377B838323}" srcOrd="0" destOrd="0" parTransId="{014A93FA-C42C-46A8-95A3-A9E0F8877FDC}" sibTransId="{A45DB4AA-547D-425D-8AC9-31CCA5A1228F}"/>
    <dgm:cxn modelId="{B50138D2-CF3F-4E19-8C66-044B5CAD37E9}" type="presOf" srcId="{01F7518F-4302-4B66-BD9E-E3377B838323}" destId="{D257CC8C-06CA-43B8-ADDD-61B43A66B502}" srcOrd="0" destOrd="0" presId="urn:microsoft.com/office/officeart/2005/8/layout/hierarchy6"/>
    <dgm:cxn modelId="{4A7F05EA-B176-4A87-AEB2-F1D4F9B46D43}" type="presOf" srcId="{4F5C1C7C-CBD5-46C8-B384-825968C84476}" destId="{BA1B2D1E-F05F-4477-B880-12236AF769AF}" srcOrd="0" destOrd="0" presId="urn:microsoft.com/office/officeart/2005/8/layout/hierarchy6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B88DD386-08D2-4302-9FB9-E05C43D62328}" type="presOf" srcId="{014A93FA-C42C-46A8-95A3-A9E0F8877FDC}" destId="{188046A8-EFED-4338-9C74-2A1229E66FEF}" srcOrd="0" destOrd="0" presId="urn:microsoft.com/office/officeart/2005/8/layout/hierarchy6"/>
    <dgm:cxn modelId="{80A1C81D-6B65-4557-8D55-85FEE503201F}" type="presOf" srcId="{E1A073F1-CCC2-4B41-B9CE-26465763C34D}" destId="{7F67A1AF-7DFF-4679-89F4-7865A990F68E}" srcOrd="0" destOrd="0" presId="urn:microsoft.com/office/officeart/2005/8/layout/hierarchy6"/>
    <dgm:cxn modelId="{5F581E56-6FED-4000-8ABA-760B032A3149}" type="presOf" srcId="{6EECAF60-B79B-4428-8A33-6EC9D306B9D4}" destId="{08270607-CA4A-45BF-8F67-8782943184F0}" srcOrd="0" destOrd="0" presId="urn:microsoft.com/office/officeart/2005/8/layout/hierarchy6"/>
    <dgm:cxn modelId="{23EB86D3-C740-4885-9625-E163B2D87FDB}" type="presOf" srcId="{E312AE2E-41E4-45A0-9902-FFFB6E9AEB7E}" destId="{A30B6D8E-B785-434C-B790-A46CD2002119}" srcOrd="0" destOrd="0" presId="urn:microsoft.com/office/officeart/2005/8/layout/hierarchy6"/>
    <dgm:cxn modelId="{1EC81AFA-D275-41FE-B63B-818FC0DCA92D}" type="presParOf" srcId="{08270607-CA4A-45BF-8F67-8782943184F0}" destId="{76BCB6C1-BC72-47EC-8558-DB3AEE65EFE2}" srcOrd="0" destOrd="0" presId="urn:microsoft.com/office/officeart/2005/8/layout/hierarchy6"/>
    <dgm:cxn modelId="{CABCCA36-53D8-460A-81CE-579CF9719400}" type="presParOf" srcId="{76BCB6C1-BC72-47EC-8558-DB3AEE65EFE2}" destId="{CC3A8B00-094F-47A6-8B10-03C0BA7F079E}" srcOrd="0" destOrd="0" presId="urn:microsoft.com/office/officeart/2005/8/layout/hierarchy6"/>
    <dgm:cxn modelId="{0F2C67E2-6630-46BA-9FBE-35808CEA946B}" type="presParOf" srcId="{CC3A8B00-094F-47A6-8B10-03C0BA7F079E}" destId="{5ADA83F6-C042-4A3E-8DF5-4037A9E9FAA3}" srcOrd="0" destOrd="0" presId="urn:microsoft.com/office/officeart/2005/8/layout/hierarchy6"/>
    <dgm:cxn modelId="{0A13C753-260F-4E77-B2F0-EFF6158A306E}" type="presParOf" srcId="{5ADA83F6-C042-4A3E-8DF5-4037A9E9FAA3}" destId="{A30B6D8E-B785-434C-B790-A46CD2002119}" srcOrd="0" destOrd="0" presId="urn:microsoft.com/office/officeart/2005/8/layout/hierarchy6"/>
    <dgm:cxn modelId="{C6858455-C887-491F-A795-1959FF11D37F}" type="presParOf" srcId="{5ADA83F6-C042-4A3E-8DF5-4037A9E9FAA3}" destId="{EEDA9286-73B8-4038-92ED-B17AB5AAAB5C}" srcOrd="1" destOrd="0" presId="urn:microsoft.com/office/officeart/2005/8/layout/hierarchy6"/>
    <dgm:cxn modelId="{C20D7AE2-D091-461D-9F72-CC39C597AC09}" type="presParOf" srcId="{EEDA9286-73B8-4038-92ED-B17AB5AAAB5C}" destId="{188046A8-EFED-4338-9C74-2A1229E66FEF}" srcOrd="0" destOrd="0" presId="urn:microsoft.com/office/officeart/2005/8/layout/hierarchy6"/>
    <dgm:cxn modelId="{02379982-FE3E-46BC-87A2-5F8F9FF12C52}" type="presParOf" srcId="{EEDA9286-73B8-4038-92ED-B17AB5AAAB5C}" destId="{5EAB944C-A062-480A-A409-44700F45AAB9}" srcOrd="1" destOrd="0" presId="urn:microsoft.com/office/officeart/2005/8/layout/hierarchy6"/>
    <dgm:cxn modelId="{A6C5CBD9-0C2F-4C0A-8D73-A6F2DF33374B}" type="presParOf" srcId="{5EAB944C-A062-480A-A409-44700F45AAB9}" destId="{D257CC8C-06CA-43B8-ADDD-61B43A66B502}" srcOrd="0" destOrd="0" presId="urn:microsoft.com/office/officeart/2005/8/layout/hierarchy6"/>
    <dgm:cxn modelId="{7391F1FA-5DAD-4550-9A1F-45316BD5F4C0}" type="presParOf" srcId="{5EAB944C-A062-480A-A409-44700F45AAB9}" destId="{A72BF99C-AE8D-4A06-8C44-5A677E372557}" srcOrd="1" destOrd="0" presId="urn:microsoft.com/office/officeart/2005/8/layout/hierarchy6"/>
    <dgm:cxn modelId="{01E85477-93C8-4018-9E47-9F4E252ECF05}" type="presParOf" srcId="{EEDA9286-73B8-4038-92ED-B17AB5AAAB5C}" destId="{7F67A1AF-7DFF-4679-89F4-7865A990F68E}" srcOrd="2" destOrd="0" presId="urn:microsoft.com/office/officeart/2005/8/layout/hierarchy6"/>
    <dgm:cxn modelId="{24186A5E-7CAD-4BE5-8E8D-5F16C9836D75}" type="presParOf" srcId="{EEDA9286-73B8-4038-92ED-B17AB5AAAB5C}" destId="{3E22106A-5AEC-466B-9FBE-232165E566F9}" srcOrd="3" destOrd="0" presId="urn:microsoft.com/office/officeart/2005/8/layout/hierarchy6"/>
    <dgm:cxn modelId="{50FAE1B2-2AB0-46F6-A914-CCD0E898D3CA}" type="presParOf" srcId="{3E22106A-5AEC-466B-9FBE-232165E566F9}" destId="{BA1B2D1E-F05F-4477-B880-12236AF769AF}" srcOrd="0" destOrd="0" presId="urn:microsoft.com/office/officeart/2005/8/layout/hierarchy6"/>
    <dgm:cxn modelId="{48DC5060-7263-47AD-B3C8-9EC9A6FFBF2D}" type="presParOf" srcId="{3E22106A-5AEC-466B-9FBE-232165E566F9}" destId="{24AFD33D-214A-48BC-B7F3-625B6E5CD243}" srcOrd="1" destOrd="0" presId="urn:microsoft.com/office/officeart/2005/8/layout/hierarchy6"/>
    <dgm:cxn modelId="{1D071D38-0E92-48EB-8703-04787121F3B8}" type="presParOf" srcId="{08270607-CA4A-45BF-8F67-8782943184F0}" destId="{5F4A6A69-154B-4910-B163-D56B3058D38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hierarchy6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l"/>
          <a:r>
            <a:rPr lang="en-US" sz="2800" b="1" dirty="0" smtClean="0"/>
            <a:t>Target Architecture </a:t>
          </a:r>
          <a:endParaRPr lang="en-US" sz="2800" b="1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01F7518F-4302-4B66-BD9E-E3377B838323}">
      <dgm:prSet phldrT="[Text]" custT="1"/>
      <dgm:spPr/>
      <dgm:t>
        <a:bodyPr/>
        <a:lstStyle/>
        <a:p>
          <a:pPr algn="l"/>
          <a:r>
            <a:rPr lang="en-US" sz="2800" dirty="0" smtClean="0"/>
            <a:t>System Level Model (SLM)</a:t>
          </a:r>
          <a:endParaRPr lang="en-US" sz="2800" dirty="0"/>
        </a:p>
      </dgm:t>
    </dgm:pt>
    <dgm:pt modelId="{014A93FA-C42C-46A8-95A3-A9E0F8877FDC}" type="parTrans" cxnId="{8BA8BDAE-7755-4899-A7FC-9C46933E5656}">
      <dgm:prSet/>
      <dgm:spPr/>
      <dgm:t>
        <a:bodyPr/>
        <a:lstStyle/>
        <a:p>
          <a:endParaRPr lang="en-US"/>
        </a:p>
      </dgm:t>
    </dgm:pt>
    <dgm:pt modelId="{A45DB4AA-547D-425D-8AC9-31CCA5A1228F}" type="sibTrans" cxnId="{8BA8BDAE-7755-4899-A7FC-9C46933E5656}">
      <dgm:prSet/>
      <dgm:spPr/>
      <dgm:t>
        <a:bodyPr/>
        <a:lstStyle/>
        <a:p>
          <a:endParaRPr lang="en-US"/>
        </a:p>
      </dgm:t>
    </dgm:pt>
    <dgm:pt modelId="{08270607-CA4A-45BF-8F67-8782943184F0}" type="pres">
      <dgm:prSet presAssocID="{6EECAF60-B79B-4428-8A33-6EC9D306B9D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BCB6C1-BC72-47EC-8558-DB3AEE65EFE2}" type="pres">
      <dgm:prSet presAssocID="{6EECAF60-B79B-4428-8A33-6EC9D306B9D4}" presName="hierFlow" presStyleCnt="0"/>
      <dgm:spPr/>
    </dgm:pt>
    <dgm:pt modelId="{CC3A8B00-094F-47A6-8B10-03C0BA7F079E}" type="pres">
      <dgm:prSet presAssocID="{6EECAF60-B79B-4428-8A33-6EC9D306B9D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ADA83F6-C042-4A3E-8DF5-4037A9E9FAA3}" type="pres">
      <dgm:prSet presAssocID="{E312AE2E-41E4-45A0-9902-FFFB6E9AEB7E}" presName="Name14" presStyleCnt="0"/>
      <dgm:spPr/>
    </dgm:pt>
    <dgm:pt modelId="{A30B6D8E-B785-434C-B790-A46CD2002119}" type="pres">
      <dgm:prSet presAssocID="{E312AE2E-41E4-45A0-9902-FFFB6E9AEB7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DA9286-73B8-4038-92ED-B17AB5AAAB5C}" type="pres">
      <dgm:prSet presAssocID="{E312AE2E-41E4-45A0-9902-FFFB6E9AEB7E}" presName="hierChild2" presStyleCnt="0"/>
      <dgm:spPr/>
    </dgm:pt>
    <dgm:pt modelId="{188046A8-EFED-4338-9C74-2A1229E66FEF}" type="pres">
      <dgm:prSet presAssocID="{014A93FA-C42C-46A8-95A3-A9E0F8877FDC}" presName="Name19" presStyleLbl="parChTrans1D2" presStyleIdx="0" presStyleCnt="1"/>
      <dgm:spPr/>
      <dgm:t>
        <a:bodyPr/>
        <a:lstStyle/>
        <a:p>
          <a:endParaRPr lang="en-US"/>
        </a:p>
      </dgm:t>
    </dgm:pt>
    <dgm:pt modelId="{5EAB944C-A062-480A-A409-44700F45AAB9}" type="pres">
      <dgm:prSet presAssocID="{01F7518F-4302-4B66-BD9E-E3377B838323}" presName="Name21" presStyleCnt="0"/>
      <dgm:spPr/>
    </dgm:pt>
    <dgm:pt modelId="{D257CC8C-06CA-43B8-ADDD-61B43A66B502}" type="pres">
      <dgm:prSet presAssocID="{01F7518F-4302-4B66-BD9E-E3377B838323}" presName="level2Shape" presStyleLbl="node2" presStyleIdx="0" presStyleCnt="1"/>
      <dgm:spPr/>
      <dgm:t>
        <a:bodyPr/>
        <a:lstStyle/>
        <a:p>
          <a:endParaRPr lang="en-US"/>
        </a:p>
      </dgm:t>
    </dgm:pt>
    <dgm:pt modelId="{A72BF99C-AE8D-4A06-8C44-5A677E372557}" type="pres">
      <dgm:prSet presAssocID="{01F7518F-4302-4B66-BD9E-E3377B838323}" presName="hierChild3" presStyleCnt="0"/>
      <dgm:spPr/>
    </dgm:pt>
    <dgm:pt modelId="{5F4A6A69-154B-4910-B163-D56B3058D384}" type="pres">
      <dgm:prSet presAssocID="{6EECAF60-B79B-4428-8A33-6EC9D306B9D4}" presName="bgShapesFlow" presStyleCnt="0"/>
      <dgm:spPr/>
    </dgm:pt>
  </dgm:ptLst>
  <dgm:cxnLst>
    <dgm:cxn modelId="{03D3E1AE-D6E2-429F-A1A9-B869936AC74F}" type="presOf" srcId="{E312AE2E-41E4-45A0-9902-FFFB6E9AEB7E}" destId="{A30B6D8E-B785-434C-B790-A46CD2002119}" srcOrd="0" destOrd="0" presId="urn:microsoft.com/office/officeart/2005/8/layout/hierarchy6"/>
    <dgm:cxn modelId="{27D72DA6-4F65-4C5B-80C9-9CCB16066092}" type="presOf" srcId="{014A93FA-C42C-46A8-95A3-A9E0F8877FDC}" destId="{188046A8-EFED-4338-9C74-2A1229E66FEF}" srcOrd="0" destOrd="0" presId="urn:microsoft.com/office/officeart/2005/8/layout/hierarchy6"/>
    <dgm:cxn modelId="{8BA8BDAE-7755-4899-A7FC-9C46933E5656}" srcId="{E312AE2E-41E4-45A0-9902-FFFB6E9AEB7E}" destId="{01F7518F-4302-4B66-BD9E-E3377B838323}" srcOrd="0" destOrd="0" parTransId="{014A93FA-C42C-46A8-95A3-A9E0F8877FDC}" sibTransId="{A45DB4AA-547D-425D-8AC9-31CCA5A1228F}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2024E8E3-0195-4932-A3A2-2D18BF11213D}" type="presOf" srcId="{6EECAF60-B79B-4428-8A33-6EC9D306B9D4}" destId="{08270607-CA4A-45BF-8F67-8782943184F0}" srcOrd="0" destOrd="0" presId="urn:microsoft.com/office/officeart/2005/8/layout/hierarchy6"/>
    <dgm:cxn modelId="{ACCCC498-F5F6-47FC-9D40-814667D5C2E4}" type="presOf" srcId="{01F7518F-4302-4B66-BD9E-E3377B838323}" destId="{D257CC8C-06CA-43B8-ADDD-61B43A66B502}" srcOrd="0" destOrd="0" presId="urn:microsoft.com/office/officeart/2005/8/layout/hierarchy6"/>
    <dgm:cxn modelId="{0430803A-AAFB-47B0-BA6C-4491271BADB5}" type="presParOf" srcId="{08270607-CA4A-45BF-8F67-8782943184F0}" destId="{76BCB6C1-BC72-47EC-8558-DB3AEE65EFE2}" srcOrd="0" destOrd="0" presId="urn:microsoft.com/office/officeart/2005/8/layout/hierarchy6"/>
    <dgm:cxn modelId="{9BA4209D-785F-4EB7-9097-D2E0448761AE}" type="presParOf" srcId="{76BCB6C1-BC72-47EC-8558-DB3AEE65EFE2}" destId="{CC3A8B00-094F-47A6-8B10-03C0BA7F079E}" srcOrd="0" destOrd="0" presId="urn:microsoft.com/office/officeart/2005/8/layout/hierarchy6"/>
    <dgm:cxn modelId="{6FF083BD-FC58-4301-A3F9-20EF71210DCC}" type="presParOf" srcId="{CC3A8B00-094F-47A6-8B10-03C0BA7F079E}" destId="{5ADA83F6-C042-4A3E-8DF5-4037A9E9FAA3}" srcOrd="0" destOrd="0" presId="urn:microsoft.com/office/officeart/2005/8/layout/hierarchy6"/>
    <dgm:cxn modelId="{70068D0A-AF7D-4B50-B88F-8C73927AF3D3}" type="presParOf" srcId="{5ADA83F6-C042-4A3E-8DF5-4037A9E9FAA3}" destId="{A30B6D8E-B785-434C-B790-A46CD2002119}" srcOrd="0" destOrd="0" presId="urn:microsoft.com/office/officeart/2005/8/layout/hierarchy6"/>
    <dgm:cxn modelId="{560626A5-5388-4B31-A3A7-19813DB089B6}" type="presParOf" srcId="{5ADA83F6-C042-4A3E-8DF5-4037A9E9FAA3}" destId="{EEDA9286-73B8-4038-92ED-B17AB5AAAB5C}" srcOrd="1" destOrd="0" presId="urn:microsoft.com/office/officeart/2005/8/layout/hierarchy6"/>
    <dgm:cxn modelId="{45DF8F9E-A402-4D9D-89FE-59C2A5032E1B}" type="presParOf" srcId="{EEDA9286-73B8-4038-92ED-B17AB5AAAB5C}" destId="{188046A8-EFED-4338-9C74-2A1229E66FEF}" srcOrd="0" destOrd="0" presId="urn:microsoft.com/office/officeart/2005/8/layout/hierarchy6"/>
    <dgm:cxn modelId="{84CBE7A0-EE0F-4929-B883-2345E7B93DA6}" type="presParOf" srcId="{EEDA9286-73B8-4038-92ED-B17AB5AAAB5C}" destId="{5EAB944C-A062-480A-A409-44700F45AAB9}" srcOrd="1" destOrd="0" presId="urn:microsoft.com/office/officeart/2005/8/layout/hierarchy6"/>
    <dgm:cxn modelId="{11D73877-F68E-4B0A-81D8-DB5F59269598}" type="presParOf" srcId="{5EAB944C-A062-480A-A409-44700F45AAB9}" destId="{D257CC8C-06CA-43B8-ADDD-61B43A66B502}" srcOrd="0" destOrd="0" presId="urn:microsoft.com/office/officeart/2005/8/layout/hierarchy6"/>
    <dgm:cxn modelId="{BB30F2CF-5A61-47E5-A7B2-3B97909E8A02}" type="presParOf" srcId="{5EAB944C-A062-480A-A409-44700F45AAB9}" destId="{A72BF99C-AE8D-4A06-8C44-5A677E372557}" srcOrd="1" destOrd="0" presId="urn:microsoft.com/office/officeart/2005/8/layout/hierarchy6"/>
    <dgm:cxn modelId="{615791D1-07CA-4B73-AFFA-C030DB65335F}" type="presParOf" srcId="{08270607-CA4A-45BF-8F67-8782943184F0}" destId="{5F4A6A69-154B-4910-B163-D56B3058D38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ECAF60-B79B-4428-8A33-6EC9D306B9D4}" type="doc">
      <dgm:prSet loTypeId="urn:microsoft.com/office/officeart/2005/8/layout/hierarchy6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12AE2E-41E4-45A0-9902-FFFB6E9AEB7E}">
      <dgm:prSet phldrT="[Text]" custT="1"/>
      <dgm:spPr/>
      <dgm:t>
        <a:bodyPr/>
        <a:lstStyle/>
        <a:p>
          <a:pPr algn="l"/>
          <a:r>
            <a:rPr lang="en-US" sz="2800" b="1" dirty="0" smtClean="0"/>
            <a:t>Target Architecture </a:t>
          </a:r>
          <a:endParaRPr lang="en-US" sz="2800" b="1" dirty="0"/>
        </a:p>
      </dgm:t>
    </dgm:pt>
    <dgm:pt modelId="{102F0950-A72A-4AE4-95BC-8F0C90A8D3CF}" type="par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EF7CDBB7-B51D-4A43-B81F-3E2F5C24A9A0}" type="sibTrans" cxnId="{C098474C-CB72-4CF8-A9CF-4184B6057DED}">
      <dgm:prSet/>
      <dgm:spPr/>
      <dgm:t>
        <a:bodyPr/>
        <a:lstStyle/>
        <a:p>
          <a:pPr algn="l"/>
          <a:endParaRPr lang="en-US" sz="2800"/>
        </a:p>
      </dgm:t>
    </dgm:pt>
    <dgm:pt modelId="{4F5C1C7C-CBD5-46C8-B384-825968C84476}">
      <dgm:prSet phldrT="[Text]" custT="1"/>
      <dgm:spPr/>
      <dgm:t>
        <a:bodyPr/>
        <a:lstStyle/>
        <a:p>
          <a:pPr algn="l"/>
          <a:r>
            <a:rPr lang="en-US" sz="2800" dirty="0" smtClean="0"/>
            <a:t>Architecture Level Model (ALM).</a:t>
          </a:r>
          <a:endParaRPr lang="en-US" sz="2800" dirty="0"/>
        </a:p>
      </dgm:t>
    </dgm:pt>
    <dgm:pt modelId="{E1A073F1-CCC2-4B41-B9CE-26465763C34D}" type="parTrans" cxnId="{AD78AC97-A1EB-4F18-98E3-BEB35110A996}">
      <dgm:prSet/>
      <dgm:spPr/>
      <dgm:t>
        <a:bodyPr/>
        <a:lstStyle/>
        <a:p>
          <a:endParaRPr lang="en-US"/>
        </a:p>
      </dgm:t>
    </dgm:pt>
    <dgm:pt modelId="{352E9C58-4EB9-430A-9BCF-2B5FF8176912}" type="sibTrans" cxnId="{AD78AC97-A1EB-4F18-98E3-BEB35110A996}">
      <dgm:prSet/>
      <dgm:spPr/>
      <dgm:t>
        <a:bodyPr/>
        <a:lstStyle/>
        <a:p>
          <a:endParaRPr lang="en-US"/>
        </a:p>
      </dgm:t>
    </dgm:pt>
    <dgm:pt modelId="{08270607-CA4A-45BF-8F67-8782943184F0}" type="pres">
      <dgm:prSet presAssocID="{6EECAF60-B79B-4428-8A33-6EC9D306B9D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BCB6C1-BC72-47EC-8558-DB3AEE65EFE2}" type="pres">
      <dgm:prSet presAssocID="{6EECAF60-B79B-4428-8A33-6EC9D306B9D4}" presName="hierFlow" presStyleCnt="0"/>
      <dgm:spPr/>
    </dgm:pt>
    <dgm:pt modelId="{CC3A8B00-094F-47A6-8B10-03C0BA7F079E}" type="pres">
      <dgm:prSet presAssocID="{6EECAF60-B79B-4428-8A33-6EC9D306B9D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ADA83F6-C042-4A3E-8DF5-4037A9E9FAA3}" type="pres">
      <dgm:prSet presAssocID="{E312AE2E-41E4-45A0-9902-FFFB6E9AEB7E}" presName="Name14" presStyleCnt="0"/>
      <dgm:spPr/>
    </dgm:pt>
    <dgm:pt modelId="{A30B6D8E-B785-434C-B790-A46CD2002119}" type="pres">
      <dgm:prSet presAssocID="{E312AE2E-41E4-45A0-9902-FFFB6E9AEB7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DA9286-73B8-4038-92ED-B17AB5AAAB5C}" type="pres">
      <dgm:prSet presAssocID="{E312AE2E-41E4-45A0-9902-FFFB6E9AEB7E}" presName="hierChild2" presStyleCnt="0"/>
      <dgm:spPr/>
    </dgm:pt>
    <dgm:pt modelId="{7F67A1AF-7DFF-4679-89F4-7865A990F68E}" type="pres">
      <dgm:prSet presAssocID="{E1A073F1-CCC2-4B41-B9CE-26465763C34D}" presName="Name19" presStyleLbl="parChTrans1D2" presStyleIdx="0" presStyleCnt="1"/>
      <dgm:spPr/>
      <dgm:t>
        <a:bodyPr/>
        <a:lstStyle/>
        <a:p>
          <a:endParaRPr lang="en-US"/>
        </a:p>
      </dgm:t>
    </dgm:pt>
    <dgm:pt modelId="{3E22106A-5AEC-466B-9FBE-232165E566F9}" type="pres">
      <dgm:prSet presAssocID="{4F5C1C7C-CBD5-46C8-B384-825968C84476}" presName="Name21" presStyleCnt="0"/>
      <dgm:spPr/>
    </dgm:pt>
    <dgm:pt modelId="{BA1B2D1E-F05F-4477-B880-12236AF769AF}" type="pres">
      <dgm:prSet presAssocID="{4F5C1C7C-CBD5-46C8-B384-825968C84476}" presName="level2Shape" presStyleLbl="node2" presStyleIdx="0" presStyleCnt="1"/>
      <dgm:spPr/>
      <dgm:t>
        <a:bodyPr/>
        <a:lstStyle/>
        <a:p>
          <a:endParaRPr lang="en-US"/>
        </a:p>
      </dgm:t>
    </dgm:pt>
    <dgm:pt modelId="{24AFD33D-214A-48BC-B7F3-625B6E5CD243}" type="pres">
      <dgm:prSet presAssocID="{4F5C1C7C-CBD5-46C8-B384-825968C84476}" presName="hierChild3" presStyleCnt="0"/>
      <dgm:spPr/>
    </dgm:pt>
    <dgm:pt modelId="{5F4A6A69-154B-4910-B163-D56B3058D384}" type="pres">
      <dgm:prSet presAssocID="{6EECAF60-B79B-4428-8A33-6EC9D306B9D4}" presName="bgShapesFlow" presStyleCnt="0"/>
      <dgm:spPr/>
    </dgm:pt>
  </dgm:ptLst>
  <dgm:cxnLst>
    <dgm:cxn modelId="{AD78AC97-A1EB-4F18-98E3-BEB35110A996}" srcId="{E312AE2E-41E4-45A0-9902-FFFB6E9AEB7E}" destId="{4F5C1C7C-CBD5-46C8-B384-825968C84476}" srcOrd="0" destOrd="0" parTransId="{E1A073F1-CCC2-4B41-B9CE-26465763C34D}" sibTransId="{352E9C58-4EB9-430A-9BCF-2B5FF8176912}"/>
    <dgm:cxn modelId="{1F93025B-F460-43AB-8A7A-B2280884BAA1}" type="presOf" srcId="{4F5C1C7C-CBD5-46C8-B384-825968C84476}" destId="{BA1B2D1E-F05F-4477-B880-12236AF769AF}" srcOrd="0" destOrd="0" presId="urn:microsoft.com/office/officeart/2005/8/layout/hierarchy6"/>
    <dgm:cxn modelId="{65A2CF66-ED51-448D-B3B1-DFC77659E7B2}" type="presOf" srcId="{E312AE2E-41E4-45A0-9902-FFFB6E9AEB7E}" destId="{A30B6D8E-B785-434C-B790-A46CD2002119}" srcOrd="0" destOrd="0" presId="urn:microsoft.com/office/officeart/2005/8/layout/hierarchy6"/>
    <dgm:cxn modelId="{C098474C-CB72-4CF8-A9CF-4184B6057DED}" srcId="{6EECAF60-B79B-4428-8A33-6EC9D306B9D4}" destId="{E312AE2E-41E4-45A0-9902-FFFB6E9AEB7E}" srcOrd="0" destOrd="0" parTransId="{102F0950-A72A-4AE4-95BC-8F0C90A8D3CF}" sibTransId="{EF7CDBB7-B51D-4A43-B81F-3E2F5C24A9A0}"/>
    <dgm:cxn modelId="{2E1380DC-78C8-40C1-81DC-41476CF26FAC}" type="presOf" srcId="{E1A073F1-CCC2-4B41-B9CE-26465763C34D}" destId="{7F67A1AF-7DFF-4679-89F4-7865A990F68E}" srcOrd="0" destOrd="0" presId="urn:microsoft.com/office/officeart/2005/8/layout/hierarchy6"/>
    <dgm:cxn modelId="{ACB6EFAB-71E2-4104-9D4F-455CE04CA7F3}" type="presOf" srcId="{6EECAF60-B79B-4428-8A33-6EC9D306B9D4}" destId="{08270607-CA4A-45BF-8F67-8782943184F0}" srcOrd="0" destOrd="0" presId="urn:microsoft.com/office/officeart/2005/8/layout/hierarchy6"/>
    <dgm:cxn modelId="{FE0CC4DB-C063-413D-B711-6F94DA9B5E3C}" type="presParOf" srcId="{08270607-CA4A-45BF-8F67-8782943184F0}" destId="{76BCB6C1-BC72-47EC-8558-DB3AEE65EFE2}" srcOrd="0" destOrd="0" presId="urn:microsoft.com/office/officeart/2005/8/layout/hierarchy6"/>
    <dgm:cxn modelId="{447810E4-D44C-4E1D-92AB-D4A040957304}" type="presParOf" srcId="{76BCB6C1-BC72-47EC-8558-DB3AEE65EFE2}" destId="{CC3A8B00-094F-47A6-8B10-03C0BA7F079E}" srcOrd="0" destOrd="0" presId="urn:microsoft.com/office/officeart/2005/8/layout/hierarchy6"/>
    <dgm:cxn modelId="{A9814813-2848-4BC2-B019-05F0561354CD}" type="presParOf" srcId="{CC3A8B00-094F-47A6-8B10-03C0BA7F079E}" destId="{5ADA83F6-C042-4A3E-8DF5-4037A9E9FAA3}" srcOrd="0" destOrd="0" presId="urn:microsoft.com/office/officeart/2005/8/layout/hierarchy6"/>
    <dgm:cxn modelId="{0E0E83E1-FD52-4AF7-97E6-13A1A6DE332C}" type="presParOf" srcId="{5ADA83F6-C042-4A3E-8DF5-4037A9E9FAA3}" destId="{A30B6D8E-B785-434C-B790-A46CD2002119}" srcOrd="0" destOrd="0" presId="urn:microsoft.com/office/officeart/2005/8/layout/hierarchy6"/>
    <dgm:cxn modelId="{8377E93E-9A6E-43BB-B10D-A28766C0FD0E}" type="presParOf" srcId="{5ADA83F6-C042-4A3E-8DF5-4037A9E9FAA3}" destId="{EEDA9286-73B8-4038-92ED-B17AB5AAAB5C}" srcOrd="1" destOrd="0" presId="urn:microsoft.com/office/officeart/2005/8/layout/hierarchy6"/>
    <dgm:cxn modelId="{4160BCB6-3F7A-4C7C-8537-2191D66E95D7}" type="presParOf" srcId="{EEDA9286-73B8-4038-92ED-B17AB5AAAB5C}" destId="{7F67A1AF-7DFF-4679-89F4-7865A990F68E}" srcOrd="0" destOrd="0" presId="urn:microsoft.com/office/officeart/2005/8/layout/hierarchy6"/>
    <dgm:cxn modelId="{00A570E0-8D27-4077-B762-092849D1C77A}" type="presParOf" srcId="{EEDA9286-73B8-4038-92ED-B17AB5AAAB5C}" destId="{3E22106A-5AEC-466B-9FBE-232165E566F9}" srcOrd="1" destOrd="0" presId="urn:microsoft.com/office/officeart/2005/8/layout/hierarchy6"/>
    <dgm:cxn modelId="{B9A0C5B1-9184-4AA1-907B-E34497A17BCB}" type="presParOf" srcId="{3E22106A-5AEC-466B-9FBE-232165E566F9}" destId="{BA1B2D1E-F05F-4477-B880-12236AF769AF}" srcOrd="0" destOrd="0" presId="urn:microsoft.com/office/officeart/2005/8/layout/hierarchy6"/>
    <dgm:cxn modelId="{AD8405DD-AC23-48DC-9CFC-8EC26118ACDC}" type="presParOf" srcId="{3E22106A-5AEC-466B-9FBE-232165E566F9}" destId="{24AFD33D-214A-48BC-B7F3-625B6E5CD243}" srcOrd="1" destOrd="0" presId="urn:microsoft.com/office/officeart/2005/8/layout/hierarchy6"/>
    <dgm:cxn modelId="{ACCF6C71-7B5A-4638-A493-B66422629C43}" type="presParOf" srcId="{08270607-CA4A-45BF-8F67-8782943184F0}" destId="{5F4A6A69-154B-4910-B163-D56B3058D38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BF913-EDF9-4FAC-A2B9-CC0634819361}">
      <dsp:nvSpPr>
        <dsp:cNvPr id="0" name=""/>
        <dsp:cNvSpPr/>
      </dsp:nvSpPr>
      <dsp:spPr>
        <a:xfrm>
          <a:off x="0" y="27519"/>
          <a:ext cx="6096000" cy="898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 Performance</a:t>
          </a:r>
          <a:endParaRPr lang="en-US" sz="2800" kern="1200" dirty="0"/>
        </a:p>
      </dsp:txBody>
      <dsp:txXfrm>
        <a:off x="0" y="27519"/>
        <a:ext cx="6096000" cy="898560"/>
      </dsp:txXfrm>
    </dsp:sp>
    <dsp:sp modelId="{A69DB9A6-BC69-4964-A758-4337CDBA7509}">
      <dsp:nvSpPr>
        <dsp:cNvPr id="0" name=""/>
        <dsp:cNvSpPr/>
      </dsp:nvSpPr>
      <dsp:spPr>
        <a:xfrm>
          <a:off x="0" y="1064319"/>
          <a:ext cx="6096000" cy="898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On-Chip Power</a:t>
          </a:r>
          <a:endParaRPr lang="en-US" sz="2800" kern="1200" dirty="0"/>
        </a:p>
      </dsp:txBody>
      <dsp:txXfrm>
        <a:off x="0" y="1064319"/>
        <a:ext cx="6096000" cy="898560"/>
      </dsp:txXfrm>
    </dsp:sp>
    <dsp:sp modelId="{38EADE61-FC41-4A3D-A0DA-33EDDECB544A}">
      <dsp:nvSpPr>
        <dsp:cNvPr id="0" name=""/>
        <dsp:cNvSpPr/>
      </dsp:nvSpPr>
      <dsp:spPr>
        <a:xfrm>
          <a:off x="0" y="2101120"/>
          <a:ext cx="6096000" cy="898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Increase in system cost</a:t>
          </a:r>
          <a:endParaRPr lang="en-US" sz="2800" kern="1200" dirty="0"/>
        </a:p>
      </dsp:txBody>
      <dsp:txXfrm>
        <a:off x="0" y="2101120"/>
        <a:ext cx="6096000" cy="898560"/>
      </dsp:txXfrm>
    </dsp:sp>
    <dsp:sp modelId="{9AA87ADF-7E33-4A73-B151-DEDD4D4B2D07}">
      <dsp:nvSpPr>
        <dsp:cNvPr id="0" name=""/>
        <dsp:cNvSpPr/>
      </dsp:nvSpPr>
      <dsp:spPr>
        <a:xfrm>
          <a:off x="0" y="3137920"/>
          <a:ext cx="6096000" cy="898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Increase in design cycle time</a:t>
          </a:r>
          <a:endParaRPr lang="en-US" sz="2800" kern="1200" dirty="0"/>
        </a:p>
      </dsp:txBody>
      <dsp:txXfrm>
        <a:off x="0" y="3137920"/>
        <a:ext cx="6096000" cy="8985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BF913-EDF9-4FAC-A2B9-CC0634819361}">
      <dsp:nvSpPr>
        <dsp:cNvPr id="0" name=""/>
        <dsp:cNvSpPr/>
      </dsp:nvSpPr>
      <dsp:spPr>
        <a:xfrm>
          <a:off x="0" y="0"/>
          <a:ext cx="80010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ARCHITECTURE EXPLORATION</a:t>
          </a:r>
          <a:endParaRPr lang="en-US" sz="2800" b="1" kern="1200" dirty="0"/>
        </a:p>
      </dsp:txBody>
      <dsp:txXfrm>
        <a:off x="0" y="0"/>
        <a:ext cx="8001000" cy="1216800"/>
      </dsp:txXfrm>
    </dsp:sp>
    <dsp:sp modelId="{9D066C9B-1FA3-490A-8CBB-2DBEC1779E06}">
      <dsp:nvSpPr>
        <dsp:cNvPr id="0" name=""/>
        <dsp:cNvSpPr/>
      </dsp:nvSpPr>
      <dsp:spPr>
        <a:xfrm>
          <a:off x="0" y="1474210"/>
          <a:ext cx="8001000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/>
            <a:t>Parameter set search tree traversal</a:t>
          </a:r>
          <a:endParaRPr lang="en-US" sz="2800" b="1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Nodes: process mapping, channel mapping, execution freq. of FB,  execution freq. buses, bus width and number of buffers.</a:t>
          </a:r>
          <a:endParaRPr lang="en-US" sz="2800" b="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Path from root to leaf corresponds to one ALM</a:t>
          </a:r>
          <a:endParaRPr lang="en-US" sz="2800" b="0" kern="1200" dirty="0"/>
        </a:p>
      </dsp:txBody>
      <dsp:txXfrm>
        <a:off x="0" y="1474210"/>
        <a:ext cx="8001000" cy="222007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F91DB2-ABE9-4F37-957B-44068034647E}">
      <dsp:nvSpPr>
        <dsp:cNvPr id="0" name=""/>
        <dsp:cNvSpPr/>
      </dsp:nvSpPr>
      <dsp:spPr>
        <a:xfrm>
          <a:off x="0" y="153599"/>
          <a:ext cx="8001000" cy="2199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Execution order of the process &amp; data transferred between the processes</a:t>
          </a:r>
          <a:endParaRPr lang="en-US" sz="4000" kern="1200" dirty="0"/>
        </a:p>
      </dsp:txBody>
      <dsp:txXfrm>
        <a:off x="0" y="153599"/>
        <a:ext cx="8001000" cy="2199600"/>
      </dsp:txXfrm>
    </dsp:sp>
    <dsp:sp modelId="{76E1B609-6DF2-44DF-87FA-414C825BB619}">
      <dsp:nvSpPr>
        <dsp:cNvPr id="0" name=""/>
        <dsp:cNvSpPr/>
      </dsp:nvSpPr>
      <dsp:spPr>
        <a:xfrm>
          <a:off x="0" y="2353200"/>
          <a:ext cx="8001000" cy="1531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System level execution order graph (SL-EOG)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Architecture level execution dependency graph ( AL-EDG)</a:t>
          </a:r>
          <a:endParaRPr lang="en-US" sz="3100" kern="1200" dirty="0"/>
        </a:p>
      </dsp:txBody>
      <dsp:txXfrm>
        <a:off x="0" y="2353200"/>
        <a:ext cx="8001000" cy="153179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F91DB2-ABE9-4F37-957B-44068034647E}">
      <dsp:nvSpPr>
        <dsp:cNvPr id="0" name=""/>
        <dsp:cNvSpPr/>
      </dsp:nvSpPr>
      <dsp:spPr>
        <a:xfrm>
          <a:off x="0" y="3"/>
          <a:ext cx="8077200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System level execution order graph (SL-EOG)</a:t>
          </a:r>
          <a:endParaRPr lang="en-US" sz="2600" b="1" kern="1200" dirty="0"/>
        </a:p>
      </dsp:txBody>
      <dsp:txXfrm>
        <a:off x="0" y="3"/>
        <a:ext cx="8077200" cy="623610"/>
      </dsp:txXfrm>
    </dsp:sp>
    <dsp:sp modelId="{76E1B609-6DF2-44DF-87FA-414C825BB619}">
      <dsp:nvSpPr>
        <dsp:cNvPr id="0" name=""/>
        <dsp:cNvSpPr/>
      </dsp:nvSpPr>
      <dsp:spPr>
        <a:xfrm>
          <a:off x="0" y="838198"/>
          <a:ext cx="8077200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R/E order : execution of data processing begins when all data received.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E/S order : data transmission starts after data processing is complete</a:t>
          </a:r>
          <a:endParaRPr lang="en-US" sz="2000" kern="1200" dirty="0"/>
        </a:p>
      </dsp:txBody>
      <dsp:txXfrm>
        <a:off x="0" y="838198"/>
        <a:ext cx="8077200" cy="699660"/>
      </dsp:txXfrm>
    </dsp:sp>
    <dsp:sp modelId="{2CDB1C71-EF11-425A-B2C5-8C1E3F0C1C20}">
      <dsp:nvSpPr>
        <dsp:cNvPr id="0" name=""/>
        <dsp:cNvSpPr/>
      </dsp:nvSpPr>
      <dsp:spPr>
        <a:xfrm>
          <a:off x="0" y="1812945"/>
          <a:ext cx="8077200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Architecture level execution dependency graph ( AL-EDG)</a:t>
          </a:r>
          <a:endParaRPr lang="en-US" sz="2600" b="1" kern="1200" dirty="0"/>
        </a:p>
      </dsp:txBody>
      <dsp:txXfrm>
        <a:off x="0" y="1812945"/>
        <a:ext cx="8077200" cy="623610"/>
      </dsp:txXfrm>
    </dsp:sp>
    <dsp:sp modelId="{FAE67617-96FF-4D05-9471-FB91278B614C}">
      <dsp:nvSpPr>
        <dsp:cNvPr id="0" name=""/>
        <dsp:cNvSpPr/>
      </dsp:nvSpPr>
      <dsp:spPr>
        <a:xfrm>
          <a:off x="0" y="2590798"/>
          <a:ext cx="8077200" cy="126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E/R dependency :  next data can be received after data in buffer executed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S/E dependency : next data processing can be executed after data in buffer sent to other processes</a:t>
          </a:r>
          <a:endParaRPr lang="en-US" sz="2000" kern="1200" dirty="0"/>
        </a:p>
      </dsp:txBody>
      <dsp:txXfrm>
        <a:off x="0" y="2590798"/>
        <a:ext cx="8077200" cy="126477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DB1C71-EF11-425A-B2C5-8C1E3F0C1C20}">
      <dsp:nvSpPr>
        <dsp:cNvPr id="0" name=""/>
        <dsp:cNvSpPr/>
      </dsp:nvSpPr>
      <dsp:spPr>
        <a:xfrm>
          <a:off x="0" y="195487"/>
          <a:ext cx="8077200" cy="599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Architecture level execution dependency graph ( AL-EDG)</a:t>
          </a:r>
          <a:endParaRPr lang="en-US" sz="2500" b="1" kern="1200" dirty="0"/>
        </a:p>
      </dsp:txBody>
      <dsp:txXfrm>
        <a:off x="0" y="195487"/>
        <a:ext cx="8077200" cy="59962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F91DB2-ABE9-4F37-957B-44068034647E}">
      <dsp:nvSpPr>
        <dsp:cNvPr id="0" name=""/>
        <dsp:cNvSpPr/>
      </dsp:nvSpPr>
      <dsp:spPr>
        <a:xfrm>
          <a:off x="0" y="0"/>
          <a:ext cx="8077200" cy="10553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Conventional Implementation</a:t>
          </a:r>
          <a:endParaRPr lang="en-US" sz="4400" b="1" kern="1200" dirty="0"/>
        </a:p>
      </dsp:txBody>
      <dsp:txXfrm>
        <a:off x="0" y="0"/>
        <a:ext cx="8077200" cy="1055340"/>
      </dsp:txXfrm>
    </dsp:sp>
    <dsp:sp modelId="{76E1B609-6DF2-44DF-87FA-414C825BB619}">
      <dsp:nvSpPr>
        <dsp:cNvPr id="0" name=""/>
        <dsp:cNvSpPr/>
      </dsp:nvSpPr>
      <dsp:spPr>
        <a:xfrm>
          <a:off x="0" y="1143504"/>
          <a:ext cx="8077200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/>
            <a:t>Only size considered and not physical access behavior &amp; implementation</a:t>
          </a:r>
          <a:endParaRPr lang="en-US" sz="3400" kern="1200" dirty="0"/>
        </a:p>
      </dsp:txBody>
      <dsp:txXfrm>
        <a:off x="0" y="1143504"/>
        <a:ext cx="8077200" cy="1070190"/>
      </dsp:txXfrm>
    </dsp:sp>
    <dsp:sp modelId="{08089349-C74D-4322-BF02-4E6C23ECCF03}">
      <dsp:nvSpPr>
        <dsp:cNvPr id="0" name=""/>
        <dsp:cNvSpPr/>
      </dsp:nvSpPr>
      <dsp:spPr>
        <a:xfrm>
          <a:off x="0" y="2209803"/>
          <a:ext cx="8077200" cy="10553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Buffer Arch. Optimization</a:t>
          </a:r>
          <a:endParaRPr lang="en-US" sz="4400" kern="1200" dirty="0"/>
        </a:p>
      </dsp:txBody>
      <dsp:txXfrm>
        <a:off x="0" y="2209803"/>
        <a:ext cx="8077200" cy="1055340"/>
      </dsp:txXfrm>
    </dsp:sp>
    <dsp:sp modelId="{D9E65EE2-F35F-46B0-8E96-E838E6F5D19A}">
      <dsp:nvSpPr>
        <dsp:cNvPr id="0" name=""/>
        <dsp:cNvSpPr/>
      </dsp:nvSpPr>
      <dsp:spPr>
        <a:xfrm>
          <a:off x="0" y="3235560"/>
          <a:ext cx="80772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/>
            <a:t>Bus width &amp; data size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/>
            <a:t>		</a:t>
          </a:r>
          <a:endParaRPr lang="en-US" sz="3400" kern="1200" dirty="0"/>
        </a:p>
      </dsp:txBody>
      <dsp:txXfrm>
        <a:off x="0" y="3235560"/>
        <a:ext cx="8077200" cy="118404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BF913-EDF9-4FAC-A2B9-CC0634819361}">
      <dsp:nvSpPr>
        <dsp:cNvPr id="0" name=""/>
        <dsp:cNvSpPr/>
      </dsp:nvSpPr>
      <dsp:spPr>
        <a:xfrm>
          <a:off x="0" y="0"/>
          <a:ext cx="80010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SRAM towards design Quality</a:t>
          </a:r>
          <a:endParaRPr lang="en-US" sz="2800" b="1" kern="1200" dirty="0"/>
        </a:p>
      </dsp:txBody>
      <dsp:txXfrm>
        <a:off x="0" y="0"/>
        <a:ext cx="8001000" cy="1216800"/>
      </dsp:txXfrm>
    </dsp:sp>
    <dsp:sp modelId="{9D066C9B-1FA3-490A-8CBB-2DBEC1779E06}">
      <dsp:nvSpPr>
        <dsp:cNvPr id="0" name=""/>
        <dsp:cNvSpPr/>
      </dsp:nvSpPr>
      <dsp:spPr>
        <a:xfrm>
          <a:off x="0" y="1340021"/>
          <a:ext cx="8001000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Choose  SRAM suitable  to each data communication on the system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Choice based on bus width, data width, area and energy consumption</a:t>
          </a:r>
          <a:endParaRPr lang="en-US" sz="2800" b="0" kern="1200" dirty="0"/>
        </a:p>
      </dsp:txBody>
      <dsp:txXfrm>
        <a:off x="0" y="1340021"/>
        <a:ext cx="8001000" cy="174915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BF913-EDF9-4FAC-A2B9-CC0634819361}">
      <dsp:nvSpPr>
        <dsp:cNvPr id="0" name=""/>
        <dsp:cNvSpPr/>
      </dsp:nvSpPr>
      <dsp:spPr>
        <a:xfrm>
          <a:off x="0" y="0"/>
          <a:ext cx="8001000" cy="662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8 bit data between two IPs on a 16 bit bus</a:t>
          </a:r>
          <a:endParaRPr lang="en-US" sz="2800" b="1" kern="1200" dirty="0"/>
        </a:p>
      </dsp:txBody>
      <dsp:txXfrm>
        <a:off x="0" y="0"/>
        <a:ext cx="8001000" cy="662710"/>
      </dsp:txXfrm>
    </dsp:sp>
    <dsp:sp modelId="{9D066C9B-1FA3-490A-8CBB-2DBEC1779E06}">
      <dsp:nvSpPr>
        <dsp:cNvPr id="0" name=""/>
        <dsp:cNvSpPr/>
      </dsp:nvSpPr>
      <dsp:spPr>
        <a:xfrm>
          <a:off x="0" y="661601"/>
          <a:ext cx="8001000" cy="1778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16 bit bus can transfer 2 pieces of data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8 bit SRAM would require 2 clocks to transfer 2 pieces of data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Utilization not exploited fully</a:t>
          </a:r>
          <a:endParaRPr lang="en-US" sz="2800" b="0" kern="1200" dirty="0"/>
        </a:p>
      </dsp:txBody>
      <dsp:txXfrm>
        <a:off x="0" y="661601"/>
        <a:ext cx="8001000" cy="1778946"/>
      </dsp:txXfrm>
    </dsp:sp>
    <dsp:sp modelId="{5AFDF9D2-2863-4DD0-94A6-22EB4D7BBF07}">
      <dsp:nvSpPr>
        <dsp:cNvPr id="0" name=""/>
        <dsp:cNvSpPr/>
      </dsp:nvSpPr>
      <dsp:spPr>
        <a:xfrm>
          <a:off x="0" y="2443821"/>
          <a:ext cx="8001000" cy="6627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16 bit SRAM or two 8-bit  SRAMs</a:t>
          </a:r>
          <a:endParaRPr lang="en-US" sz="2800" b="0" kern="1200" dirty="0"/>
        </a:p>
      </dsp:txBody>
      <dsp:txXfrm>
        <a:off x="0" y="2443821"/>
        <a:ext cx="8001000" cy="662710"/>
      </dsp:txXfrm>
    </dsp:sp>
    <dsp:sp modelId="{EA286AFD-EE5E-46B6-9852-50C2423F2EAE}">
      <dsp:nvSpPr>
        <dsp:cNvPr id="0" name=""/>
        <dsp:cNvSpPr/>
      </dsp:nvSpPr>
      <dsp:spPr>
        <a:xfrm>
          <a:off x="0" y="3106531"/>
          <a:ext cx="8001000" cy="929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Transfer time is halved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Increase in size of SRAM</a:t>
          </a:r>
          <a:endParaRPr lang="en-US" sz="2800" b="0" kern="1200" dirty="0"/>
        </a:p>
      </dsp:txBody>
      <dsp:txXfrm>
        <a:off x="0" y="3106531"/>
        <a:ext cx="8001000" cy="929903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BF913-EDF9-4FAC-A2B9-CC0634819361}">
      <dsp:nvSpPr>
        <dsp:cNvPr id="0" name=""/>
        <dsp:cNvSpPr/>
      </dsp:nvSpPr>
      <dsp:spPr>
        <a:xfrm>
          <a:off x="0" y="0"/>
          <a:ext cx="80010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Single port SRAM used</a:t>
          </a:r>
          <a:endParaRPr lang="en-US" sz="2800" b="1" kern="1200" dirty="0"/>
        </a:p>
      </dsp:txBody>
      <dsp:txXfrm>
        <a:off x="0" y="0"/>
        <a:ext cx="8001000" cy="1216800"/>
      </dsp:txXfrm>
    </dsp:sp>
    <dsp:sp modelId="{25D0AE0F-407A-4845-AD00-19D313AF690A}">
      <dsp:nvSpPr>
        <dsp:cNvPr id="0" name=""/>
        <dsp:cNvSpPr/>
      </dsp:nvSpPr>
      <dsp:spPr>
        <a:xfrm>
          <a:off x="0" y="1410900"/>
          <a:ext cx="8001000" cy="1216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At least one receive buffer and one transmit buffer in the architecture</a:t>
          </a:r>
          <a:endParaRPr lang="en-US" sz="2800" b="1" kern="1200" dirty="0"/>
        </a:p>
      </dsp:txBody>
      <dsp:txXfrm>
        <a:off x="0" y="1410900"/>
        <a:ext cx="8001000" cy="1216800"/>
      </dsp:txXfrm>
    </dsp:sp>
    <dsp:sp modelId="{F99FEEBB-D7FD-4787-A491-92C015692770}">
      <dsp:nvSpPr>
        <dsp:cNvPr id="0" name=""/>
        <dsp:cNvSpPr/>
      </dsp:nvSpPr>
      <dsp:spPr>
        <a:xfrm>
          <a:off x="0" y="2814900"/>
          <a:ext cx="8001000" cy="1216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Based on shared bus model and data transfer can use the entire bus</a:t>
          </a:r>
          <a:endParaRPr lang="en-US" sz="2800" b="1" kern="1200" dirty="0"/>
        </a:p>
      </dsp:txBody>
      <dsp:txXfrm>
        <a:off x="0" y="2814900"/>
        <a:ext cx="8001000" cy="12168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BF913-EDF9-4FAC-A2B9-CC0634819361}">
      <dsp:nvSpPr>
        <dsp:cNvPr id="0" name=""/>
        <dsp:cNvSpPr/>
      </dsp:nvSpPr>
      <dsp:spPr>
        <a:xfrm>
          <a:off x="0" y="0"/>
          <a:ext cx="8077200" cy="71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Bus Width</a:t>
          </a:r>
          <a:endParaRPr lang="en-US" sz="2800" b="1" kern="1200" dirty="0"/>
        </a:p>
      </dsp:txBody>
      <dsp:txXfrm>
        <a:off x="0" y="0"/>
        <a:ext cx="8077200" cy="711360"/>
      </dsp:txXfrm>
    </dsp:sp>
    <dsp:sp modelId="{9D066C9B-1FA3-490A-8CBB-2DBEC1779E06}">
      <dsp:nvSpPr>
        <dsp:cNvPr id="0" name=""/>
        <dsp:cNvSpPr/>
      </dsp:nvSpPr>
      <dsp:spPr>
        <a:xfrm>
          <a:off x="0" y="693336"/>
          <a:ext cx="8077200" cy="1809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All data bits in bus stored within 1 clock cycle in 1 word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Bus greater than data width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Data width greater than bus width</a:t>
          </a:r>
          <a:endParaRPr lang="en-US" sz="2800" b="0" kern="1200" dirty="0"/>
        </a:p>
      </dsp:txBody>
      <dsp:txXfrm>
        <a:off x="0" y="693336"/>
        <a:ext cx="8077200" cy="1809180"/>
      </dsp:txXfrm>
    </dsp:sp>
    <dsp:sp modelId="{FFFDAAC4-9E57-45D9-B798-DD88102D6067}">
      <dsp:nvSpPr>
        <dsp:cNvPr id="0" name=""/>
        <dsp:cNvSpPr/>
      </dsp:nvSpPr>
      <dsp:spPr>
        <a:xfrm>
          <a:off x="0" y="2571517"/>
          <a:ext cx="8077200" cy="71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Data Size</a:t>
          </a:r>
          <a:endParaRPr lang="en-US" sz="2800" b="0" kern="1200" dirty="0"/>
        </a:p>
      </dsp:txBody>
      <dsp:txXfrm>
        <a:off x="0" y="2571517"/>
        <a:ext cx="8077200" cy="711360"/>
      </dsp:txXfrm>
    </dsp:sp>
    <dsp:sp modelId="{44CE4395-9589-4085-8C64-F2EFAC2F7C92}">
      <dsp:nvSpPr>
        <dsp:cNvPr id="0" name=""/>
        <dsp:cNvSpPr/>
      </dsp:nvSpPr>
      <dsp:spPr>
        <a:xfrm>
          <a:off x="0" y="3247070"/>
          <a:ext cx="8077200" cy="943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One data stored in 1 word. 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At most one data stored in one clock cycle.</a:t>
          </a:r>
          <a:endParaRPr lang="en-US" sz="2800" b="0" kern="1200" dirty="0"/>
        </a:p>
      </dsp:txBody>
      <dsp:txXfrm>
        <a:off x="0" y="3247070"/>
        <a:ext cx="8077200" cy="94392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2786BC-CABB-471B-8BF3-373307199AA2}">
      <dsp:nvSpPr>
        <dsp:cNvPr id="0" name=""/>
        <dsp:cNvSpPr/>
      </dsp:nvSpPr>
      <dsp:spPr>
        <a:xfrm rot="5400000">
          <a:off x="-216489" y="217832"/>
          <a:ext cx="1443263" cy="101028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1</a:t>
          </a:r>
          <a:endParaRPr lang="en-US" sz="2800" b="0" kern="1200" dirty="0"/>
        </a:p>
      </dsp:txBody>
      <dsp:txXfrm rot="5400000">
        <a:off x="-216489" y="217832"/>
        <a:ext cx="1443263" cy="1010284"/>
      </dsp:txXfrm>
    </dsp:sp>
    <dsp:sp modelId="{4D267633-9CEB-4756-8105-598B836CB0AF}">
      <dsp:nvSpPr>
        <dsp:cNvPr id="0" name=""/>
        <dsp:cNvSpPr/>
      </dsp:nvSpPr>
      <dsp:spPr>
        <a:xfrm rot="5400000">
          <a:off x="3783611" y="-2586018"/>
          <a:ext cx="938121" cy="6533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Number of bits per word</a:t>
          </a:r>
          <a:endParaRPr lang="en-US" sz="2800" b="0" kern="1200" dirty="0"/>
        </a:p>
      </dsp:txBody>
      <dsp:txXfrm rot="5400000">
        <a:off x="3783611" y="-2586018"/>
        <a:ext cx="938121" cy="6533515"/>
      </dsp:txXfrm>
    </dsp:sp>
    <dsp:sp modelId="{528A2A6C-94AF-44A9-A88A-BCAAB1908F6C}">
      <dsp:nvSpPr>
        <dsp:cNvPr id="0" name=""/>
        <dsp:cNvSpPr/>
      </dsp:nvSpPr>
      <dsp:spPr>
        <a:xfrm rot="5400000">
          <a:off x="-216489" y="1362683"/>
          <a:ext cx="1443263" cy="101028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2</a:t>
          </a:r>
          <a:endParaRPr lang="en-US" sz="2800" b="0" kern="1200" dirty="0"/>
        </a:p>
      </dsp:txBody>
      <dsp:txXfrm rot="5400000">
        <a:off x="-216489" y="1362683"/>
        <a:ext cx="1443263" cy="1010284"/>
      </dsp:txXfrm>
    </dsp:sp>
    <dsp:sp modelId="{1EDDB1CB-638D-4175-80F5-11D7C72A4921}">
      <dsp:nvSpPr>
        <dsp:cNvPr id="0" name=""/>
        <dsp:cNvSpPr/>
      </dsp:nvSpPr>
      <dsp:spPr>
        <a:xfrm rot="5400000">
          <a:off x="3807981" y="-1651503"/>
          <a:ext cx="938121" cy="6533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Number of component SRAM comprising the buffer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b="0" kern="1200" dirty="0"/>
        </a:p>
      </dsp:txBody>
      <dsp:txXfrm rot="5400000">
        <a:off x="3807981" y="-1651503"/>
        <a:ext cx="938121" cy="65335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2786BC-CABB-471B-8BF3-373307199AA2}">
      <dsp:nvSpPr>
        <dsp:cNvPr id="0" name=""/>
        <dsp:cNvSpPr/>
      </dsp:nvSpPr>
      <dsp:spPr>
        <a:xfrm rot="5400000">
          <a:off x="-153390" y="156681"/>
          <a:ext cx="1022603" cy="7158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 rot="5400000">
        <a:off x="-153390" y="156681"/>
        <a:ext cx="1022603" cy="715822"/>
      </dsp:txXfrm>
    </dsp:sp>
    <dsp:sp modelId="{4D267633-9CEB-4756-8105-598B836CB0AF}">
      <dsp:nvSpPr>
        <dsp:cNvPr id="0" name=""/>
        <dsp:cNvSpPr/>
      </dsp:nvSpPr>
      <dsp:spPr>
        <a:xfrm rot="5400000">
          <a:off x="4376874" y="-3538667"/>
          <a:ext cx="665041" cy="8047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Increase in data communication lead to buffer architecture optimization</a:t>
          </a:r>
          <a:endParaRPr lang="en-US" sz="2800" kern="1200" dirty="0"/>
        </a:p>
      </dsp:txBody>
      <dsp:txXfrm rot="5400000">
        <a:off x="4376874" y="-3538667"/>
        <a:ext cx="665041" cy="8047177"/>
      </dsp:txXfrm>
    </dsp:sp>
    <dsp:sp modelId="{DE8CADB0-BFC9-45EE-A2CE-7EDC6DAB126E}">
      <dsp:nvSpPr>
        <dsp:cNvPr id="0" name=""/>
        <dsp:cNvSpPr/>
      </dsp:nvSpPr>
      <dsp:spPr>
        <a:xfrm rot="5400000">
          <a:off x="-153390" y="1061435"/>
          <a:ext cx="1022603" cy="71582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 rot="5400000">
        <a:off x="-153390" y="1061435"/>
        <a:ext cx="1022603" cy="715822"/>
      </dsp:txXfrm>
    </dsp:sp>
    <dsp:sp modelId="{61BDFD27-35BB-456D-8FBF-82F38D7DAB0E}">
      <dsp:nvSpPr>
        <dsp:cNvPr id="0" name=""/>
        <dsp:cNvSpPr/>
      </dsp:nvSpPr>
      <dsp:spPr>
        <a:xfrm rot="5400000">
          <a:off x="4377049" y="-2700643"/>
          <a:ext cx="664691" cy="8047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Proposed SRAM optimization  method to construct buffer architecture candidates</a:t>
          </a:r>
          <a:endParaRPr lang="en-US" sz="2800" kern="1200" dirty="0"/>
        </a:p>
      </dsp:txBody>
      <dsp:txXfrm rot="5400000">
        <a:off x="4377049" y="-2700643"/>
        <a:ext cx="664691" cy="8047177"/>
      </dsp:txXfrm>
    </dsp:sp>
    <dsp:sp modelId="{2D1DB1A4-2D17-487F-AD93-E5B23226B540}">
      <dsp:nvSpPr>
        <dsp:cNvPr id="0" name=""/>
        <dsp:cNvSpPr/>
      </dsp:nvSpPr>
      <dsp:spPr>
        <a:xfrm rot="5400000">
          <a:off x="-153390" y="1966188"/>
          <a:ext cx="1022603" cy="71582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 rot="5400000">
        <a:off x="-153390" y="1966188"/>
        <a:ext cx="1022603" cy="715822"/>
      </dsp:txXfrm>
    </dsp:sp>
    <dsp:sp modelId="{BE5AD006-1D59-4992-AA46-CDAE2B2887B6}">
      <dsp:nvSpPr>
        <dsp:cNvPr id="0" name=""/>
        <dsp:cNvSpPr/>
      </dsp:nvSpPr>
      <dsp:spPr>
        <a:xfrm rot="5400000">
          <a:off x="4377049" y="-1786245"/>
          <a:ext cx="664691" cy="8047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Design quality of each architecture candidate was evaluated </a:t>
          </a:r>
          <a:endParaRPr lang="en-US" sz="2800" kern="1200" dirty="0"/>
        </a:p>
      </dsp:txBody>
      <dsp:txXfrm rot="5400000">
        <a:off x="4377049" y="-1786245"/>
        <a:ext cx="664691" cy="8047177"/>
      </dsp:txXfrm>
    </dsp:sp>
    <dsp:sp modelId="{4464E55E-E745-47B9-8402-946A13A9E97B}">
      <dsp:nvSpPr>
        <dsp:cNvPr id="0" name=""/>
        <dsp:cNvSpPr/>
      </dsp:nvSpPr>
      <dsp:spPr>
        <a:xfrm rot="5400000">
          <a:off x="-153390" y="2870942"/>
          <a:ext cx="1022603" cy="71582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</a:t>
          </a:r>
          <a:endParaRPr lang="en-US" sz="2800" kern="1200" dirty="0"/>
        </a:p>
      </dsp:txBody>
      <dsp:txXfrm rot="5400000">
        <a:off x="-153390" y="2870942"/>
        <a:ext cx="1022603" cy="715822"/>
      </dsp:txXfrm>
    </dsp:sp>
    <dsp:sp modelId="{55AEABD5-CA70-41A9-9A6E-3A665EF3BB32}">
      <dsp:nvSpPr>
        <dsp:cNvPr id="0" name=""/>
        <dsp:cNvSpPr/>
      </dsp:nvSpPr>
      <dsp:spPr>
        <a:xfrm rot="5400000">
          <a:off x="4377049" y="-871846"/>
          <a:ext cx="664691" cy="8047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Experimented </a:t>
          </a:r>
          <a:r>
            <a:rPr lang="en-US" sz="2800" kern="1200" dirty="0" smtClean="0"/>
            <a:t>on a JPEG encoder system</a:t>
          </a:r>
          <a:endParaRPr lang="en-US" sz="2800" kern="1200" dirty="0"/>
        </a:p>
      </dsp:txBody>
      <dsp:txXfrm rot="5400000">
        <a:off x="4377049" y="-871846"/>
        <a:ext cx="664691" cy="8047177"/>
      </dsp:txXfrm>
    </dsp:sp>
    <dsp:sp modelId="{5D90605D-C795-4659-BA2E-DC08EAAB652E}">
      <dsp:nvSpPr>
        <dsp:cNvPr id="0" name=""/>
        <dsp:cNvSpPr/>
      </dsp:nvSpPr>
      <dsp:spPr>
        <a:xfrm rot="5400000">
          <a:off x="-153390" y="3775696"/>
          <a:ext cx="1022603" cy="71582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5</a:t>
          </a:r>
          <a:endParaRPr lang="en-US" sz="2800" kern="1200" dirty="0"/>
        </a:p>
      </dsp:txBody>
      <dsp:txXfrm rot="5400000">
        <a:off x="-153390" y="3775696"/>
        <a:ext cx="1022603" cy="715822"/>
      </dsp:txXfrm>
    </dsp:sp>
    <dsp:sp modelId="{3D535FA6-2F69-4A41-BC0C-789C7644E54F}">
      <dsp:nvSpPr>
        <dsp:cNvPr id="0" name=""/>
        <dsp:cNvSpPr/>
      </dsp:nvSpPr>
      <dsp:spPr>
        <a:xfrm rot="5400000">
          <a:off x="4407065" y="42558"/>
          <a:ext cx="664691" cy="8047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Explore architecture with trade off between area and transfer time</a:t>
          </a:r>
          <a:endParaRPr lang="en-US" sz="2800" kern="1200" dirty="0"/>
        </a:p>
      </dsp:txBody>
      <dsp:txXfrm rot="5400000">
        <a:off x="4407065" y="42558"/>
        <a:ext cx="664691" cy="8047177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2786BC-CABB-471B-8BF3-373307199AA2}">
      <dsp:nvSpPr>
        <dsp:cNvPr id="0" name=""/>
        <dsp:cNvSpPr/>
      </dsp:nvSpPr>
      <dsp:spPr>
        <a:xfrm rot="5400000">
          <a:off x="-115099" y="117180"/>
          <a:ext cx="767333" cy="53713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1</a:t>
          </a:r>
          <a:endParaRPr lang="en-US" sz="2800" b="0" kern="1200" dirty="0"/>
        </a:p>
      </dsp:txBody>
      <dsp:txXfrm rot="5400000">
        <a:off x="-115099" y="117180"/>
        <a:ext cx="767333" cy="537133"/>
      </dsp:txXfrm>
    </dsp:sp>
    <dsp:sp modelId="{4D267633-9CEB-4756-8105-598B836CB0AF}">
      <dsp:nvSpPr>
        <dsp:cNvPr id="0" name=""/>
        <dsp:cNvSpPr/>
      </dsp:nvSpPr>
      <dsp:spPr>
        <a:xfrm rot="5400000">
          <a:off x="4294238" y="-3673250"/>
          <a:ext cx="499028" cy="8073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Number of bits per word</a:t>
          </a:r>
          <a:endParaRPr lang="en-US" sz="2800" b="0" kern="1200" dirty="0"/>
        </a:p>
      </dsp:txBody>
      <dsp:txXfrm rot="5400000">
        <a:off x="4294238" y="-3673250"/>
        <a:ext cx="499028" cy="8073466"/>
      </dsp:txXfrm>
    </dsp:sp>
    <dsp:sp modelId="{528A2A6C-94AF-44A9-A88A-BCAAB1908F6C}">
      <dsp:nvSpPr>
        <dsp:cNvPr id="0" name=""/>
        <dsp:cNvSpPr/>
      </dsp:nvSpPr>
      <dsp:spPr>
        <a:xfrm rot="5400000">
          <a:off x="-115099" y="782734"/>
          <a:ext cx="767333" cy="53713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2</a:t>
          </a:r>
          <a:endParaRPr lang="en-US" sz="2800" b="0" kern="1200" dirty="0"/>
        </a:p>
      </dsp:txBody>
      <dsp:txXfrm rot="5400000">
        <a:off x="-115099" y="782734"/>
        <a:ext cx="767333" cy="537133"/>
      </dsp:txXfrm>
    </dsp:sp>
    <dsp:sp modelId="{1EDDB1CB-638D-4175-80F5-11D7C72A4921}">
      <dsp:nvSpPr>
        <dsp:cNvPr id="0" name=""/>
        <dsp:cNvSpPr/>
      </dsp:nvSpPr>
      <dsp:spPr>
        <a:xfrm rot="5400000">
          <a:off x="4330403" y="-3119715"/>
          <a:ext cx="486925" cy="8073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Number of component SRAM comprising the buffer</a:t>
          </a:r>
          <a:endParaRPr lang="en-US" sz="2800" b="0" kern="1200" dirty="0"/>
        </a:p>
      </dsp:txBody>
      <dsp:txXfrm rot="5400000">
        <a:off x="4330403" y="-3119715"/>
        <a:ext cx="486925" cy="8073466"/>
      </dsp:txXfrm>
    </dsp:sp>
    <dsp:sp modelId="{C654703D-E4AC-456F-8CB8-83D1B420529D}">
      <dsp:nvSpPr>
        <dsp:cNvPr id="0" name=""/>
        <dsp:cNvSpPr/>
      </dsp:nvSpPr>
      <dsp:spPr>
        <a:xfrm rot="5400000">
          <a:off x="-115099" y="1448289"/>
          <a:ext cx="767333" cy="53713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3</a:t>
          </a:r>
          <a:endParaRPr lang="en-US" sz="2800" b="0" kern="1200" dirty="0"/>
        </a:p>
      </dsp:txBody>
      <dsp:txXfrm rot="5400000">
        <a:off x="-115099" y="1448289"/>
        <a:ext cx="767333" cy="537133"/>
      </dsp:txXfrm>
    </dsp:sp>
    <dsp:sp modelId="{50FF83AB-EBD1-4740-AA9C-3B7A4ABB9486}">
      <dsp:nvSpPr>
        <dsp:cNvPr id="0" name=""/>
        <dsp:cNvSpPr/>
      </dsp:nvSpPr>
      <dsp:spPr>
        <a:xfrm rot="5400000">
          <a:off x="4324483" y="-2355459"/>
          <a:ext cx="498766" cy="8073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Size of the multiplexer</a:t>
          </a:r>
          <a:endParaRPr lang="en-US" sz="2800" b="0" kern="1200" dirty="0"/>
        </a:p>
      </dsp:txBody>
      <dsp:txXfrm rot="5400000">
        <a:off x="4324483" y="-2355459"/>
        <a:ext cx="498766" cy="8073466"/>
      </dsp:txXfrm>
    </dsp:sp>
    <dsp:sp modelId="{88B83B4F-7BC4-497D-8682-C5358563CFC4}">
      <dsp:nvSpPr>
        <dsp:cNvPr id="0" name=""/>
        <dsp:cNvSpPr/>
      </dsp:nvSpPr>
      <dsp:spPr>
        <a:xfrm rot="5400000">
          <a:off x="-115099" y="2883347"/>
          <a:ext cx="767333" cy="53713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4</a:t>
          </a:r>
          <a:endParaRPr lang="en-US" sz="2800" b="0" kern="1200" dirty="0"/>
        </a:p>
      </dsp:txBody>
      <dsp:txXfrm rot="5400000">
        <a:off x="-115099" y="2883347"/>
        <a:ext cx="767333" cy="537133"/>
      </dsp:txXfrm>
    </dsp:sp>
    <dsp:sp modelId="{90BFA81C-3C95-4925-BACA-B926FBC25473}">
      <dsp:nvSpPr>
        <dsp:cNvPr id="0" name=""/>
        <dsp:cNvSpPr/>
      </dsp:nvSpPr>
      <dsp:spPr>
        <a:xfrm rot="5400000">
          <a:off x="3554978" y="-1003197"/>
          <a:ext cx="2037775" cy="8041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Pruning</a:t>
          </a:r>
          <a:endParaRPr lang="en-US" sz="2800" b="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If one or both lower bound of execution time &amp; hardware area exceeds design constraints</a:t>
          </a:r>
          <a:endParaRPr lang="en-US" sz="2800" b="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If both lower bound of execution time and area exceeds explored optimal architecture</a:t>
          </a:r>
          <a:endParaRPr lang="en-US" sz="2800" b="0" kern="1200" dirty="0"/>
        </a:p>
      </dsp:txBody>
      <dsp:txXfrm rot="5400000">
        <a:off x="3554978" y="-1003197"/>
        <a:ext cx="2037775" cy="8041657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BF913-EDF9-4FAC-A2B9-CC0634819361}">
      <dsp:nvSpPr>
        <dsp:cNvPr id="0" name=""/>
        <dsp:cNvSpPr/>
      </dsp:nvSpPr>
      <dsp:spPr>
        <a:xfrm>
          <a:off x="0" y="4"/>
          <a:ext cx="8001000" cy="4525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Estimated using AL-EDG</a:t>
          </a:r>
          <a:endParaRPr lang="en-US" sz="2800" b="1" kern="1200" dirty="0"/>
        </a:p>
      </dsp:txBody>
      <dsp:txXfrm>
        <a:off x="0" y="4"/>
        <a:ext cx="8001000" cy="452538"/>
      </dsp:txXfrm>
    </dsp:sp>
    <dsp:sp modelId="{9D066C9B-1FA3-490A-8CBB-2DBEC1779E06}">
      <dsp:nvSpPr>
        <dsp:cNvPr id="0" name=""/>
        <dsp:cNvSpPr/>
      </dsp:nvSpPr>
      <dsp:spPr>
        <a:xfrm>
          <a:off x="0" y="1709730"/>
          <a:ext cx="8001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800" b="1" kern="1200" dirty="0"/>
        </a:p>
      </dsp:txBody>
      <dsp:txXfrm>
        <a:off x="0" y="1709730"/>
        <a:ext cx="8001000" cy="105984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C41870-5435-4AD4-AFAF-32B2D1D2D9F6}">
      <dsp:nvSpPr>
        <dsp:cNvPr id="0" name=""/>
        <dsp:cNvSpPr/>
      </dsp:nvSpPr>
      <dsp:spPr>
        <a:xfrm>
          <a:off x="0" y="1680000"/>
          <a:ext cx="80010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A55E8-E5B8-43F4-A962-D63EB1C3338A}">
      <dsp:nvSpPr>
        <dsp:cNvPr id="0" name=""/>
        <dsp:cNvSpPr/>
      </dsp:nvSpPr>
      <dsp:spPr>
        <a:xfrm>
          <a:off x="400050" y="720600"/>
          <a:ext cx="5600700" cy="1918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Area of Buffer = Area of SRAM X                        number of SRAM</a:t>
          </a:r>
          <a:endParaRPr lang="en-US" sz="2800" b="1" kern="1200" dirty="0"/>
        </a:p>
      </dsp:txBody>
      <dsp:txXfrm>
        <a:off x="400050" y="720600"/>
        <a:ext cx="5600700" cy="191880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25766C-2E80-433F-AC20-F2274A60DADF}">
      <dsp:nvSpPr>
        <dsp:cNvPr id="0" name=""/>
        <dsp:cNvSpPr/>
      </dsp:nvSpPr>
      <dsp:spPr>
        <a:xfrm rot="5400000">
          <a:off x="4705442" y="-2188393"/>
          <a:ext cx="1312068" cy="569371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SRAM write energy consumption X word access counts</a:t>
          </a:r>
        </a:p>
      </dsp:txBody>
      <dsp:txXfrm rot="5400000">
        <a:off x="4705442" y="-2188393"/>
        <a:ext cx="1312068" cy="5693712"/>
      </dsp:txXfrm>
    </dsp:sp>
    <dsp:sp modelId="{131019DE-409A-45B0-9814-35E48E31E2BD}">
      <dsp:nvSpPr>
        <dsp:cNvPr id="0" name=""/>
        <dsp:cNvSpPr/>
      </dsp:nvSpPr>
      <dsp:spPr>
        <a:xfrm>
          <a:off x="0" y="0"/>
          <a:ext cx="2496304" cy="10120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Receive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Buffer =</a:t>
          </a:r>
        </a:p>
      </dsp:txBody>
      <dsp:txXfrm>
        <a:off x="0" y="0"/>
        <a:ext cx="2496304" cy="1012097"/>
      </dsp:txXfrm>
    </dsp:sp>
    <dsp:sp modelId="{2309A836-8472-4314-A0AC-81118ED88B1B}">
      <dsp:nvSpPr>
        <dsp:cNvPr id="0" name=""/>
        <dsp:cNvSpPr/>
      </dsp:nvSpPr>
      <dsp:spPr>
        <a:xfrm rot="5400000">
          <a:off x="4705409" y="-757748"/>
          <a:ext cx="1312068" cy="562056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SRAM read energy consumption X word access counts</a:t>
          </a:r>
        </a:p>
      </dsp:txBody>
      <dsp:txXfrm rot="5400000">
        <a:off x="4705409" y="-757748"/>
        <a:ext cx="1312068" cy="5620568"/>
      </dsp:txXfrm>
    </dsp:sp>
    <dsp:sp modelId="{1ECB6A88-D9E9-4946-AC39-C8603BBAB781}">
      <dsp:nvSpPr>
        <dsp:cNvPr id="0" name=""/>
        <dsp:cNvSpPr/>
      </dsp:nvSpPr>
      <dsp:spPr>
        <a:xfrm>
          <a:off x="0" y="1600199"/>
          <a:ext cx="2532843" cy="9046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Transmit Buffer =</a:t>
          </a:r>
        </a:p>
      </dsp:txBody>
      <dsp:txXfrm>
        <a:off x="0" y="1600199"/>
        <a:ext cx="2532843" cy="904671"/>
      </dsp:txXfrm>
    </dsp:sp>
    <dsp:sp modelId="{ED8A5022-4C10-4536-86D1-F31642AF2E79}">
      <dsp:nvSpPr>
        <dsp:cNvPr id="0" name=""/>
        <dsp:cNvSpPr/>
      </dsp:nvSpPr>
      <dsp:spPr>
        <a:xfrm rot="5400000">
          <a:off x="4587753" y="717441"/>
          <a:ext cx="1626597" cy="577286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transfer cycle (no. of bits =&gt; bus width)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number of transferred data (no. of bits =&gt; data width)</a:t>
          </a:r>
        </a:p>
      </dsp:txBody>
      <dsp:txXfrm rot="5400000">
        <a:off x="4587753" y="717441"/>
        <a:ext cx="1626597" cy="5772863"/>
      </dsp:txXfrm>
    </dsp:sp>
    <dsp:sp modelId="{DF591139-0703-429E-980F-B2F88327BD24}">
      <dsp:nvSpPr>
        <dsp:cNvPr id="0" name=""/>
        <dsp:cNvSpPr/>
      </dsp:nvSpPr>
      <dsp:spPr>
        <a:xfrm>
          <a:off x="0" y="3140474"/>
          <a:ext cx="2496304" cy="8219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Word access counts =</a:t>
          </a:r>
        </a:p>
      </dsp:txBody>
      <dsp:txXfrm>
        <a:off x="0" y="3140474"/>
        <a:ext cx="2496304" cy="821929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F91DB2-ABE9-4F37-957B-44068034647E}">
      <dsp:nvSpPr>
        <dsp:cNvPr id="0" name=""/>
        <dsp:cNvSpPr/>
      </dsp:nvSpPr>
      <dsp:spPr>
        <a:xfrm>
          <a:off x="0" y="0"/>
          <a:ext cx="8077200" cy="9354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Conclusion</a:t>
          </a:r>
          <a:endParaRPr lang="en-US" sz="3900" b="1" kern="1200" dirty="0"/>
        </a:p>
      </dsp:txBody>
      <dsp:txXfrm>
        <a:off x="0" y="0"/>
        <a:ext cx="8077200" cy="935415"/>
      </dsp:txXfrm>
    </dsp:sp>
    <dsp:sp modelId="{76E1B609-6DF2-44DF-87FA-414C825BB619}">
      <dsp:nvSpPr>
        <dsp:cNvPr id="0" name=""/>
        <dsp:cNvSpPr/>
      </dsp:nvSpPr>
      <dsp:spPr>
        <a:xfrm>
          <a:off x="0" y="1002301"/>
          <a:ext cx="8077200" cy="94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/>
            <a:t>Buffer architecture optimized considering parameters of SRAM</a:t>
          </a:r>
          <a:endParaRPr lang="en-US" sz="3000" kern="1200" dirty="0"/>
        </a:p>
      </dsp:txBody>
      <dsp:txXfrm>
        <a:off x="0" y="1002301"/>
        <a:ext cx="8077200" cy="948577"/>
      </dsp:txXfrm>
    </dsp:sp>
    <dsp:sp modelId="{08089349-C74D-4322-BF02-4E6C23ECCF03}">
      <dsp:nvSpPr>
        <dsp:cNvPr id="0" name=""/>
        <dsp:cNvSpPr/>
      </dsp:nvSpPr>
      <dsp:spPr>
        <a:xfrm>
          <a:off x="0" y="1972660"/>
          <a:ext cx="8077200" cy="935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Future Work</a:t>
          </a:r>
          <a:endParaRPr lang="en-US" sz="3900" kern="1200" dirty="0"/>
        </a:p>
      </dsp:txBody>
      <dsp:txXfrm>
        <a:off x="0" y="1972660"/>
        <a:ext cx="8077200" cy="935415"/>
      </dsp:txXfrm>
    </dsp:sp>
    <dsp:sp modelId="{D9E65EE2-F35F-46B0-8E96-E838E6F5D19A}">
      <dsp:nvSpPr>
        <dsp:cNvPr id="0" name=""/>
        <dsp:cNvSpPr/>
      </dsp:nvSpPr>
      <dsp:spPr>
        <a:xfrm>
          <a:off x="0" y="2845364"/>
          <a:ext cx="8077200" cy="157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/>
            <a:t>Does not specify the bus protocol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/>
            <a:t>Implementation on multi layer bus</a:t>
          </a:r>
          <a:endParaRPr lang="en-US" sz="3000" kern="1200" dirty="0" smtClean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/>
            <a:t>		</a:t>
          </a:r>
          <a:endParaRPr lang="en-US" sz="3000" kern="1200" dirty="0"/>
        </a:p>
      </dsp:txBody>
      <dsp:txXfrm>
        <a:off x="0" y="2845364"/>
        <a:ext cx="8077200" cy="15742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19FDAA-93D6-4389-BE6A-5982D61453F3}">
      <dsp:nvSpPr>
        <dsp:cNvPr id="0" name=""/>
        <dsp:cNvSpPr/>
      </dsp:nvSpPr>
      <dsp:spPr>
        <a:xfrm rot="10800000">
          <a:off x="-1" y="337147"/>
          <a:ext cx="8001003" cy="71947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0799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Reuse previously designed modules on a standard bus architecture</a:t>
          </a:r>
          <a:endParaRPr lang="en-US" sz="2800" kern="1200" dirty="0"/>
        </a:p>
      </dsp:txBody>
      <dsp:txXfrm rot="10800000">
        <a:off x="-1" y="337147"/>
        <a:ext cx="8001003" cy="719475"/>
      </dsp:txXfrm>
    </dsp:sp>
    <dsp:sp modelId="{556D5AF8-DFE5-43D9-8E32-C839BB2441FF}">
      <dsp:nvSpPr>
        <dsp:cNvPr id="0" name=""/>
        <dsp:cNvSpPr/>
      </dsp:nvSpPr>
      <dsp:spPr>
        <a:xfrm>
          <a:off x="0" y="228606"/>
          <a:ext cx="1379881" cy="10688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ACA7D-4AF0-4741-BAE7-420DE8604D91}">
      <dsp:nvSpPr>
        <dsp:cNvPr id="0" name=""/>
        <dsp:cNvSpPr/>
      </dsp:nvSpPr>
      <dsp:spPr>
        <a:xfrm rot="10800000">
          <a:off x="-1" y="1905011"/>
          <a:ext cx="8001003" cy="82460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0799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 transfers between IPs</a:t>
          </a:r>
          <a:endParaRPr lang="en-US" sz="2800" kern="1200" dirty="0"/>
        </a:p>
      </dsp:txBody>
      <dsp:txXfrm rot="10800000">
        <a:off x="-1" y="1905011"/>
        <a:ext cx="8001003" cy="824603"/>
      </dsp:txXfrm>
    </dsp:sp>
    <dsp:sp modelId="{7EC75822-EA84-4CED-92FC-82807145115C}">
      <dsp:nvSpPr>
        <dsp:cNvPr id="0" name=""/>
        <dsp:cNvSpPr/>
      </dsp:nvSpPr>
      <dsp:spPr>
        <a:xfrm>
          <a:off x="0" y="1752595"/>
          <a:ext cx="1010409" cy="11294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BF913-EDF9-4FAC-A2B9-CC0634819361}">
      <dsp:nvSpPr>
        <dsp:cNvPr id="0" name=""/>
        <dsp:cNvSpPr/>
      </dsp:nvSpPr>
      <dsp:spPr>
        <a:xfrm>
          <a:off x="0" y="24326"/>
          <a:ext cx="8001000" cy="917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Role</a:t>
          </a:r>
          <a:endParaRPr lang="en-US" sz="2800" b="1" kern="1200" dirty="0"/>
        </a:p>
      </dsp:txBody>
      <dsp:txXfrm>
        <a:off x="0" y="24326"/>
        <a:ext cx="8001000" cy="917280"/>
      </dsp:txXfrm>
    </dsp:sp>
    <dsp:sp modelId="{9D066C9B-1FA3-490A-8CBB-2DBEC1779E06}">
      <dsp:nvSpPr>
        <dsp:cNvPr id="0" name=""/>
        <dsp:cNvSpPr/>
      </dsp:nvSpPr>
      <dsp:spPr>
        <a:xfrm>
          <a:off x="0" y="941606"/>
          <a:ext cx="8001000" cy="1343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smtClean="0"/>
            <a:t>Stores </a:t>
          </a:r>
          <a:r>
            <a:rPr lang="en-US" sz="2800" kern="1200" dirty="0" smtClean="0"/>
            <a:t>data transferred between IPs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Compensates operational frequency difference between the IPs and bus.</a:t>
          </a:r>
          <a:endParaRPr lang="en-US" sz="2800" kern="1200" dirty="0"/>
        </a:p>
      </dsp:txBody>
      <dsp:txXfrm>
        <a:off x="0" y="941606"/>
        <a:ext cx="8001000" cy="1343947"/>
      </dsp:txXfrm>
    </dsp:sp>
    <dsp:sp modelId="{8C463D96-D4B9-460E-9B0F-3929BE87C2F2}">
      <dsp:nvSpPr>
        <dsp:cNvPr id="0" name=""/>
        <dsp:cNvSpPr/>
      </dsp:nvSpPr>
      <dsp:spPr>
        <a:xfrm>
          <a:off x="0" y="2285553"/>
          <a:ext cx="8001000" cy="917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Implementation</a:t>
          </a:r>
          <a:endParaRPr lang="en-US" sz="2800" b="1" kern="1200" dirty="0"/>
        </a:p>
      </dsp:txBody>
      <dsp:txXfrm>
        <a:off x="0" y="2285553"/>
        <a:ext cx="8001000" cy="917280"/>
      </dsp:txXfrm>
    </dsp:sp>
    <dsp:sp modelId="{0AB9BA66-2D02-4853-98E9-FA1311B7063A}">
      <dsp:nvSpPr>
        <dsp:cNvPr id="0" name=""/>
        <dsp:cNvSpPr/>
      </dsp:nvSpPr>
      <dsp:spPr>
        <a:xfrm>
          <a:off x="0" y="3202833"/>
          <a:ext cx="8001000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SRAM : faster, compact &amp; no refreshing circuitry</a:t>
          </a:r>
          <a:endParaRPr lang="en-US" sz="2800" kern="1200" dirty="0"/>
        </a:p>
      </dsp:txBody>
      <dsp:txXfrm>
        <a:off x="0" y="3202833"/>
        <a:ext cx="8001000" cy="8114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BF913-EDF9-4FAC-A2B9-CC0634819361}">
      <dsp:nvSpPr>
        <dsp:cNvPr id="0" name=""/>
        <dsp:cNvSpPr/>
      </dsp:nvSpPr>
      <dsp:spPr>
        <a:xfrm>
          <a:off x="0" y="76196"/>
          <a:ext cx="80010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Amount of data transfer</a:t>
          </a:r>
          <a:endParaRPr lang="en-US" sz="2800" b="1" kern="1200" dirty="0"/>
        </a:p>
      </dsp:txBody>
      <dsp:txXfrm>
        <a:off x="0" y="76196"/>
        <a:ext cx="8001000" cy="1216800"/>
      </dsp:txXfrm>
    </dsp:sp>
    <dsp:sp modelId="{9D066C9B-1FA3-490A-8CBB-2DBEC1779E06}">
      <dsp:nvSpPr>
        <dsp:cNvPr id="0" name=""/>
        <dsp:cNvSpPr/>
      </dsp:nvSpPr>
      <dsp:spPr>
        <a:xfrm>
          <a:off x="0" y="1676396"/>
          <a:ext cx="8001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Number of bits per word, number of words &amp; number of SRAMs</a:t>
          </a:r>
          <a:endParaRPr lang="en-US" sz="2800" kern="1200" dirty="0"/>
        </a:p>
      </dsp:txBody>
      <dsp:txXfrm>
        <a:off x="0" y="1676396"/>
        <a:ext cx="8001000" cy="10764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BF913-EDF9-4FAC-A2B9-CC0634819361}">
      <dsp:nvSpPr>
        <dsp:cNvPr id="0" name=""/>
        <dsp:cNvSpPr/>
      </dsp:nvSpPr>
      <dsp:spPr>
        <a:xfrm>
          <a:off x="0" y="0"/>
          <a:ext cx="8001000" cy="106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Buffer optimization for </a:t>
          </a:r>
          <a:r>
            <a:rPr lang="en-US" sz="2800" b="1" kern="1200" dirty="0" err="1" smtClean="0"/>
            <a:t>NoC</a:t>
          </a:r>
          <a:endParaRPr lang="en-US" sz="2800" b="1" kern="1200" dirty="0"/>
        </a:p>
      </dsp:txBody>
      <dsp:txXfrm>
        <a:off x="0" y="0"/>
        <a:ext cx="8001000" cy="1067040"/>
      </dsp:txXfrm>
    </dsp:sp>
    <dsp:sp modelId="{9D066C9B-1FA3-490A-8CBB-2DBEC1779E06}">
      <dsp:nvSpPr>
        <dsp:cNvPr id="0" name=""/>
        <dsp:cNvSpPr/>
      </dsp:nvSpPr>
      <dsp:spPr>
        <a:xfrm>
          <a:off x="0" y="1037276"/>
          <a:ext cx="8001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Analyzed the communication flow on chip.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Traffic in the interconnect .</a:t>
          </a:r>
          <a:endParaRPr lang="en-US" sz="2800" kern="1200" dirty="0"/>
        </a:p>
      </dsp:txBody>
      <dsp:txXfrm>
        <a:off x="0" y="1037276"/>
        <a:ext cx="8001000" cy="943920"/>
      </dsp:txXfrm>
    </dsp:sp>
    <dsp:sp modelId="{9981D992-9D04-4233-A1D4-BCF22641C625}">
      <dsp:nvSpPr>
        <dsp:cNvPr id="0" name=""/>
        <dsp:cNvSpPr/>
      </dsp:nvSpPr>
      <dsp:spPr>
        <a:xfrm>
          <a:off x="0" y="2057160"/>
          <a:ext cx="8001000" cy="1067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Approach of Paper </a:t>
          </a:r>
          <a:endParaRPr lang="en-US" sz="2800" kern="1200" dirty="0"/>
        </a:p>
      </dsp:txBody>
      <dsp:txXfrm>
        <a:off x="0" y="2057160"/>
        <a:ext cx="8001000" cy="1067040"/>
      </dsp:txXfrm>
    </dsp:sp>
    <dsp:sp modelId="{A6EEC4E8-1E65-470E-A6E8-5B1EFA711C0E}">
      <dsp:nvSpPr>
        <dsp:cNvPr id="0" name=""/>
        <dsp:cNvSpPr/>
      </dsp:nvSpPr>
      <dsp:spPr>
        <a:xfrm>
          <a:off x="0" y="3086340"/>
          <a:ext cx="8001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Optimizes buffer for not only size but also for physical dimensions of the SRAM</a:t>
          </a:r>
          <a:endParaRPr lang="en-US" sz="2800" kern="1200" dirty="0"/>
        </a:p>
      </dsp:txBody>
      <dsp:txXfrm>
        <a:off x="0" y="3086340"/>
        <a:ext cx="8001000" cy="9439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0B6D8E-B785-434C-B790-A46CD2002119}">
      <dsp:nvSpPr>
        <dsp:cNvPr id="0" name=""/>
        <dsp:cNvSpPr/>
      </dsp:nvSpPr>
      <dsp:spPr>
        <a:xfrm>
          <a:off x="2738623" y="297"/>
          <a:ext cx="2523752" cy="1682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Target Architecture </a:t>
          </a:r>
          <a:endParaRPr lang="en-US" sz="2800" b="1" kern="1200" dirty="0"/>
        </a:p>
      </dsp:txBody>
      <dsp:txXfrm>
        <a:off x="2738623" y="297"/>
        <a:ext cx="2523752" cy="1682501"/>
      </dsp:txXfrm>
    </dsp:sp>
    <dsp:sp modelId="{188046A8-EFED-4338-9C74-2A1229E66FEF}">
      <dsp:nvSpPr>
        <dsp:cNvPr id="0" name=""/>
        <dsp:cNvSpPr/>
      </dsp:nvSpPr>
      <dsp:spPr>
        <a:xfrm>
          <a:off x="2360060" y="1682799"/>
          <a:ext cx="1640439" cy="673000"/>
        </a:xfrm>
        <a:custGeom>
          <a:avLst/>
          <a:gdLst/>
          <a:ahLst/>
          <a:cxnLst/>
          <a:rect l="0" t="0" r="0" b="0"/>
          <a:pathLst>
            <a:path>
              <a:moveTo>
                <a:pt x="1640439" y="0"/>
              </a:moveTo>
              <a:lnTo>
                <a:pt x="1640439" y="336500"/>
              </a:lnTo>
              <a:lnTo>
                <a:pt x="0" y="336500"/>
              </a:lnTo>
              <a:lnTo>
                <a:pt x="0" y="6730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7CC8C-06CA-43B8-ADDD-61B43A66B502}">
      <dsp:nvSpPr>
        <dsp:cNvPr id="0" name=""/>
        <dsp:cNvSpPr/>
      </dsp:nvSpPr>
      <dsp:spPr>
        <a:xfrm>
          <a:off x="1098184" y="2355800"/>
          <a:ext cx="2523752" cy="1682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 Level Model (SLM)</a:t>
          </a:r>
          <a:endParaRPr lang="en-US" sz="2800" kern="1200" dirty="0"/>
        </a:p>
      </dsp:txBody>
      <dsp:txXfrm>
        <a:off x="1098184" y="2355800"/>
        <a:ext cx="2523752" cy="1682501"/>
      </dsp:txXfrm>
    </dsp:sp>
    <dsp:sp modelId="{7F67A1AF-7DFF-4679-89F4-7865A990F68E}">
      <dsp:nvSpPr>
        <dsp:cNvPr id="0" name=""/>
        <dsp:cNvSpPr/>
      </dsp:nvSpPr>
      <dsp:spPr>
        <a:xfrm>
          <a:off x="4000500" y="1682799"/>
          <a:ext cx="1640439" cy="67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500"/>
              </a:lnTo>
              <a:lnTo>
                <a:pt x="1640439" y="336500"/>
              </a:lnTo>
              <a:lnTo>
                <a:pt x="1640439" y="6730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B2D1E-F05F-4477-B880-12236AF769AF}">
      <dsp:nvSpPr>
        <dsp:cNvPr id="0" name=""/>
        <dsp:cNvSpPr/>
      </dsp:nvSpPr>
      <dsp:spPr>
        <a:xfrm>
          <a:off x="4379062" y="2355800"/>
          <a:ext cx="2523752" cy="1682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Architecture Level Model (ALM).</a:t>
          </a:r>
          <a:endParaRPr lang="en-US" sz="2800" kern="1200" dirty="0"/>
        </a:p>
      </dsp:txBody>
      <dsp:txXfrm>
        <a:off x="4379062" y="2355800"/>
        <a:ext cx="2523752" cy="168250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0B6D8E-B785-434C-B790-A46CD2002119}">
      <dsp:nvSpPr>
        <dsp:cNvPr id="0" name=""/>
        <dsp:cNvSpPr/>
      </dsp:nvSpPr>
      <dsp:spPr>
        <a:xfrm>
          <a:off x="2738623" y="297"/>
          <a:ext cx="2523752" cy="1682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Target Architecture </a:t>
          </a:r>
          <a:endParaRPr lang="en-US" sz="2800" b="1" kern="1200" dirty="0"/>
        </a:p>
      </dsp:txBody>
      <dsp:txXfrm>
        <a:off x="2738623" y="297"/>
        <a:ext cx="2523752" cy="1682501"/>
      </dsp:txXfrm>
    </dsp:sp>
    <dsp:sp modelId="{188046A8-EFED-4338-9C74-2A1229E66FEF}">
      <dsp:nvSpPr>
        <dsp:cNvPr id="0" name=""/>
        <dsp:cNvSpPr/>
      </dsp:nvSpPr>
      <dsp:spPr>
        <a:xfrm>
          <a:off x="3954780" y="1682799"/>
          <a:ext cx="91440" cy="673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0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7CC8C-06CA-43B8-ADDD-61B43A66B502}">
      <dsp:nvSpPr>
        <dsp:cNvPr id="0" name=""/>
        <dsp:cNvSpPr/>
      </dsp:nvSpPr>
      <dsp:spPr>
        <a:xfrm>
          <a:off x="2738623" y="2355800"/>
          <a:ext cx="2523752" cy="1682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 Level Model (SLM)</a:t>
          </a:r>
          <a:endParaRPr lang="en-US" sz="2800" kern="1200" dirty="0"/>
        </a:p>
      </dsp:txBody>
      <dsp:txXfrm>
        <a:off x="2738623" y="2355800"/>
        <a:ext cx="2523752" cy="168250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0B6D8E-B785-434C-B790-A46CD2002119}">
      <dsp:nvSpPr>
        <dsp:cNvPr id="0" name=""/>
        <dsp:cNvSpPr/>
      </dsp:nvSpPr>
      <dsp:spPr>
        <a:xfrm>
          <a:off x="2738623" y="297"/>
          <a:ext cx="2523752" cy="1682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Target Architecture </a:t>
          </a:r>
          <a:endParaRPr lang="en-US" sz="2800" b="1" kern="1200" dirty="0"/>
        </a:p>
      </dsp:txBody>
      <dsp:txXfrm>
        <a:off x="2738623" y="297"/>
        <a:ext cx="2523752" cy="1682501"/>
      </dsp:txXfrm>
    </dsp:sp>
    <dsp:sp modelId="{7F67A1AF-7DFF-4679-89F4-7865A990F68E}">
      <dsp:nvSpPr>
        <dsp:cNvPr id="0" name=""/>
        <dsp:cNvSpPr/>
      </dsp:nvSpPr>
      <dsp:spPr>
        <a:xfrm>
          <a:off x="3954780" y="1682799"/>
          <a:ext cx="91440" cy="673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0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B2D1E-F05F-4477-B880-12236AF769AF}">
      <dsp:nvSpPr>
        <dsp:cNvPr id="0" name=""/>
        <dsp:cNvSpPr/>
      </dsp:nvSpPr>
      <dsp:spPr>
        <a:xfrm>
          <a:off x="2738623" y="2355800"/>
          <a:ext cx="2523752" cy="1682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Architecture Level Model (ALM).</a:t>
          </a:r>
          <a:endParaRPr lang="en-US" sz="2800" kern="1200" dirty="0"/>
        </a:p>
      </dsp:txBody>
      <dsp:txXfrm>
        <a:off x="2738623" y="2355800"/>
        <a:ext cx="2523752" cy="1682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3E1DE-6EA4-49D0-9C2B-499F1381E543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A66AA-0C09-4C01-8F90-2667A061C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1200" dirty="0" smtClean="0"/>
              <a:t>Communication is THE most critical aspect affecting system performance</a:t>
            </a:r>
          </a:p>
          <a:p>
            <a:pPr eaLnBrk="1" hangingPunct="1"/>
            <a:r>
              <a:rPr lang="en-US" sz="1200" dirty="0" smtClean="0"/>
              <a:t>Communication architecture consumes </a:t>
            </a:r>
            <a:r>
              <a:rPr lang="en-US" sz="1200" dirty="0" err="1" smtClean="0"/>
              <a:t>upto</a:t>
            </a:r>
            <a:r>
              <a:rPr lang="en-US" sz="1200" dirty="0" smtClean="0"/>
              <a:t> 50% of total on-chip power</a:t>
            </a:r>
          </a:p>
          <a:p>
            <a:pPr eaLnBrk="1" hangingPunct="1"/>
            <a:r>
              <a:rPr lang="en-US" sz="1200" dirty="0" smtClean="0"/>
              <a:t>Ever increasing number of wires, repeaters, bus components (arbiters, bridges, decoders etc.) increases system cost</a:t>
            </a:r>
          </a:p>
          <a:p>
            <a:pPr eaLnBrk="1" hangingPunct="1"/>
            <a:r>
              <a:rPr lang="en-US" sz="1200" dirty="0" smtClean="0"/>
              <a:t>Communication architecture design, customization, exploration, verification and implementation takes up the largest chunk of a design cycle</a:t>
            </a:r>
          </a:p>
          <a:p>
            <a:endParaRPr lang="en-US" sz="1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Communication Architectures</a:t>
            </a:r>
            <a:r>
              <a:rPr lang="en-US" sz="1200" dirty="0" smtClean="0">
                <a:latin typeface="Arial" charset="0"/>
                <a:cs typeface="Arial" charset="0"/>
              </a:rPr>
              <a:t> in today’s complex systems </a:t>
            </a:r>
            <a:r>
              <a:rPr lang="en-US" sz="1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significantly</a:t>
            </a:r>
            <a:r>
              <a:rPr lang="en-US" sz="1200" dirty="0" smtClean="0">
                <a:latin typeface="Arial" charset="0"/>
                <a:cs typeface="Arial" charset="0"/>
              </a:rPr>
              <a:t> affect performance, power, cost and time-to-market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design space is explored 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Every process mapped to FB</a:t>
            </a:r>
            <a:r>
              <a:rPr lang="en-US" baseline="0" dirty="0" smtClean="0"/>
              <a:t> of IP in IP registered database</a:t>
            </a:r>
          </a:p>
          <a:p>
            <a:endParaRPr lang="en-US" baseline="0" dirty="0" smtClean="0"/>
          </a:p>
          <a:p>
            <a:pPr lvl="0" algn="l"/>
            <a:r>
              <a:rPr lang="en-US" sz="2800" b="0" dirty="0" smtClean="0"/>
              <a:t>Each channel mapped to a bus</a:t>
            </a:r>
          </a:p>
          <a:p>
            <a:pPr lvl="0" algn="ctr"/>
            <a:r>
              <a:rPr lang="en-US" sz="2800" b="0" dirty="0" smtClean="0"/>
              <a:t>3</a:t>
            </a:r>
          </a:p>
          <a:p>
            <a:pPr lvl="1" algn="l"/>
            <a:r>
              <a:rPr lang="en-US" sz="2800" b="0" dirty="0" smtClean="0"/>
              <a:t>Execution freq. of FB mapped to freq. candidates of corresponding IP.</a:t>
            </a:r>
          </a:p>
          <a:p>
            <a:pPr lvl="0" algn="l"/>
            <a:r>
              <a:rPr lang="en-US" sz="2800" b="0" dirty="0" smtClean="0"/>
              <a:t>4</a:t>
            </a:r>
          </a:p>
          <a:p>
            <a:pPr lvl="1" algn="l"/>
            <a:r>
              <a:rPr lang="en-US" sz="2800" b="0" dirty="0" smtClean="0"/>
              <a:t>Execution freq. of bus &amp; bus width selected from bus freq candidates &amp; bus width input by designer</a:t>
            </a:r>
          </a:p>
          <a:p>
            <a:pPr lvl="1" algn="l"/>
            <a:r>
              <a:rPr lang="en-US" sz="2800" b="0" dirty="0" smtClean="0"/>
              <a:t>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Performanceof</a:t>
            </a:r>
            <a:r>
              <a:rPr lang="en-US" dirty="0" smtClean="0"/>
              <a:t> application estimated by </a:t>
            </a:r>
            <a:endParaRPr lang="en-US" sz="2800" b="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Execution order used to construct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types of exec order exist between data processing &amp;</a:t>
            </a:r>
            <a:r>
              <a:rPr lang="en-US" baseline="0" dirty="0" smtClean="0"/>
              <a:t> data transfer </a:t>
            </a:r>
            <a:endParaRPr lang="en-US" sz="2800" b="0" dirty="0" smtClean="0"/>
          </a:p>
          <a:p>
            <a:endParaRPr lang="en-US" dirty="0" smtClean="0"/>
          </a:p>
          <a:p>
            <a:r>
              <a:rPr lang="en-US" dirty="0" smtClean="0"/>
              <a:t>ALEDG constructed from SLEOG  by adding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dependancies</a:t>
            </a:r>
            <a:r>
              <a:rPr lang="en-US" baseline="0" dirty="0" smtClean="0"/>
              <a:t> to ALM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vertex pi represents either a data processing or a data transfer..each edge </a:t>
            </a:r>
            <a:r>
              <a:rPr lang="en-US" dirty="0" err="1" smtClean="0"/>
              <a:t>ci</a:t>
            </a:r>
            <a:r>
              <a:rPr lang="en-US" dirty="0" smtClean="0"/>
              <a:t> </a:t>
            </a:r>
            <a:r>
              <a:rPr lang="en-US" dirty="0" err="1" smtClean="0"/>
              <a:t>represnts</a:t>
            </a:r>
            <a:r>
              <a:rPr lang="en-US" dirty="0" smtClean="0"/>
              <a:t> the </a:t>
            </a:r>
            <a:r>
              <a:rPr lang="en-US" dirty="0" err="1" smtClean="0"/>
              <a:t>exceeution</a:t>
            </a:r>
            <a:r>
              <a:rPr lang="en-US" dirty="0" smtClean="0"/>
              <a:t> order in SLM  &amp; </a:t>
            </a:r>
            <a:r>
              <a:rPr lang="en-US" dirty="0" err="1" smtClean="0"/>
              <a:t>dependancy</a:t>
            </a:r>
            <a:r>
              <a:rPr lang="en-US" dirty="0" smtClean="0"/>
              <a:t> between data </a:t>
            </a:r>
            <a:r>
              <a:rPr lang="en-US" dirty="0" err="1" smtClean="0"/>
              <a:t>procees</a:t>
            </a:r>
            <a:r>
              <a:rPr lang="en-US" dirty="0" smtClean="0"/>
              <a:t> and data transfer acc to ALM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Bufferes</a:t>
            </a:r>
            <a:r>
              <a:rPr lang="en-US" dirty="0" smtClean="0"/>
              <a:t> were </a:t>
            </a:r>
            <a:r>
              <a:rPr lang="en-US" dirty="0" err="1" smtClean="0"/>
              <a:t>realised</a:t>
            </a:r>
            <a:r>
              <a:rPr lang="en-US" dirty="0" smtClean="0"/>
              <a:t> as temporary</a:t>
            </a:r>
            <a:r>
              <a:rPr lang="en-US" baseline="0" dirty="0" smtClean="0"/>
              <a:t> storage where </a:t>
            </a:r>
            <a:r>
              <a:rPr lang="en-US" baseline="0" dirty="0" err="1" smtClean="0"/>
              <a:t>Ips</a:t>
            </a:r>
            <a:r>
              <a:rPr lang="en-US" baseline="0" dirty="0" smtClean="0"/>
              <a:t> &amp;buses cud </a:t>
            </a:r>
            <a:r>
              <a:rPr lang="en-US" baseline="0" dirty="0" err="1" smtClean="0"/>
              <a:t>acces</a:t>
            </a:r>
            <a:r>
              <a:rPr lang="en-US" baseline="0" dirty="0" smtClean="0"/>
              <a:t> them </a:t>
            </a:r>
            <a:r>
              <a:rPr lang="en-US" baseline="0" dirty="0" err="1" smtClean="0"/>
              <a:t>frojm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thrie</a:t>
            </a:r>
            <a:r>
              <a:rPr lang="en-US" baseline="0" dirty="0" smtClean="0"/>
              <a:t> own perspective. Example IP can access and 512 byte buffer as 8 bit storage while the 16 bit bus can access it as 16 bit storage.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only one buffer </a:t>
            </a:r>
            <a:r>
              <a:rPr lang="en-US" baseline="0" dirty="0" err="1" smtClean="0"/>
              <a:t>archi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ALLOws</a:t>
            </a:r>
            <a:r>
              <a:rPr lang="en-US" baseline="0" dirty="0" smtClean="0"/>
              <a:t> one to explore in </a:t>
            </a:r>
            <a:r>
              <a:rPr lang="en-US" baseline="0" dirty="0" err="1" smtClean="0"/>
              <a:t>aprameter</a:t>
            </a:r>
            <a:r>
              <a:rPr lang="en-US" baseline="0" dirty="0" smtClean="0"/>
              <a:t> detail based 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Section ahead describes  the effect of buffer on </a:t>
            </a:r>
            <a:r>
              <a:rPr lang="en-US" dirty="0" err="1" smtClean="0"/>
              <a:t>on</a:t>
            </a:r>
            <a:r>
              <a:rPr lang="en-US" dirty="0" smtClean="0"/>
              <a:t> </a:t>
            </a:r>
            <a:r>
              <a:rPr lang="en-US" dirty="0" err="1" smtClean="0"/>
              <a:t>cjhip</a:t>
            </a:r>
            <a:r>
              <a:rPr lang="en-US" dirty="0" smtClean="0"/>
              <a:t> </a:t>
            </a:r>
            <a:r>
              <a:rPr lang="en-US" dirty="0" err="1" smtClean="0"/>
              <a:t>commn</a:t>
            </a:r>
            <a:r>
              <a:rPr lang="en-US" dirty="0" smtClean="0"/>
              <a:t> quality, optimized target buffer </a:t>
            </a:r>
            <a:r>
              <a:rPr lang="en-US" dirty="0" err="1" smtClean="0"/>
              <a:t>archiet</a:t>
            </a:r>
            <a:r>
              <a:rPr lang="en-US" baseline="0" dirty="0" smtClean="0"/>
              <a:t> and buffer arch </a:t>
            </a:r>
            <a:r>
              <a:rPr lang="en-US" baseline="0" dirty="0" err="1" smtClean="0"/>
              <a:t>exploraiton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methd.</a:t>
            </a:r>
            <a:r>
              <a:rPr lang="en-US" dirty="0" err="1" smtClean="0"/>
              <a:t>Among</a:t>
            </a:r>
            <a:r>
              <a:rPr lang="en-US" dirty="0" smtClean="0"/>
              <a:t> several </a:t>
            </a:r>
            <a:r>
              <a:rPr lang="en-US" dirty="0" err="1" smtClean="0"/>
              <a:t>archi</a:t>
            </a:r>
            <a:r>
              <a:rPr lang="en-US" dirty="0" smtClean="0"/>
              <a:t> </a:t>
            </a:r>
            <a:r>
              <a:rPr lang="en-US" dirty="0" err="1" smtClean="0"/>
              <a:t>avaliable</a:t>
            </a:r>
            <a:r>
              <a:rPr lang="en-US" dirty="0" smtClean="0"/>
              <a:t> each arch holds trade off between area and exe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tym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Among several </a:t>
            </a:r>
            <a:r>
              <a:rPr lang="en-US" dirty="0" err="1" smtClean="0"/>
              <a:t>archi</a:t>
            </a:r>
            <a:r>
              <a:rPr lang="en-US" dirty="0" smtClean="0"/>
              <a:t> </a:t>
            </a:r>
            <a:r>
              <a:rPr lang="en-US" dirty="0" err="1" smtClean="0"/>
              <a:t>avaliable</a:t>
            </a:r>
            <a:r>
              <a:rPr lang="en-US" dirty="0" smtClean="0"/>
              <a:t> each arch holds trade off between area and exe</a:t>
            </a:r>
            <a:r>
              <a:rPr lang="en-US" baseline="0" dirty="0" smtClean="0"/>
              <a:t> </a:t>
            </a:r>
            <a:r>
              <a:rPr lang="en-US" baseline="0" smtClean="0"/>
              <a:t>tym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Communication thru measures</a:t>
            </a:r>
            <a:r>
              <a:rPr lang="en-US" baseline="0" dirty="0" smtClean="0"/>
              <a:t> the bus utilization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err="1" smtClean="0"/>
              <a:t>Numebr</a:t>
            </a:r>
            <a:r>
              <a:rPr lang="en-US" baseline="0" dirty="0" smtClean="0"/>
              <a:t> of row &amp; </a:t>
            </a:r>
            <a:r>
              <a:rPr lang="en-US" baseline="0" dirty="0" err="1" smtClean="0"/>
              <a:t>colmn</a:t>
            </a:r>
            <a:r>
              <a:rPr lang="en-US" baseline="0" dirty="0" smtClean="0"/>
              <a:t> of SRAM varies acc to the size of the </a:t>
            </a:r>
            <a:r>
              <a:rPr lang="en-US" baseline="0" dirty="0" err="1" smtClean="0"/>
              <a:t>colmn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Among several </a:t>
            </a:r>
            <a:r>
              <a:rPr lang="en-US" dirty="0" err="1" smtClean="0"/>
              <a:t>archi</a:t>
            </a:r>
            <a:r>
              <a:rPr lang="en-US" dirty="0" smtClean="0"/>
              <a:t> </a:t>
            </a:r>
            <a:r>
              <a:rPr lang="en-US" dirty="0" err="1" smtClean="0"/>
              <a:t>avaliable</a:t>
            </a:r>
            <a:r>
              <a:rPr lang="en-US" dirty="0" smtClean="0"/>
              <a:t> each arch holds trade off between area and exe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tym</a:t>
            </a:r>
            <a:endParaRPr lang="en-US" baseline="0" dirty="0" smtClean="0"/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thus you can read/write only one memory cell during each clock </a:t>
            </a:r>
            <a:r>
              <a:rPr lang="en-US" dirty="0" err="1" smtClean="0"/>
              <a:t>cycl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With multi</a:t>
            </a:r>
            <a:r>
              <a:rPr lang="en-US" baseline="0" dirty="0" smtClean="0"/>
              <a:t> core system the amount data involved in </a:t>
            </a:r>
            <a:r>
              <a:rPr lang="en-US" baseline="0" dirty="0" err="1" smtClean="0"/>
              <a:t>comunicaton</a:t>
            </a:r>
            <a:r>
              <a:rPr lang="en-US" baseline="0" dirty="0" smtClean="0"/>
              <a:t> has increased </a:t>
            </a:r>
            <a:r>
              <a:rPr lang="en-US" baseline="0" dirty="0" err="1" smtClean="0"/>
              <a:t>tremndously</a:t>
            </a:r>
            <a:r>
              <a:rPr lang="en-US" baseline="0" dirty="0" smtClean="0"/>
              <a:t> and hence </a:t>
            </a:r>
            <a:r>
              <a:rPr lang="en-US" baseline="0" dirty="0" err="1" smtClean="0"/>
              <a:t>optimi</a:t>
            </a:r>
            <a:r>
              <a:rPr lang="en-US" baseline="0" dirty="0" smtClean="0"/>
              <a:t> buffer arch have become critical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err="1" smtClean="0"/>
              <a:t>Pfropsed</a:t>
            </a:r>
            <a:r>
              <a:rPr lang="en-US" baseline="0" dirty="0" smtClean="0"/>
              <a:t> exploration method can explore </a:t>
            </a:r>
            <a:r>
              <a:rPr lang="en-US" baseline="0" dirty="0" err="1" smtClean="0"/>
              <a:t>archietecture</a:t>
            </a:r>
            <a:r>
              <a:rPr lang="en-US" baseline="0" dirty="0" smtClean="0"/>
              <a:t> with trade off between area and transfer time.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Among several </a:t>
            </a:r>
            <a:r>
              <a:rPr lang="en-US" dirty="0" err="1" smtClean="0"/>
              <a:t>archi</a:t>
            </a:r>
            <a:r>
              <a:rPr lang="en-US" dirty="0" smtClean="0"/>
              <a:t> </a:t>
            </a:r>
            <a:r>
              <a:rPr lang="en-US" dirty="0" err="1" smtClean="0"/>
              <a:t>avaliable</a:t>
            </a:r>
            <a:r>
              <a:rPr lang="en-US" dirty="0" smtClean="0"/>
              <a:t> each arch holds trade off between area and exe</a:t>
            </a:r>
            <a:r>
              <a:rPr lang="en-US" baseline="0" dirty="0" smtClean="0"/>
              <a:t> </a:t>
            </a:r>
            <a:r>
              <a:rPr lang="en-US" baseline="0" smtClean="0"/>
              <a:t>tym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Among several </a:t>
            </a:r>
            <a:r>
              <a:rPr lang="en-US" dirty="0" err="1" smtClean="0"/>
              <a:t>archi</a:t>
            </a:r>
            <a:r>
              <a:rPr lang="en-US" dirty="0" smtClean="0"/>
              <a:t> </a:t>
            </a:r>
            <a:r>
              <a:rPr lang="en-US" dirty="0" err="1" smtClean="0"/>
              <a:t>avaliable</a:t>
            </a:r>
            <a:r>
              <a:rPr lang="en-US" dirty="0" smtClean="0"/>
              <a:t> each arch holds trade off between area and exe</a:t>
            </a:r>
            <a:r>
              <a:rPr lang="en-US" baseline="0" dirty="0" smtClean="0"/>
              <a:t> </a:t>
            </a:r>
            <a:r>
              <a:rPr lang="en-US" baseline="0" smtClean="0"/>
              <a:t>tym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No of words per SRAM :</a:t>
            </a:r>
          </a:p>
          <a:p>
            <a:pPr eaLnBrk="1" hangingPunct="1"/>
            <a:r>
              <a:rPr lang="en-US" dirty="0" smtClean="0"/>
              <a:t>Max</a:t>
            </a:r>
            <a:r>
              <a:rPr lang="en-US" baseline="0" dirty="0" smtClean="0"/>
              <a:t> data transferred in the channel is bits per word associated with data width</a:t>
            </a:r>
          </a:p>
          <a:p>
            <a:pPr eaLnBrk="1" hangingPunct="1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aseline="0" dirty="0" smtClean="0"/>
              <a:t>Size of the </a:t>
            </a:r>
            <a:r>
              <a:rPr lang="en-US" baseline="0" dirty="0" err="1" smtClean="0"/>
              <a:t>mux</a:t>
            </a:r>
            <a:r>
              <a:rPr lang="en-US" baseline="0" dirty="0" smtClean="0"/>
              <a:t> chosen that yields the smallest SRAM to continue further exploration</a:t>
            </a:r>
          </a:p>
          <a:p>
            <a:pPr eaLnBrk="1" hangingPunct="1"/>
            <a:r>
              <a:rPr lang="en-US" baseline="0" dirty="0" smtClean="0"/>
              <a:t>Exploration might take a long time so prune the parameter search tree  by considering execution </a:t>
            </a:r>
            <a:r>
              <a:rPr lang="en-US" baseline="0" dirty="0" err="1" smtClean="0"/>
              <a:t>tyma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dn</a:t>
            </a:r>
            <a:r>
              <a:rPr lang="en-US" baseline="0" dirty="0" smtClean="0"/>
              <a:t> hardware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aseline="0" dirty="0" smtClean="0"/>
              <a:t>Node </a:t>
            </a:r>
            <a:r>
              <a:rPr lang="en-US" baseline="0" dirty="0" err="1" smtClean="0"/>
              <a:t>aftre</a:t>
            </a:r>
            <a:r>
              <a:rPr lang="en-US" baseline="0" dirty="0" smtClean="0"/>
              <a:t> process to IP mapping, channel to bus mapping, execution freq ma[ping becomes the root node for the </a:t>
            </a:r>
            <a:r>
              <a:rPr lang="en-US" baseline="0" dirty="0" err="1" smtClean="0"/>
              <a:t>exploratoin</a:t>
            </a:r>
            <a:r>
              <a:rPr lang="en-US" baseline="0" dirty="0" smtClean="0"/>
              <a:t>.</a:t>
            </a:r>
          </a:p>
          <a:p>
            <a:pPr eaLnBrk="1" hangingPunct="1"/>
            <a:r>
              <a:rPr lang="en-US" baseline="0" dirty="0" smtClean="0"/>
              <a:t>From root </a:t>
            </a:r>
            <a:r>
              <a:rPr lang="en-US" baseline="0" dirty="0" err="1" smtClean="0"/>
              <a:t>paramters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</a:t>
            </a:r>
            <a:r>
              <a:rPr lang="en-US" baseline="0" dirty="0" smtClean="0"/>
              <a:t> buffer arch for each channel are explored and search is done in DF search </a:t>
            </a:r>
            <a:r>
              <a:rPr lang="en-US" baseline="0" dirty="0" err="1" smtClean="0"/>
              <a:t>amnner</a:t>
            </a:r>
            <a:r>
              <a:rPr lang="en-US" baseline="0" dirty="0" smtClean="0"/>
              <a:t>.</a:t>
            </a:r>
          </a:p>
          <a:p>
            <a:pPr eaLnBrk="1" hangingPunct="1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aseline="0" dirty="0" err="1" smtClean="0"/>
              <a:t>Fip</a:t>
            </a:r>
            <a:r>
              <a:rPr lang="en-US" baseline="0" dirty="0" smtClean="0"/>
              <a:t>: execution freq of IP</a:t>
            </a:r>
          </a:p>
          <a:p>
            <a:pPr eaLnBrk="1" hangingPunct="1"/>
            <a:r>
              <a:rPr lang="en-US" baseline="0" dirty="0" err="1" smtClean="0"/>
              <a:t>Fb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execu</a:t>
            </a:r>
            <a:r>
              <a:rPr lang="en-US" baseline="0" dirty="0" smtClean="0"/>
              <a:t> freq of the bus</a:t>
            </a:r>
          </a:p>
          <a:p>
            <a:pPr eaLnBrk="1" hangingPunct="1"/>
            <a:r>
              <a:rPr lang="en-US" baseline="0" dirty="0" smtClean="0"/>
              <a:t>Transfer time : time spent for data </a:t>
            </a:r>
            <a:r>
              <a:rPr lang="en-US" baseline="0" dirty="0" err="1" smtClean="0"/>
              <a:t>commn</a:t>
            </a:r>
            <a:r>
              <a:rPr lang="en-US" baseline="0" dirty="0" smtClean="0"/>
              <a:t> between 2 </a:t>
            </a:r>
            <a:r>
              <a:rPr lang="en-US" baseline="0" dirty="0" err="1" smtClean="0"/>
              <a:t>ips</a:t>
            </a:r>
            <a:r>
              <a:rPr lang="en-US" baseline="0" dirty="0" smtClean="0"/>
              <a:t>: transfer </a:t>
            </a:r>
            <a:r>
              <a:rPr lang="en-US" baseline="0" dirty="0" err="1" smtClean="0"/>
              <a:t>tym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bw</a:t>
            </a:r>
            <a:r>
              <a:rPr lang="en-US" baseline="0" dirty="0" smtClean="0"/>
              <a:t> IP &amp; send buffer, send &amp; </a:t>
            </a:r>
            <a:r>
              <a:rPr lang="en-US" baseline="0" dirty="0" err="1" smtClean="0"/>
              <a:t>recv</a:t>
            </a:r>
            <a:r>
              <a:rPr lang="en-US" baseline="0" dirty="0" smtClean="0"/>
              <a:t> buffer &amp; </a:t>
            </a:r>
            <a:r>
              <a:rPr lang="en-US" baseline="0" dirty="0" err="1" smtClean="0"/>
              <a:t>rcv</a:t>
            </a:r>
            <a:r>
              <a:rPr lang="en-US" baseline="0" dirty="0" smtClean="0"/>
              <a:t> buffer &amp; 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aseline="0" dirty="0" smtClean="0"/>
              <a:t>Area of SRAM obtained thru logic </a:t>
            </a:r>
            <a:r>
              <a:rPr lang="en-US" baseline="0" dirty="0" err="1" smtClean="0"/>
              <a:t>syntesis</a:t>
            </a:r>
            <a:r>
              <a:rPr lang="en-US" baseline="0" dirty="0" smtClean="0"/>
              <a:t> using 0.18um process</a:t>
            </a:r>
          </a:p>
          <a:p>
            <a:pPr eaLnBrk="1" hangingPunct="1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aseline="0" dirty="0" smtClean="0"/>
              <a:t>Dynamic energy consumption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aseline="0" dirty="0" smtClean="0"/>
              <a:t>Proposed method was </a:t>
            </a:r>
            <a:r>
              <a:rPr lang="en-US" baseline="0" dirty="0" err="1" smtClean="0"/>
              <a:t>aplied</a:t>
            </a:r>
            <a:r>
              <a:rPr lang="en-US" baseline="0" dirty="0" smtClean="0"/>
              <a:t> to JPEG encoder system consisted of 7 process and 6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aseline="0" dirty="0" smtClean="0"/>
              <a:t>Proposed method was </a:t>
            </a:r>
            <a:r>
              <a:rPr lang="en-US" baseline="0" dirty="0" err="1" smtClean="0"/>
              <a:t>aplied</a:t>
            </a:r>
            <a:r>
              <a:rPr lang="en-US" baseline="0" dirty="0" smtClean="0"/>
              <a:t> to JPEG encoder system consisted of 7 process and </a:t>
            </a:r>
            <a:r>
              <a:rPr lang="en-US" baseline="0" smtClean="0"/>
              <a:t>6 channels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Using previously </a:t>
            </a:r>
            <a:r>
              <a:rPr lang="en-US" dirty="0" err="1" smtClean="0"/>
              <a:t>deisgned</a:t>
            </a:r>
            <a:r>
              <a:rPr lang="en-US" dirty="0" smtClean="0"/>
              <a:t> modules</a:t>
            </a:r>
            <a:r>
              <a:rPr lang="en-US" baseline="0" dirty="0" smtClean="0"/>
              <a:t> called </a:t>
            </a:r>
            <a:r>
              <a:rPr lang="en-US" baseline="0" dirty="0" err="1" smtClean="0"/>
              <a:t>Ips</a:t>
            </a:r>
            <a:r>
              <a:rPr lang="en-US" baseline="0" dirty="0" smtClean="0"/>
              <a:t> on a std bus architecture</a:t>
            </a:r>
          </a:p>
          <a:p>
            <a:pPr eaLnBrk="1" hangingPunct="1"/>
            <a:r>
              <a:rPr lang="en-US" baseline="0" dirty="0" smtClean="0"/>
              <a:t>Not only the data processing </a:t>
            </a:r>
            <a:r>
              <a:rPr lang="en-US" baseline="0" dirty="0" err="1" smtClean="0"/>
              <a:t>happeing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Ips</a:t>
            </a:r>
            <a:r>
              <a:rPr lang="en-US" baseline="0" dirty="0" smtClean="0"/>
              <a:t> but also de data </a:t>
            </a:r>
            <a:r>
              <a:rPr lang="en-US" baseline="0" dirty="0" err="1" smtClean="0"/>
              <a:t>commn</a:t>
            </a:r>
            <a:r>
              <a:rPr lang="en-US" baseline="0" dirty="0" smtClean="0"/>
              <a:t> between the IPS should operate correctly for the system to perform at its best.</a:t>
            </a:r>
          </a:p>
          <a:p>
            <a:pPr eaLnBrk="1" hangingPunct="1"/>
            <a:r>
              <a:rPr lang="en-US" baseline="0" dirty="0" smtClean="0"/>
              <a:t>So with </a:t>
            </a:r>
            <a:r>
              <a:rPr lang="en-US" baseline="0" dirty="0" err="1" smtClean="0"/>
              <a:t>incresing</a:t>
            </a:r>
            <a:r>
              <a:rPr lang="en-US" baseline="0" dirty="0" smtClean="0"/>
              <a:t> data processing in the IP cores the </a:t>
            </a:r>
            <a:r>
              <a:rPr lang="en-US" baseline="0" dirty="0" err="1" smtClean="0"/>
              <a:t>commn</a:t>
            </a:r>
            <a:r>
              <a:rPr lang="en-US" baseline="0" dirty="0" smtClean="0"/>
              <a:t> arch </a:t>
            </a:r>
            <a:r>
              <a:rPr lang="en-US" baseline="0" dirty="0" err="1" smtClean="0"/>
              <a:t>shud</a:t>
            </a:r>
            <a:r>
              <a:rPr lang="en-US" baseline="0" dirty="0" smtClean="0"/>
              <a:t> be able to handle it ..so choose </a:t>
            </a:r>
            <a:r>
              <a:rPr lang="en-US" baseline="0" dirty="0" err="1" smtClean="0"/>
              <a:t>ur</a:t>
            </a:r>
            <a:r>
              <a:rPr lang="en-US" baseline="0" dirty="0" smtClean="0"/>
              <a:t> parameters of the </a:t>
            </a:r>
            <a:r>
              <a:rPr lang="en-US" baseline="0" dirty="0" err="1" smtClean="0"/>
              <a:t>commn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archie</a:t>
            </a:r>
            <a:r>
              <a:rPr lang="en-US" baseline="0" dirty="0" smtClean="0"/>
              <a:t> taking into </a:t>
            </a:r>
            <a:r>
              <a:rPr lang="en-US" baseline="0" dirty="0" err="1" smtClean="0"/>
              <a:t>accnnt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system achieves max </a:t>
            </a:r>
            <a:r>
              <a:rPr lang="en-US" baseline="0" dirty="0" err="1" smtClean="0"/>
              <a:t>perofmrnace</a:t>
            </a:r>
            <a:endParaRPr lang="en-US" baseline="0" dirty="0" smtClean="0"/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aseline="0" dirty="0" smtClean="0"/>
              <a:t>Proposed method was </a:t>
            </a:r>
            <a:r>
              <a:rPr lang="en-US" baseline="0" dirty="0" err="1" smtClean="0"/>
              <a:t>aplied</a:t>
            </a:r>
            <a:r>
              <a:rPr lang="en-US" baseline="0" dirty="0" smtClean="0"/>
              <a:t> to JPEG encoder system consisted of 7 process and 6 channels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aseline="0" dirty="0" smtClean="0"/>
              <a:t>Proposed method was </a:t>
            </a:r>
            <a:r>
              <a:rPr lang="en-US" baseline="0" dirty="0" err="1" smtClean="0"/>
              <a:t>aplied</a:t>
            </a:r>
            <a:r>
              <a:rPr lang="en-US" baseline="0" dirty="0" smtClean="0"/>
              <a:t> to JPEG encoder system consisted of 7 process and </a:t>
            </a:r>
            <a:r>
              <a:rPr lang="en-US" baseline="0" smtClean="0"/>
              <a:t>6 channels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aseline="0" dirty="0" smtClean="0"/>
              <a:t>Proposed method was </a:t>
            </a:r>
            <a:r>
              <a:rPr lang="en-US" baseline="0" dirty="0" err="1" smtClean="0"/>
              <a:t>aplied</a:t>
            </a:r>
            <a:r>
              <a:rPr lang="en-US" baseline="0" dirty="0" smtClean="0"/>
              <a:t> to JPEG encoder system consisted of 7 process and </a:t>
            </a:r>
            <a:r>
              <a:rPr lang="en-US" baseline="0" smtClean="0"/>
              <a:t>6 channels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aseline="0" dirty="0" smtClean="0"/>
              <a:t>Proposed method was </a:t>
            </a:r>
            <a:r>
              <a:rPr lang="en-US" baseline="0" dirty="0" err="1" smtClean="0"/>
              <a:t>aplied</a:t>
            </a:r>
            <a:r>
              <a:rPr lang="en-US" baseline="0" dirty="0" smtClean="0"/>
              <a:t> to JPEG encoder system consisted of 7 process and </a:t>
            </a:r>
            <a:r>
              <a:rPr lang="en-US" baseline="0" smtClean="0"/>
              <a:t>6 channels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aseline="0" dirty="0" smtClean="0"/>
              <a:t>Proposed method was </a:t>
            </a:r>
            <a:r>
              <a:rPr lang="en-US" baseline="0" dirty="0" err="1" smtClean="0"/>
              <a:t>aplied</a:t>
            </a:r>
            <a:r>
              <a:rPr lang="en-US" baseline="0" dirty="0" smtClean="0"/>
              <a:t> to JPEG encoder system consisted of 7 process and </a:t>
            </a:r>
            <a:r>
              <a:rPr lang="en-US" baseline="0" smtClean="0"/>
              <a:t>6 channels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0530C6-8A61-43D5-BF23-60BF72995FE4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DC3EB2-A50A-42EC-936D-DEE14B73F560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compares the costs of different</a:t>
            </a:r>
          </a:p>
          <a:p>
            <a:r>
              <a:rPr lang="en-US" smtClean="0"/>
              <a:t>approaches using for Hybrid BIST cost calculation an</a:t>
            </a:r>
          </a:p>
          <a:p>
            <a:r>
              <a:rPr lang="en-US" smtClean="0"/>
              <a:t>equation 1 with the parameters</a:t>
            </a:r>
          </a:p>
          <a:p>
            <a:r>
              <a:rPr lang="en-US" smtClean="0"/>
              <a:t>a</a:t>
            </a:r>
          </a:p>
          <a:p>
            <a:r>
              <a:rPr lang="en-US" smtClean="0"/>
              <a:t> = 1, and</a:t>
            </a:r>
          </a:p>
          <a:p>
            <a:r>
              <a:rPr lang="en-US" smtClean="0"/>
              <a:t>ß</a:t>
            </a:r>
          </a:p>
          <a:p>
            <a:r>
              <a:rPr lang="en-US" smtClean="0"/>
              <a:t> = B where B is</a:t>
            </a:r>
          </a:p>
          <a:p>
            <a:r>
              <a:rPr lang="en-US" smtClean="0"/>
              <a:t>the number of bytes of the input test vector to be applied on</a:t>
            </a:r>
          </a:p>
          <a:p>
            <a:r>
              <a:rPr lang="en-US" smtClean="0"/>
              <a:t>the CUT. As pseudorandom test is usually the most</a:t>
            </a:r>
          </a:p>
          <a:p>
            <a:r>
              <a:rPr lang="en-US" smtClean="0"/>
              <a:t>expensive method, it has been selected as a reference and</a:t>
            </a:r>
          </a:p>
          <a:p>
            <a:r>
              <a:rPr lang="en-US" smtClean="0"/>
              <a:t>given value 100%. The other methods give considerable</a:t>
            </a:r>
          </a:p>
          <a:p>
            <a:r>
              <a:rPr lang="en-US" smtClean="0"/>
              <a:t>reduction in terms of cost and as it can be seen, hybrid BIST</a:t>
            </a:r>
          </a:p>
          <a:p>
            <a:r>
              <a:rPr lang="en-US" smtClean="0"/>
              <a:t>approach has significant advantage compare to the pure</a:t>
            </a:r>
          </a:p>
          <a:p>
            <a:r>
              <a:rPr lang="en-US" smtClean="0"/>
              <a:t>pseudorandom or stored test approach in most of the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E9B5B6-B498-4E79-B36B-8AF5E21583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Using previously </a:t>
            </a:r>
            <a:r>
              <a:rPr lang="en-US" dirty="0" err="1" smtClean="0"/>
              <a:t>deisgned</a:t>
            </a:r>
            <a:r>
              <a:rPr lang="en-US" dirty="0" smtClean="0"/>
              <a:t> modules</a:t>
            </a:r>
            <a:r>
              <a:rPr lang="en-US" baseline="0" dirty="0" smtClean="0"/>
              <a:t> called </a:t>
            </a:r>
            <a:r>
              <a:rPr lang="en-US" baseline="0" dirty="0" err="1" smtClean="0"/>
              <a:t>Ips</a:t>
            </a:r>
            <a:r>
              <a:rPr lang="en-US" baseline="0" dirty="0" smtClean="0"/>
              <a:t> on a std bus architecture</a:t>
            </a:r>
          </a:p>
          <a:p>
            <a:pPr eaLnBrk="1" hangingPunct="1"/>
            <a:r>
              <a:rPr lang="en-US" baseline="0" dirty="0" smtClean="0"/>
              <a:t>Not only the data processing </a:t>
            </a:r>
            <a:r>
              <a:rPr lang="en-US" baseline="0" dirty="0" err="1" smtClean="0"/>
              <a:t>happeing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Ips</a:t>
            </a:r>
            <a:r>
              <a:rPr lang="en-US" baseline="0" dirty="0" smtClean="0"/>
              <a:t> but also de data </a:t>
            </a:r>
            <a:r>
              <a:rPr lang="en-US" baseline="0" dirty="0" err="1" smtClean="0"/>
              <a:t>commn</a:t>
            </a:r>
            <a:r>
              <a:rPr lang="en-US" baseline="0" dirty="0" smtClean="0"/>
              <a:t> between the IPS should operate correctly for the system to perform at its best.</a:t>
            </a:r>
          </a:p>
          <a:p>
            <a:pPr eaLnBrk="1" hangingPunct="1"/>
            <a:r>
              <a:rPr lang="en-US" baseline="0" dirty="0" smtClean="0"/>
              <a:t>So with </a:t>
            </a:r>
            <a:r>
              <a:rPr lang="en-US" baseline="0" dirty="0" err="1" smtClean="0"/>
              <a:t>incresing</a:t>
            </a:r>
            <a:r>
              <a:rPr lang="en-US" baseline="0" dirty="0" smtClean="0"/>
              <a:t> data processing in the IP cores the </a:t>
            </a:r>
            <a:r>
              <a:rPr lang="en-US" baseline="0" dirty="0" err="1" smtClean="0"/>
              <a:t>commn</a:t>
            </a:r>
            <a:r>
              <a:rPr lang="en-US" baseline="0" dirty="0" smtClean="0"/>
              <a:t> arch </a:t>
            </a:r>
            <a:r>
              <a:rPr lang="en-US" baseline="0" dirty="0" err="1" smtClean="0"/>
              <a:t>shud</a:t>
            </a:r>
            <a:r>
              <a:rPr lang="en-US" baseline="0" dirty="0" smtClean="0"/>
              <a:t> be able to handle it ..so choose </a:t>
            </a:r>
            <a:r>
              <a:rPr lang="en-US" baseline="0" dirty="0" err="1" smtClean="0"/>
              <a:t>ur</a:t>
            </a:r>
            <a:r>
              <a:rPr lang="en-US" baseline="0" dirty="0" smtClean="0"/>
              <a:t> parameters of the </a:t>
            </a:r>
            <a:r>
              <a:rPr lang="en-US" baseline="0" dirty="0" err="1" smtClean="0"/>
              <a:t>commn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archie</a:t>
            </a:r>
            <a:r>
              <a:rPr lang="en-US" baseline="0" dirty="0" smtClean="0"/>
              <a:t> taking into </a:t>
            </a:r>
            <a:r>
              <a:rPr lang="en-US" baseline="0" dirty="0" err="1" smtClean="0"/>
              <a:t>accnnt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system achieves max </a:t>
            </a:r>
            <a:r>
              <a:rPr lang="en-US" baseline="0" dirty="0" err="1" smtClean="0"/>
              <a:t>perofmrnace</a:t>
            </a:r>
            <a:endParaRPr lang="en-US" baseline="0" dirty="0" smtClean="0"/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Using previously </a:t>
            </a:r>
            <a:r>
              <a:rPr lang="en-US" dirty="0" err="1" smtClean="0"/>
              <a:t>deisgned</a:t>
            </a:r>
            <a:r>
              <a:rPr lang="en-US" dirty="0" smtClean="0"/>
              <a:t> modules</a:t>
            </a:r>
            <a:r>
              <a:rPr lang="en-US" baseline="0" dirty="0" smtClean="0"/>
              <a:t> called </a:t>
            </a:r>
            <a:r>
              <a:rPr lang="en-US" baseline="0" dirty="0" err="1" smtClean="0"/>
              <a:t>Ips</a:t>
            </a:r>
            <a:r>
              <a:rPr lang="en-US" baseline="0" dirty="0" smtClean="0"/>
              <a:t> on a std bus architecture</a:t>
            </a:r>
          </a:p>
          <a:p>
            <a:pPr eaLnBrk="1" hangingPunct="1"/>
            <a:r>
              <a:rPr lang="en-US" baseline="0" dirty="0" smtClean="0"/>
              <a:t>Therefore buffer </a:t>
            </a:r>
            <a:r>
              <a:rPr lang="en-US" baseline="0" dirty="0" err="1" smtClean="0"/>
              <a:t>archietecture</a:t>
            </a:r>
            <a:r>
              <a:rPr lang="en-US" baseline="0" dirty="0" smtClean="0"/>
              <a:t> suitable for every design should be chosen according to the amount of data and width of data in each data transfer</a:t>
            </a:r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Analysing</a:t>
            </a:r>
            <a:r>
              <a:rPr lang="en-US" dirty="0" smtClean="0"/>
              <a:t> data flow for </a:t>
            </a:r>
            <a:r>
              <a:rPr lang="en-US" dirty="0" err="1" smtClean="0"/>
              <a:t>commn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archietecture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minmising</a:t>
            </a:r>
            <a:r>
              <a:rPr lang="en-US" baseline="0" dirty="0" smtClean="0"/>
              <a:t> buffer for only that capacity.</a:t>
            </a:r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Exploring the </a:t>
            </a:r>
            <a:r>
              <a:rPr lang="en-US" dirty="0" err="1" smtClean="0"/>
              <a:t>archietecture</a:t>
            </a:r>
            <a:r>
              <a:rPr lang="en-US" dirty="0" smtClean="0"/>
              <a:t> based on system level profiling</a:t>
            </a:r>
          </a:p>
          <a:p>
            <a:pPr eaLnBrk="1" hangingPunct="1"/>
            <a:r>
              <a:rPr lang="en-US" dirty="0" err="1" smtClean="0"/>
              <a:t>Analysing</a:t>
            </a:r>
            <a:r>
              <a:rPr lang="en-US" dirty="0" smtClean="0"/>
              <a:t> data flow for </a:t>
            </a:r>
            <a:r>
              <a:rPr lang="en-US" dirty="0" err="1" smtClean="0"/>
              <a:t>commn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archietecture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minmising</a:t>
            </a:r>
            <a:r>
              <a:rPr lang="en-US" baseline="0" dirty="0" smtClean="0"/>
              <a:t> buffer for only that capacity.</a:t>
            </a:r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Corresponds only to data processing mapped to a process and data transfer is mapped to a channel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ALM represents </a:t>
            </a:r>
            <a:r>
              <a:rPr lang="en-US" dirty="0" err="1" smtClean="0"/>
              <a:t>archietecture</a:t>
            </a:r>
            <a:r>
              <a:rPr lang="en-US" baseline="0" dirty="0" smtClean="0"/>
              <a:t> of the system. FB are registered in IP databases. Provides info about the </a:t>
            </a:r>
            <a:r>
              <a:rPr lang="en-US" baseline="0" dirty="0" err="1" smtClean="0"/>
              <a:t>archietecture</a:t>
            </a:r>
            <a:r>
              <a:rPr lang="en-US" baseline="0" dirty="0" smtClean="0"/>
              <a:t> which are </a:t>
            </a:r>
            <a:r>
              <a:rPr lang="en-US" baseline="0" dirty="0" err="1" smtClean="0"/>
              <a:t>proess</a:t>
            </a:r>
            <a:r>
              <a:rPr lang="en-US" baseline="0" dirty="0" smtClean="0"/>
              <a:t> to FB mapping, execution freq, bus width etc</a:t>
            </a:r>
          </a:p>
          <a:p>
            <a:pPr eaLnBrk="1" hangingPunct="1"/>
            <a:r>
              <a:rPr lang="en-US" baseline="0" dirty="0" smtClean="0"/>
              <a:t>Every </a:t>
            </a:r>
            <a:r>
              <a:rPr lang="en-US" baseline="0" dirty="0" err="1" smtClean="0"/>
              <a:t>proces</a:t>
            </a:r>
            <a:r>
              <a:rPr lang="en-US" baseline="0" dirty="0" smtClean="0"/>
              <a:t> in SLM mapped to FB and every channel is mapped to a bus. There exists a buffer in every channel </a:t>
            </a:r>
            <a:r>
              <a:rPr lang="en-US" baseline="0" dirty="0" err="1" smtClean="0"/>
              <a:t>betwenn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fb</a:t>
            </a:r>
            <a:r>
              <a:rPr lang="en-US" baseline="0" dirty="0" smtClean="0"/>
              <a:t> and bus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6AA-0C09-4C01-8F90-2667A061CB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B460-8AF2-4F43-962C-FCC08A6A8C26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A296-5F49-4265-8F7D-D7BC2E3AE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FCA9-6070-4926-B1E0-C392587BAEC4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A296-5F49-4265-8F7D-D7BC2E3AE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25D9-24CC-4569-9E8C-8FB8741481DA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A296-5F49-4265-8F7D-D7BC2E3AE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D7BF4-58AE-4CCE-BE1E-66C10173788B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65855-2732-4DC1-9313-0A7993EB9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F62EB-4DB9-4569-9EFF-FF114BB48047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65855-2732-4DC1-9313-0A7993EB9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DE31-529F-4447-9EE1-AF789C24DA41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7E0F4-541D-4EE4-9733-88058A8E03CA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6E38E-1E46-427F-8F08-3B07950843C2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DC2D6-C8F8-4927-82DB-690D2861AE67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A052A-F6DF-4E45-89B4-36C3C2D9548D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9B39D-A09A-48D3-88B8-395512F56586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08CC-FAE5-4BAA-B986-087C8D014DC8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A296-5F49-4265-8F7D-D7BC2E3AE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D222-70B9-4FEF-9D63-88E8BAE1384F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2FB79-3546-4E65-AA4E-F44EB2B1B460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42BEC-C541-44EF-B60C-FB5C2445B04E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C5998-E48A-407C-A9BD-E4635BB2D8DD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8F78E-12A9-41F1-AF45-BF7EC94A55BB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5B5C-6ECC-4E6B-B171-9DB09D24D001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6B3B8-C4BE-4547-AB4C-CE501F5C836A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A71C6-168F-4780-986C-5A5EDB77F4C3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A3D22-1AEF-45C5-991F-548819F16432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2D508-C4B0-43CA-9147-F760D7F2A044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52A6-3746-49CF-92CA-53266CA9A496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A296-5F49-4265-8F7D-D7BC2E3AE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9E8A1-029F-4A64-8F68-6D32189F8D4E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170E-097B-4A86-937D-B873E25ECB41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69D9-5843-4195-976A-AAA6B46AB447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23401-9A6F-4245-AE65-2B7E0A563A97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13366-912B-4351-A82C-3C46DF65EE06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5C4B1-2A01-4101-824F-4C455F629643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3849-5BDE-420C-BD73-538B972EDD8E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37A7F-019A-42D7-B4BB-704B0BDB4D0D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DBA09-0FCF-451B-B307-0BC20F97B4F0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D683F-0206-4425-BF10-4C0D91ED107B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567A-1E16-401F-9CCF-084490EC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2310-1860-46FE-92AB-6030FB11A7E7}" type="datetime1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A296-5F49-4265-8F7D-D7BC2E3AE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8F9C90FF-A91D-4648-9EAD-621B46C91039}" type="datetime1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C9AEB275-DBD2-4F2F-8299-8FAF6E82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3FB3-31A9-45B8-8784-7350587E64F9}" type="datetime1">
              <a:rPr lang="en-US" smtClean="0"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A296-5F49-4265-8F7D-D7BC2E3AE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1383-2A8A-406B-B52B-CB3A81F69DB1}" type="datetime1">
              <a:rPr lang="en-US" smtClean="0"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A296-5F49-4265-8F7D-D7BC2E3AE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E332-130F-4CAA-A7ED-D09E0DF84A93}" type="datetime1">
              <a:rPr lang="en-US" smtClean="0"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A296-5F49-4265-8F7D-D7BC2E3AE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8A59-91D8-406B-BB8A-2B8131BE54FF}" type="datetime1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A296-5F49-4265-8F7D-D7BC2E3AE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DD08-CD7C-47BB-8F34-6F5EF93B2AC7}" type="datetime1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A296-5F49-4265-8F7D-D7BC2E3AE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theme" Target="../theme/theme29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5AAD-E067-4523-A48C-E1DD569D899F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A296-5F49-4265-8F7D-D7BC2E3AE0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DF015D-7A35-4123-8ED8-A61620EB186F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46181A-FF3C-4257-9D44-5F769FC11B64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B35DCD8-4C92-4963-A5EC-577210F8ECF3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8D3FFB-0385-4DDE-8BB5-DEA86F9A0AD7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49EE68-D960-47F2-AC34-2DF7A403899C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DC52EA-DC89-4C08-9DA1-57D13560F920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2F58DE-74AB-42FF-98D9-7A54D16E42C2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0CBEF79-0E43-4234-85BE-1AC6EAA56CCA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BE10312-5D14-4745-AFDC-ADAF108EBC5C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096480-EC2C-41DF-A1D1-62E78474CFC1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7298CF-80F0-4AC8-BD60-0918EA567927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193C90E-8E56-4968-B835-D8025E6E2ADD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D3E3CB-EBF5-4D98-ACC1-0F2BADD757EB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8FAEFE-3CF7-4391-98BC-4DE424A9071E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F5A6FD-3352-41C8-9639-C85260271F4B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68500FD-2118-42E4-8E19-020B1623BA4F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3ED3CA-675C-4837-8DFE-77F029FBDE91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9D1E58-0762-4E81-83CD-66398C910267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EBC21A-C95E-40C3-9D3C-66CC182EC48B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2A05E1-9D9C-4D5E-85AE-5B98FF21DAB1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0F4555-7D48-453C-A839-3EE7E8997380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C6478E-4ABC-4FF7-989F-2056329B62A3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8D0287-5CBF-4A80-9FBD-13247EBF82B0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55468A-0EC4-481A-A0F7-C9020B022BAC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AFF631-48AB-44F0-B635-89B5A8C7668A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2EA0B5-6ABD-45C9-9632-3EEC14178BAA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FE0DDA-E698-49FC-AEE0-4C822CB9CB93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DED256-09A2-4BC0-8E4B-52F3B57F4790}" type="datetime1">
              <a:rPr lang="en-US" smtClean="0">
                <a:solidFill>
                  <a:srgbClr val="000000"/>
                </a:solidFill>
              </a:rPr>
              <a:t>4/15/2013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A8F0CD-1990-4409-BAD9-1382AACC2EAF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13.png"/><Relationship Id="rId9" Type="http://schemas.microsoft.com/office/2007/relationships/diagramDrawing" Target="../diagrams/drawin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diagramDrawing" Target="../diagrams/drawing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1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895600"/>
            <a:ext cx="5486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atin typeface="+mj-lt"/>
                <a:cs typeface="Arial" pitchFamily="34" charset="0"/>
              </a:rPr>
              <a:t>Communication Architecture Optimization</a:t>
            </a:r>
            <a:endParaRPr lang="en-US" sz="3800" b="1" dirty="0"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4953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000" dirty="0" err="1" smtClean="0"/>
              <a:t>Lochana</a:t>
            </a:r>
            <a:r>
              <a:rPr lang="en-US" sz="2000" dirty="0" smtClean="0"/>
              <a:t> Narayanan</a:t>
            </a:r>
            <a:br>
              <a:rPr lang="en-US" sz="2000" dirty="0" smtClean="0"/>
            </a:br>
            <a:r>
              <a:rPr lang="en-US" sz="2000" dirty="0" smtClean="0"/>
              <a:t>                               </a:t>
            </a:r>
            <a:r>
              <a:rPr lang="en-US" sz="2000" dirty="0" err="1" smtClean="0"/>
              <a:t>Suchitra</a:t>
            </a:r>
            <a:r>
              <a:rPr lang="en-US" sz="2000" dirty="0" smtClean="0"/>
              <a:t> </a:t>
            </a:r>
            <a:r>
              <a:rPr lang="en-US" sz="2000" dirty="0" err="1" smtClean="0"/>
              <a:t>Chandran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10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20574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atin typeface="+mj-lt"/>
                <a:cs typeface="Arial" pitchFamily="34" charset="0"/>
              </a:rPr>
              <a:t>PRIOR WORK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838200"/>
            <a:ext cx="6229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0B6D8E-B785-434C-B790-A46CD2002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A30B6D8E-B785-434C-B790-A46CD2002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8046A8-EFED-4338-9C74-2A1229E6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188046A8-EFED-4338-9C74-2A1229E66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57CC8C-06CA-43B8-ADDD-61B43A66B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D257CC8C-06CA-43B8-ADDD-61B43A66B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67A1AF-7DFF-4679-89F4-7865A990F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7F67A1AF-7DFF-4679-89F4-7865A990F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1B2D1E-F05F-4477-B880-12236AF76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BA1B2D1E-F05F-4477-B880-12236AF76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11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20574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atin typeface="+mj-lt"/>
                <a:cs typeface="Arial" pitchFamily="34" charset="0"/>
              </a:rPr>
              <a:t>PRIOR WORK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838200"/>
            <a:ext cx="6229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1903249"/>
            <a:ext cx="6086476" cy="216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12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20574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atin typeface="+mj-lt"/>
                <a:cs typeface="Arial" pitchFamily="34" charset="0"/>
              </a:rPr>
              <a:t>PRIOR WORK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838200"/>
            <a:ext cx="6229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1" y="1981200"/>
            <a:ext cx="8001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13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838200"/>
            <a:ext cx="6229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609600" y="20574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ABF913-EDF9-4FAC-A2B9-CC063481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CAABF913-EDF9-4FAC-A2B9-CC0634819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066C9B-1FA3-490A-8CBB-2DBEC1779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9D066C9B-1FA3-490A-8CBB-2DBEC1779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90800"/>
            <a:ext cx="574663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14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838200"/>
            <a:ext cx="6229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905000"/>
            <a:ext cx="15716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05400" y="2209800"/>
            <a:ext cx="3733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/>
              <a:t>Process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is mapped to instance k </a:t>
            </a:r>
          </a:p>
          <a:p>
            <a:pPr lvl="0"/>
            <a:r>
              <a:rPr lang="en-US" sz="2000" b="1" dirty="0" smtClean="0"/>
              <a:t>of </a:t>
            </a:r>
            <a:r>
              <a:rPr lang="en-US" sz="2000" b="1" dirty="0" err="1" smtClean="0"/>
              <a:t>IPj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5105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Process Mapping Search Tree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15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4857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/>
          <p:cNvGraphicFramePr/>
          <p:nvPr/>
        </p:nvGraphicFramePr>
        <p:xfrm>
          <a:off x="609600" y="20574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F91DB2-ABE9-4F37-957B-440680346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A4F91DB2-ABE9-4F37-957B-440680346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6E1B609-6DF2-44DF-87FA-414C825BB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76E1B609-6DF2-44DF-87FA-414C825BB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16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4857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/>
          <p:cNvGraphicFramePr/>
          <p:nvPr/>
        </p:nvGraphicFramePr>
        <p:xfrm>
          <a:off x="533400" y="1905000"/>
          <a:ext cx="8077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F91DB2-ABE9-4F37-957B-440680346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A4F91DB2-ABE9-4F37-957B-440680346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6E1B609-6DF2-44DF-87FA-414C825BB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76E1B609-6DF2-44DF-87FA-414C825BB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DB1C71-EF11-425A-B2C5-8C1E3F0C1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2CDB1C71-EF11-425A-B2C5-8C1E3F0C1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E67617-96FF-4D05-9471-FB91278B6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FAE67617-96FF-4D05-9471-FB91278B6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76009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17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914400"/>
            <a:ext cx="4857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/>
          <p:cNvGraphicFramePr/>
          <p:nvPr/>
        </p:nvGraphicFramePr>
        <p:xfrm>
          <a:off x="533400" y="1752600"/>
          <a:ext cx="80772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18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33400" y="17526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atin typeface="+mj-lt"/>
                <a:cs typeface="Arial" pitchFamily="34" charset="0"/>
              </a:rPr>
              <a:t>BUFFER ARCHIETECTURE REALIZATION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19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20574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atin typeface="+mj-lt"/>
                <a:cs typeface="Arial" pitchFamily="34" charset="0"/>
              </a:rPr>
              <a:t>BUFFER ARCHIETECTURE OPTIMIZATION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ABF913-EDF9-4FAC-A2B9-CC063481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CAABF913-EDF9-4FAC-A2B9-CC0634819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066C9B-1FA3-490A-8CBB-2DBEC1779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9D066C9B-1FA3-490A-8CBB-2DBEC1779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</a:rPr>
              <a:t>2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895600"/>
            <a:ext cx="5486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+mj-lt"/>
                <a:cs typeface="Arial" pitchFamily="34" charset="0"/>
              </a:rPr>
              <a:t>Need for Communication Centric Design Flow</a:t>
            </a:r>
            <a:endParaRPr lang="en-US" sz="38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encrypted-tbn3.gstatic.com/images?q=tbn:ANd9GcTG8bdszg-5KsZTURASj2yD6nma8U36SRUg77G6SqBxMUZw8X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609600"/>
            <a:ext cx="2000250" cy="229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20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20574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SRAM towards design Quality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21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SRAM towards design Quality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8763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685800" y="4191000"/>
            <a:ext cx="8077200" cy="91440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 smtClean="0"/>
              <a:t>Row &amp; Column of SRAM varies according to size of the column </a:t>
            </a:r>
            <a:r>
              <a:rPr lang="en-US" sz="2800" b="1" dirty="0" err="1" smtClean="0"/>
              <a:t>mux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22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System Assumption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20574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23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Target Buffer Architecture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2057400"/>
          <a:ext cx="8077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24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Buffer Architecture Exploration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2057400"/>
            <a:ext cx="75438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34200" y="2286000"/>
            <a:ext cx="205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Bit </a:t>
            </a:r>
            <a:r>
              <a:rPr lang="en-US" dirty="0" err="1" smtClean="0"/>
              <a:t>Ci</a:t>
            </a:r>
            <a:r>
              <a:rPr lang="en-US" dirty="0" smtClean="0"/>
              <a:t> : no. of bits per word of SRAM comprising channel I</a:t>
            </a:r>
          </a:p>
          <a:p>
            <a:r>
              <a:rPr lang="en-US" dirty="0" err="1" smtClean="0"/>
              <a:t>SRAM_numCj</a:t>
            </a:r>
            <a:r>
              <a:rPr lang="en-US" dirty="0" smtClean="0"/>
              <a:t> : no. of bits SRAM comprising buffer channel j</a:t>
            </a:r>
          </a:p>
          <a:p>
            <a:r>
              <a:rPr lang="en-US" dirty="0" err="1" smtClean="0"/>
              <a:t>WordCk</a:t>
            </a:r>
            <a:r>
              <a:rPr lang="en-US" dirty="0" smtClean="0"/>
              <a:t> :  no. of words per one SRAM of channel 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507129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2925" y="5715000"/>
            <a:ext cx="47910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25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Buffer Architecture Exploration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1676400"/>
          <a:ext cx="7543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3810000"/>
            <a:ext cx="4295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2786BC-CABB-471B-8BF3-373307199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52786BC-CABB-471B-8BF3-373307199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67633-9CEB-4756-8105-598B836CB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4D267633-9CEB-4756-8105-598B836CB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A2A6C-94AF-44A9-A88A-BCAAB1908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528A2A6C-94AF-44A9-A88A-BCAAB1908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DDB1CB-638D-4175-80F5-11D7C72A4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1EDDB1CB-638D-4175-80F5-11D7C72A4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26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Buffer Architecture Exploration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16764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3" y="1362075"/>
            <a:ext cx="74580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27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Buffer Architecture Exploration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28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Performance Estimation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20574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2667000"/>
            <a:ext cx="75057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29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Area Estimation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20574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3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1955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atin typeface="+mj-lt"/>
                <a:cs typeface="Arial" pitchFamily="34" charset="0"/>
              </a:rPr>
              <a:t>COMMUNICATION CENTRIC DESIGN FLOW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ABF913-EDF9-4FAC-A2B9-CC063481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CAABF913-EDF9-4FAC-A2B9-CC063481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CAABF913-EDF9-4FAC-A2B9-CC063481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DB9A6-BC69-4964-A758-4337CDBA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A69DB9A6-BC69-4964-A758-4337CDBA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A69DB9A6-BC69-4964-A758-4337CDBA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EADE61-FC41-4A3D-A0DA-33EDDECB5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38EADE61-FC41-4A3D-A0DA-33EDDECB5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38EADE61-FC41-4A3D-A0DA-33EDDECB5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A87ADF-7E33-4A73-B151-DEDD4D4B2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9AA87ADF-7E33-4A73-B151-DEDD4D4B2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9AA87ADF-7E33-4A73-B151-DEDD4D4B2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30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Energy Consumption Estimation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1828800"/>
          <a:ext cx="8305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31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Experiment &amp; Results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2081213"/>
            <a:ext cx="69437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32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Experiment &amp; Results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4762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762000" y="1752600"/>
            <a:ext cx="5867400" cy="53340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Global exploration conducted with following parameters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979" y="3324225"/>
            <a:ext cx="5070021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" y="3021080"/>
            <a:ext cx="4248150" cy="246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33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Experiment &amp; Results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828800"/>
            <a:ext cx="6705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38400" y="2362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SYSTEM LEVEL MODEL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276600"/>
            <a:ext cx="5186362" cy="23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34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Experiment &amp; Results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828800"/>
            <a:ext cx="6705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38400" y="2362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SYSTEM LEVEL MODEL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35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Experiment &amp; Results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24289"/>
            <a:ext cx="7696200" cy="459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36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Experiment &amp; Results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37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/>
              <a:t>Conclusion &amp; Future Work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17526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76400"/>
            <a:ext cx="6477000" cy="1143000"/>
          </a:xfrm>
        </p:spPr>
        <p:txBody>
          <a:bodyPr anchor="ctr"/>
          <a:lstStyle/>
          <a:p>
            <a:pPr eaLnBrk="1" hangingPunct="1"/>
            <a:r>
              <a:rPr lang="en-US" sz="4400" smtClean="0"/>
              <a:t>Architectural Optimizations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276600"/>
            <a:ext cx="6400800" cy="1752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                             </a:t>
            </a:r>
            <a:r>
              <a:rPr lang="en-US" sz="3200" dirty="0" err="1" smtClean="0"/>
              <a:t>Lochana</a:t>
            </a:r>
            <a:r>
              <a:rPr lang="en-US" sz="3200" dirty="0" smtClean="0"/>
              <a:t> Narayanan</a:t>
            </a:r>
            <a:br>
              <a:rPr lang="en-US" sz="3200" dirty="0" smtClean="0"/>
            </a:br>
            <a:r>
              <a:rPr lang="en-US" sz="3200" dirty="0" smtClean="0"/>
              <a:t>                               </a:t>
            </a:r>
            <a:r>
              <a:rPr lang="en-US" sz="3200" dirty="0" err="1" smtClean="0"/>
              <a:t>Suchitra</a:t>
            </a:r>
            <a:r>
              <a:rPr lang="en-US" sz="3200" dirty="0" smtClean="0"/>
              <a:t> </a:t>
            </a:r>
            <a:r>
              <a:rPr lang="en-US" sz="3200" dirty="0" err="1" smtClean="0"/>
              <a:t>Chandran</a:t>
            </a:r>
            <a:endParaRPr lang="en-US" sz="3200" dirty="0" smtClean="0"/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E35622">
              <a:alpha val="85097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aseline="-25000" dirty="0" smtClean="0">
                <a:solidFill>
                  <a:srgbClr val="000000"/>
                </a:solidFill>
              </a:rPr>
              <a:t>38</a:t>
            </a:r>
            <a:endParaRPr lang="en-US" sz="2400" baseline="-25000" dirty="0" smtClean="0">
              <a:solidFill>
                <a:srgbClr val="000000"/>
              </a:solidFill>
            </a:endParaRPr>
          </a:p>
        </p:txBody>
      </p:sp>
      <p:pic>
        <p:nvPicPr>
          <p:cNvPr id="205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4749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/>
          <p:cNvPicPr>
            <a:picLocks noChangeAspect="1" noChangeArrowheads="1"/>
          </p:cNvPicPr>
          <p:nvPr/>
        </p:nvPicPr>
        <p:blipFill>
          <a:blip r:embed="rId3" cstate="print"/>
          <a:srcRect l="13615" r="28438"/>
          <a:stretch>
            <a:fillRect/>
          </a:stretch>
        </p:blipFill>
        <p:spPr bwMode="auto">
          <a:xfrm>
            <a:off x="0" y="0"/>
            <a:ext cx="137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"/>
            <a:ext cx="6477000" cy="2286000"/>
          </a:xfrm>
        </p:spPr>
        <p:txBody>
          <a:bodyPr anchor="ctr"/>
          <a:lstStyle/>
          <a:p>
            <a:pPr eaLnBrk="1" hangingPunct="1"/>
            <a:r>
              <a:rPr lang="en-US" sz="3200" b="1" smtClean="0"/>
              <a:t>Communication Architecture Optimization: Making the Shortest Path Shorter in</a:t>
            </a:r>
            <a:br>
              <a:rPr lang="en-US" sz="3200" b="1" smtClean="0"/>
            </a:br>
            <a:r>
              <a:rPr lang="en-US" sz="3200" b="1" smtClean="0"/>
              <a:t>Regular Networks-on-Chip</a:t>
            </a:r>
            <a:endParaRPr lang="en-US" sz="32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684463"/>
            <a:ext cx="7315200" cy="3121025"/>
          </a:xfrm>
        </p:spPr>
        <p:txBody>
          <a:bodyPr/>
          <a:lstStyle/>
          <a:p>
            <a:pPr eaLnBrk="1" hangingPunct="1"/>
            <a:r>
              <a:rPr lang="en-US" sz="1600" smtClean="0"/>
              <a:t>Umit Y. Ogras, Radu Marculescu                    Hyung Gyu Lee, Naehyuck Chang</a:t>
            </a:r>
          </a:p>
          <a:p>
            <a:pPr eaLnBrk="1" hangingPunct="1"/>
            <a:r>
              <a:rPr lang="en-US" sz="1400" i="1" smtClean="0"/>
              <a:t>Department of Electrical and                                       School of Computer Science and Engineering</a:t>
            </a:r>
            <a:br>
              <a:rPr lang="en-US" sz="1400" i="1" smtClean="0"/>
            </a:br>
            <a:r>
              <a:rPr lang="en-US" sz="1400" i="1" smtClean="0"/>
              <a:t>Computer Engineering                                                     Seoul National University, Korea</a:t>
            </a:r>
          </a:p>
          <a:p>
            <a:pPr algn="l" eaLnBrk="1" hangingPunct="1"/>
            <a:r>
              <a:rPr lang="en-US" sz="1400" i="1" smtClean="0"/>
              <a:t>Carnegie Mellon University, USA                                             {hglee,naehyuck}@cselab.snu.ac.kr</a:t>
            </a:r>
          </a:p>
          <a:p>
            <a:pPr algn="l" eaLnBrk="1" hangingPunct="1"/>
            <a:r>
              <a:rPr lang="en-US" sz="1400" i="1" smtClean="0"/>
              <a:t>{uogras,radum}@ece.cmu.edu</a:t>
            </a: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E35622">
              <a:alpha val="85097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aseline="-25000" dirty="0" smtClean="0">
                <a:solidFill>
                  <a:srgbClr val="000000"/>
                </a:solidFill>
              </a:rPr>
              <a:t>39</a:t>
            </a:r>
            <a:endParaRPr lang="en-US" sz="2400" baseline="-25000" dirty="0" smtClean="0">
              <a:solidFill>
                <a:srgbClr val="000000"/>
              </a:solidFill>
            </a:endParaRPr>
          </a:p>
        </p:txBody>
      </p:sp>
      <p:pic>
        <p:nvPicPr>
          <p:cNvPr id="307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4749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4"/>
          <p:cNvPicPr>
            <a:picLocks noChangeAspect="1" noChangeArrowheads="1"/>
          </p:cNvPicPr>
          <p:nvPr/>
        </p:nvPicPr>
        <p:blipFill>
          <a:blip r:embed="rId3" cstate="print"/>
          <a:srcRect l="13615" r="28438"/>
          <a:stretch>
            <a:fillRect/>
          </a:stretch>
        </p:blipFill>
        <p:spPr bwMode="auto">
          <a:xfrm>
            <a:off x="0" y="0"/>
            <a:ext cx="137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ncrypted-tbn0.gstatic.com/images?q=tbn:ANd9GcTK_bC8fsAJCZ7XDrtt5WsPtJxZGljXIumbVwQSs36SecfsHFf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674"/>
            <a:ext cx="1866900" cy="24479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4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9560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atin typeface="+mj-lt"/>
                <a:cs typeface="Arial" pitchFamily="34" charset="0"/>
              </a:rPr>
              <a:t>On-Chip Communication Buffer Architecture Optimization Considering Bus Width</a:t>
            </a:r>
            <a:endParaRPr lang="en-US" sz="3800" b="1" dirty="0">
              <a:latin typeface="+mj-lt"/>
              <a:cs typeface="Arial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" y="4435758"/>
            <a:ext cx="9074150" cy="41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950" y="4979090"/>
            <a:ext cx="7029450" cy="3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6500" y="5476475"/>
            <a:ext cx="3848100" cy="33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3688" y="0"/>
            <a:ext cx="6858000" cy="1143000"/>
          </a:xfrm>
        </p:spPr>
        <p:txBody>
          <a:bodyPr/>
          <a:lstStyle/>
          <a:p>
            <a:pPr eaLnBrk="1" hangingPunct="1"/>
            <a:r>
              <a:rPr lang="en-US" smtClean="0"/>
              <a:t>The Problem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738" y="995363"/>
            <a:ext cx="6858000" cy="50228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Complex on-chip communication.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Adding more functionality to future SoCs depends critically on finding truly scalable on-chip communication architectures.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E35622">
              <a:alpha val="85097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aseline="-25000" dirty="0" smtClean="0">
                <a:solidFill>
                  <a:srgbClr val="000000"/>
                </a:solidFill>
              </a:rPr>
              <a:t>40</a:t>
            </a:r>
            <a:endParaRPr lang="en-US" sz="2400" baseline="-25000" dirty="0" smtClean="0">
              <a:solidFill>
                <a:srgbClr val="00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4749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 l="13615" r="28438"/>
          <a:stretch>
            <a:fillRect/>
          </a:stretch>
        </p:blipFill>
        <p:spPr bwMode="auto">
          <a:xfrm>
            <a:off x="0" y="0"/>
            <a:ext cx="137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02820">
            <a:off x="3267075" y="4062413"/>
            <a:ext cx="392588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17525"/>
            <a:ext cx="20812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Potential Solution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09600" y="1155700"/>
            <a:ext cx="7772400" cy="5626100"/>
          </a:xfrm>
        </p:spPr>
        <p:txBody>
          <a:bodyPr/>
          <a:lstStyle/>
          <a:p>
            <a:pPr eaLnBrk="1" hangingPunct="1"/>
            <a:r>
              <a:rPr lang="en-US" sz="2800" smtClean="0"/>
              <a:t>Network-on-Chip (NoC) paradigm has been recently put forth as a potential solution to on-chip communication problems.</a:t>
            </a:r>
          </a:p>
          <a:p>
            <a:pPr eaLnBrk="1" hangingPunct="1"/>
            <a:r>
              <a:rPr lang="en-US" sz="2800" smtClean="0"/>
              <a:t>Key Features :</a:t>
            </a:r>
          </a:p>
          <a:p>
            <a:pPr lvl="1" eaLnBrk="1" hangingPunct="1"/>
            <a:r>
              <a:rPr lang="en-US" smtClean="0"/>
              <a:t>regular structure, mesh-like NoC architectures</a:t>
            </a:r>
          </a:p>
          <a:p>
            <a:pPr eaLnBrk="1" hangingPunct="1"/>
            <a:r>
              <a:rPr lang="en-US" sz="2800" smtClean="0"/>
              <a:t>Disadvantages :</a:t>
            </a:r>
          </a:p>
          <a:p>
            <a:pPr lvl="1" eaLnBrk="1" hangingPunct="1"/>
            <a:r>
              <a:rPr lang="en-US" smtClean="0"/>
              <a:t>poor topological properties such as long inter-node distances</a:t>
            </a:r>
            <a:r>
              <a:rPr lang="en-US" i="1" smtClean="0"/>
              <a:t>.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30821">
            <a:off x="5435600" y="48133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867400"/>
          </a:xfrm>
        </p:spPr>
        <p:txBody>
          <a:bodyPr/>
          <a:lstStyle/>
          <a:p>
            <a:pPr eaLnBrk="1" hangingPunct="1"/>
            <a:r>
              <a:rPr lang="en-US" sz="2400" smtClean="0"/>
              <a:t>Interconnect networks are abstracted as graphs that effect the communication capabilities. 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Until recently, only fixed (deterministic) or completely random graphs were thoroughly studied. 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E.g. : real networks such as WWW, internet, US power grid, collaboration networks </a:t>
            </a:r>
            <a:r>
              <a:rPr lang="en-US" sz="2400" i="1" smtClean="0"/>
              <a:t>etc. </a:t>
            </a:r>
            <a:r>
              <a:rPr lang="en-US" sz="2400" smtClean="0"/>
              <a:t>revealed that many real networks are neither completely regular, nor completely random. 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Instead, they cover a sizeable design space in between these two extremes and are known as </a:t>
            </a:r>
            <a:r>
              <a:rPr lang="en-US" sz="2400" i="1" smtClean="0"/>
              <a:t>small-world </a:t>
            </a:r>
            <a:r>
              <a:rPr lang="en-US" sz="2400" smtClean="0"/>
              <a:t>networks.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381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eaLnBrk="1" hangingPunct="1"/>
            <a:r>
              <a:rPr lang="en-US" smtClean="0"/>
              <a:t>Large inter-node distances increase :</a:t>
            </a:r>
          </a:p>
          <a:p>
            <a:pPr lvl="1" eaLnBrk="1" hangingPunct="1"/>
            <a:r>
              <a:rPr lang="en-US" smtClean="0"/>
              <a:t>the messages latency.</a:t>
            </a:r>
          </a:p>
          <a:p>
            <a:pPr lvl="1" eaLnBrk="1" hangingPunct="1"/>
            <a:r>
              <a:rPr lang="en-US" smtClean="0"/>
              <a:t>link blocking probability. </a:t>
            </a:r>
          </a:p>
          <a:p>
            <a:pPr eaLnBrk="1" hangingPunct="1"/>
            <a:r>
              <a:rPr lang="en-US" smtClean="0"/>
              <a:t>Fully customized topologies :</a:t>
            </a:r>
          </a:p>
          <a:p>
            <a:pPr lvl="1" eaLnBrk="1" hangingPunct="1"/>
            <a:r>
              <a:rPr lang="en-US" smtClean="0"/>
              <a:t>achieve short internode distances - expense of a complicated communication structure.</a:t>
            </a:r>
          </a:p>
          <a:p>
            <a:pPr eaLnBrk="1" hangingPunct="1"/>
            <a:r>
              <a:rPr lang="en-US" smtClean="0"/>
              <a:t>Possible to find a sweet spot between these two extremes in the design space – Small World Networks!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3175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Small world networks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5715000"/>
          </a:xfrm>
        </p:spPr>
        <p:txBody>
          <a:bodyPr/>
          <a:lstStyle/>
          <a:p>
            <a:pPr eaLnBrk="1" hangingPunct="1"/>
            <a:r>
              <a:rPr lang="en-US" sz="2400" smtClean="0"/>
              <a:t>Features : </a:t>
            </a:r>
          </a:p>
          <a:p>
            <a:pPr lvl="1" eaLnBrk="1" hangingPunct="1"/>
            <a:r>
              <a:rPr lang="en-US" sz="2000" smtClean="0"/>
              <a:t>Small inter-node distances </a:t>
            </a:r>
          </a:p>
          <a:p>
            <a:pPr lvl="1" eaLnBrk="1" hangingPunct="1"/>
            <a:r>
              <a:rPr lang="en-US" sz="2000" smtClean="0"/>
              <a:t>Large clustering coefficients.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400" smtClean="0"/>
              <a:t>Small-world phenomenon (popularly known as </a:t>
            </a:r>
            <a:r>
              <a:rPr lang="en-US" sz="2400" i="1" smtClean="0"/>
              <a:t>six degrees of separation</a:t>
            </a:r>
            <a:r>
              <a:rPr lang="en-US" sz="2400" smtClean="0"/>
              <a:t>) implies that all nodes are connected to each other by a short chain of intermediate nodes.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Similar to network research, initial studies in the NoC area considered either completely structured (grid-like) or fully customized networks.</a:t>
            </a:r>
          </a:p>
          <a:p>
            <a:pPr eaLnBrk="1" hangingPunct="1"/>
            <a:r>
              <a:rPr lang="en-US" sz="2400" smtClean="0"/>
              <a:t>Mesh network lacks both high clustering and short paths between remotely situated nodes.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5" name="TextBox 4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87375"/>
          </a:xfrm>
        </p:spPr>
        <p:txBody>
          <a:bodyPr/>
          <a:lstStyle/>
          <a:p>
            <a:pPr eaLnBrk="1" hangingPunct="1"/>
            <a:r>
              <a:rPr lang="en-US" sz="3600" smtClean="0"/>
              <a:t>Structured Network with long range links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6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 </a:t>
            </a:r>
            <a:r>
              <a:rPr lang="en-US" sz="2400" i="1" dirty="0"/>
              <a:t>m </a:t>
            </a:r>
            <a:r>
              <a:rPr lang="en-US" sz="2400" dirty="0"/>
              <a:t>× </a:t>
            </a:r>
            <a:r>
              <a:rPr lang="en-US" sz="2400" i="1" dirty="0" smtClean="0"/>
              <a:t>n </a:t>
            </a:r>
            <a:r>
              <a:rPr lang="en-US" sz="2400" dirty="0" smtClean="0"/>
              <a:t>2D </a:t>
            </a:r>
            <a:r>
              <a:rPr lang="en-US" sz="2400" dirty="0"/>
              <a:t>mesh network (</a:t>
            </a:r>
            <a:r>
              <a:rPr lang="en-US" sz="2400" i="1" dirty="0" smtClean="0"/>
              <a:t>N)</a:t>
            </a:r>
            <a:r>
              <a:rPr lang="en-US" sz="2400" dirty="0"/>
              <a:t> </a:t>
            </a:r>
            <a:r>
              <a:rPr lang="en-US" sz="2400" dirty="0" smtClean="0"/>
              <a:t>with :</a:t>
            </a:r>
          </a:p>
          <a:p>
            <a:pPr lvl="4" eaLnBrk="1" hangingPunct="1"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       </a:t>
            </a:r>
            <a:r>
              <a:rPr lang="en-US" i="1" dirty="0" smtClean="0"/>
              <a:t>Vij – communication volume between </a:t>
            </a:r>
            <a:r>
              <a:rPr lang="en-US" i="1" dirty="0" err="1" smtClean="0"/>
              <a:t>i</a:t>
            </a:r>
            <a:r>
              <a:rPr lang="en-US" i="1" dirty="0" smtClean="0"/>
              <a:t> and j.</a:t>
            </a:r>
          </a:p>
          <a:p>
            <a:pPr lvl="4" eaLnBrk="1" hangingPunct="1">
              <a:defRPr/>
            </a:pPr>
            <a:r>
              <a:rPr lang="en-US" i="1" dirty="0"/>
              <a:t> </a:t>
            </a:r>
            <a:r>
              <a:rPr lang="en-US" i="1" dirty="0" smtClean="0"/>
              <a:t>                                  Wij – Required bandwidth.</a:t>
            </a:r>
          </a:p>
          <a:p>
            <a:pPr lvl="4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marL="0" indent="0" eaLnBrk="1" hangingPunct="1">
              <a:buFontTx/>
              <a:buNone/>
              <a:defRPr/>
            </a:pPr>
            <a:endParaRPr lang="en-US" sz="2400" dirty="0"/>
          </a:p>
          <a:p>
            <a:pPr marL="0" indent="0" eaLnBrk="1" hangingPunct="1">
              <a:buFontTx/>
              <a:buNone/>
              <a:defRPr/>
            </a:pPr>
            <a:endParaRPr lang="en-US" sz="2400" dirty="0" smtClean="0"/>
          </a:p>
          <a:p>
            <a:pPr marL="0" indent="0" eaLnBrk="1" hangingPunct="1">
              <a:buFontTx/>
              <a:buNone/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Long range links are broken into regular links but are connected with repeaters.</a:t>
            </a:r>
          </a:p>
          <a:p>
            <a:pPr lvl="1" eaLnBrk="1" hangingPunct="1">
              <a:defRPr/>
            </a:pPr>
            <a:r>
              <a:rPr lang="en-US" sz="2000" dirty="0" smtClean="0"/>
              <a:t>Repeaters help with buffering which guarantees latency intensive operation.</a:t>
            </a:r>
          </a:p>
          <a:p>
            <a:pPr lvl="1" eaLnBrk="1" hangingPunct="1">
              <a:defRPr/>
            </a:pPr>
            <a:r>
              <a:rPr lang="en-US" sz="2000" dirty="0" smtClean="0"/>
              <a:t>2 ports – accept the incoming flit, store in FIFO and forward to output port.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3845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4000" smtClean="0"/>
              <a:t>The Working</a:t>
            </a:r>
            <a:r>
              <a:rPr lang="en-US" sz="4800" smtClean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Main goal :</a:t>
            </a:r>
          </a:p>
          <a:p>
            <a:pPr lvl="1">
              <a:defRPr/>
            </a:pPr>
            <a:r>
              <a:rPr lang="en-US" sz="2000" dirty="0" smtClean="0"/>
              <a:t>Minimize the average packet delay w.r.t bandwidth and available resources.</a:t>
            </a:r>
          </a:p>
          <a:p>
            <a:pPr marL="457200" lvl="1" indent="0">
              <a:buFontTx/>
              <a:buNone/>
              <a:defRPr/>
            </a:pPr>
            <a:r>
              <a:rPr lang="en-US" sz="2000" dirty="0" smtClean="0"/>
              <a:t>-  Given </a:t>
            </a:r>
          </a:p>
          <a:p>
            <a:pPr lvl="2">
              <a:defRPr/>
            </a:pPr>
            <a:r>
              <a:rPr lang="en-US" sz="1600" dirty="0" smtClean="0"/>
              <a:t>Communication Volumes </a:t>
            </a:r>
            <a:r>
              <a:rPr lang="en-US" sz="1600" i="1" dirty="0" smtClean="0"/>
              <a:t>Vij</a:t>
            </a:r>
          </a:p>
          <a:p>
            <a:pPr lvl="2">
              <a:defRPr/>
            </a:pPr>
            <a:r>
              <a:rPr lang="en-US" sz="1600" dirty="0" smtClean="0"/>
              <a:t>Corresponding bandwidth </a:t>
            </a:r>
            <a:r>
              <a:rPr lang="en-US" sz="1600" i="1" dirty="0" smtClean="0"/>
              <a:t>Wij</a:t>
            </a:r>
          </a:p>
          <a:p>
            <a:pPr lvl="2">
              <a:defRPr/>
            </a:pPr>
            <a:r>
              <a:rPr lang="en-US" sz="1600" dirty="0" smtClean="0"/>
              <a:t>Routing strategy of mesh network</a:t>
            </a:r>
          </a:p>
          <a:p>
            <a:pPr lvl="2">
              <a:defRPr/>
            </a:pPr>
            <a:r>
              <a:rPr lang="en-US" sz="1600" dirty="0" smtClean="0"/>
              <a:t>Amount of available resources S</a:t>
            </a:r>
          </a:p>
          <a:p>
            <a:pPr lvl="1">
              <a:defRPr/>
            </a:pPr>
            <a:r>
              <a:rPr lang="en-US" sz="2000" dirty="0" smtClean="0"/>
              <a:t>Determine </a:t>
            </a:r>
          </a:p>
          <a:p>
            <a:pPr lvl="2">
              <a:defRPr/>
            </a:pPr>
            <a:r>
              <a:rPr lang="en-US" sz="1600" dirty="0" smtClean="0"/>
              <a:t>Set of long range links </a:t>
            </a:r>
            <a:r>
              <a:rPr lang="en-US" sz="1600" dirty="0" err="1" smtClean="0"/>
              <a:t>Ls</a:t>
            </a:r>
            <a:r>
              <a:rPr lang="en-US" sz="1600" dirty="0" smtClean="0"/>
              <a:t> to be inserted</a:t>
            </a:r>
          </a:p>
          <a:p>
            <a:pPr lvl="2">
              <a:defRPr/>
            </a:pPr>
            <a:r>
              <a:rPr lang="en-US" sz="1600" dirty="0" smtClean="0"/>
              <a:t>Deadlock free routing strategy for newly added long – range links</a:t>
            </a:r>
          </a:p>
          <a:p>
            <a:pPr lvl="1">
              <a:defRPr/>
            </a:pPr>
            <a:r>
              <a:rPr lang="en-US" sz="2000" dirty="0" smtClean="0"/>
              <a:t>Such that </a:t>
            </a:r>
          </a:p>
          <a:p>
            <a:pPr lvl="2">
              <a:defRPr/>
            </a:pPr>
            <a:r>
              <a:rPr lang="en-US" sz="1600" dirty="0" smtClean="0"/>
              <a:t>Links satisfy the </a:t>
            </a:r>
            <a:r>
              <a:rPr lang="en-US" sz="1600" i="1" dirty="0" smtClean="0"/>
              <a:t>Wij</a:t>
            </a:r>
          </a:p>
          <a:p>
            <a:pPr lvl="2">
              <a:defRPr/>
            </a:pPr>
            <a:r>
              <a:rPr lang="en-US" sz="1600" dirty="0" smtClean="0"/>
              <a:t>Critical load </a:t>
            </a:r>
            <a:r>
              <a:rPr lang="el-GR" sz="1600" dirty="0"/>
              <a:t>λ</a:t>
            </a:r>
            <a:r>
              <a:rPr lang="en-US" sz="1600" i="1" dirty="0" smtClean="0"/>
              <a:t>c is </a:t>
            </a:r>
            <a:r>
              <a:rPr lang="en-US" sz="1600" dirty="0" smtClean="0"/>
              <a:t>maximized</a:t>
            </a:r>
            <a:br>
              <a:rPr lang="en-US" sz="1600" dirty="0" smtClean="0"/>
            </a:br>
            <a:r>
              <a:rPr lang="en-US" sz="1800" dirty="0" smtClean="0"/>
              <a:t>                             max(</a:t>
            </a:r>
            <a:r>
              <a:rPr lang="el-GR" sz="1800" dirty="0"/>
              <a:t>λ</a:t>
            </a:r>
            <a:r>
              <a:rPr lang="en-US" sz="1800" dirty="0"/>
              <a:t>c) </a:t>
            </a:r>
            <a:r>
              <a:rPr lang="en-US" sz="1800" dirty="0" smtClean="0"/>
              <a:t>  subject to </a:t>
            </a:r>
            <a:r>
              <a:rPr lang="el-GR" sz="1800" dirty="0" smtClean="0"/>
              <a:t>Σ</a:t>
            </a:r>
            <a:r>
              <a:rPr lang="en-US" sz="1800" baseline="-25000" dirty="0" smtClean="0"/>
              <a:t>l ∈ LS</a:t>
            </a:r>
            <a:r>
              <a:rPr lang="en-US" sz="1800" dirty="0" smtClean="0"/>
              <a:t> s(l)&lt; </a:t>
            </a:r>
            <a:r>
              <a:rPr lang="en-US" sz="1800" i="1" dirty="0" smtClean="0"/>
              <a:t>S</a:t>
            </a:r>
          </a:p>
          <a:p>
            <a:pPr>
              <a:defRPr/>
            </a:pPr>
            <a:r>
              <a:rPr lang="en-US" sz="2000" dirty="0" smtClean="0"/>
              <a:t>Computes critical load for the initial mesh network – computes the improvement in the average inter node distance  - most beneficial link is inserted permanently – amount of utilized resources is updated – algorithm computes till all the resources are used up – finally routing strategy is produced.</a:t>
            </a:r>
          </a:p>
          <a:p>
            <a:pPr marL="0" indent="0">
              <a:buFontTx/>
              <a:buNone/>
              <a:defRPr/>
            </a:pPr>
            <a:endParaRPr lang="en-US" sz="1800" i="1" dirty="0" smtClean="0"/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									</a:t>
            </a:r>
          </a:p>
          <a:p>
            <a:pPr marL="914400" lvl="2" indent="0">
              <a:buFontTx/>
              <a:buNone/>
              <a:defRPr/>
            </a:pPr>
            <a:endParaRPr lang="en-US" sz="1600" dirty="0" smtClean="0"/>
          </a:p>
          <a:p>
            <a:pPr marL="914400" lvl="2" indent="0">
              <a:buFontTx/>
              <a:buNone/>
              <a:defRPr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0" y="3016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What this paper deals with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922838"/>
          </a:xfrm>
        </p:spPr>
        <p:txBody>
          <a:bodyPr/>
          <a:lstStyle/>
          <a:p>
            <a:pPr eaLnBrk="1" hangingPunct="1"/>
            <a:r>
              <a:rPr lang="en-US" smtClean="0"/>
              <a:t>Static Properties – </a:t>
            </a:r>
          </a:p>
          <a:p>
            <a:pPr lvl="1" eaLnBrk="1" hangingPunct="1"/>
            <a:r>
              <a:rPr lang="en-US" smtClean="0"/>
              <a:t>Degree Distribution</a:t>
            </a:r>
          </a:p>
          <a:p>
            <a:pPr lvl="1" eaLnBrk="1" hangingPunct="1"/>
            <a:r>
              <a:rPr lang="en-US" smtClean="0"/>
              <a:t>Diameter and Cost Factor</a:t>
            </a:r>
          </a:p>
          <a:p>
            <a:pPr lvl="1" eaLnBrk="1" hangingPunct="1"/>
            <a:r>
              <a:rPr lang="en-US" smtClean="0"/>
              <a:t>Clustering Coefficient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Dynamic Properties – </a:t>
            </a:r>
          </a:p>
          <a:p>
            <a:pPr lvl="1" eaLnBrk="1" hangingPunct="1"/>
            <a:r>
              <a:rPr lang="en-US" smtClean="0"/>
              <a:t>Average inter – node distance</a:t>
            </a:r>
          </a:p>
          <a:p>
            <a:pPr lvl="1" eaLnBrk="1" hangingPunct="1"/>
            <a:r>
              <a:rPr lang="en-US" smtClean="0"/>
              <a:t>Link utilization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02020">
            <a:off x="685800" y="1981200"/>
            <a:ext cx="7772400" cy="41148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	</a:t>
            </a:r>
            <a:r>
              <a:rPr lang="en-US" u="sng" dirty="0" smtClean="0"/>
              <a:t>   </a:t>
            </a:r>
            <a:r>
              <a:rPr lang="en-US" sz="4400" u="sng" dirty="0" smtClean="0"/>
              <a:t>STATIC PROPERTIES</a:t>
            </a:r>
            <a:endParaRPr lang="en-US" u="sng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1. Degree Distribution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3813" y="1371600"/>
            <a:ext cx="9144000" cy="5943600"/>
          </a:xfrm>
        </p:spPr>
        <p:txBody>
          <a:bodyPr/>
          <a:lstStyle/>
          <a:p>
            <a:pPr eaLnBrk="1" hangingPunct="1"/>
            <a:r>
              <a:rPr lang="en-US" sz="2400" smtClean="0"/>
              <a:t>The degree of a node, </a:t>
            </a:r>
            <a:r>
              <a:rPr lang="en-US" sz="2400" i="1" smtClean="0"/>
              <a:t>di</a:t>
            </a:r>
            <a:r>
              <a:rPr lang="en-US" sz="2400" smtClean="0"/>
              <a:t> , is given by the number of links incident to that node.</a:t>
            </a:r>
          </a:p>
          <a:p>
            <a:pPr eaLnBrk="1" hangingPunct="1"/>
            <a:r>
              <a:rPr lang="en-US" sz="2400" smtClean="0"/>
              <a:t>3 main flavors of degree distribution :</a:t>
            </a:r>
          </a:p>
          <a:p>
            <a:pPr lvl="1" eaLnBrk="1" hangingPunct="1"/>
            <a:r>
              <a:rPr lang="en-US" sz="2000" smtClean="0"/>
              <a:t>Maximum degree </a:t>
            </a:r>
            <a:r>
              <a:rPr lang="en-US" sz="2000" i="1" smtClean="0"/>
              <a:t>d</a:t>
            </a:r>
            <a:r>
              <a:rPr lang="en-US" sz="2000" i="1" baseline="-25000" smtClean="0"/>
              <a:t>max</a:t>
            </a:r>
            <a:r>
              <a:rPr lang="en-US" sz="2000" i="1" smtClean="0"/>
              <a:t> = max {di}</a:t>
            </a:r>
          </a:p>
          <a:p>
            <a:pPr lvl="1" eaLnBrk="1" hangingPunct="1"/>
            <a:r>
              <a:rPr lang="en-US" sz="2000" smtClean="0"/>
              <a:t>Range of degrees </a:t>
            </a:r>
            <a:r>
              <a:rPr lang="en-US" sz="2000" i="1" smtClean="0"/>
              <a:t>d</a:t>
            </a:r>
            <a:r>
              <a:rPr lang="en-US" sz="2000" i="1" baseline="-25000" smtClean="0"/>
              <a:t>span </a:t>
            </a:r>
            <a:r>
              <a:rPr lang="en-US" sz="2000" i="1" smtClean="0"/>
              <a:t> = dmax – dmin</a:t>
            </a:r>
          </a:p>
          <a:p>
            <a:pPr lvl="1" eaLnBrk="1" hangingPunct="1"/>
            <a:r>
              <a:rPr lang="en-US" sz="2000" smtClean="0"/>
              <a:t>Sum of all degrees </a:t>
            </a:r>
            <a:r>
              <a:rPr lang="en-US" sz="2000" i="1" smtClean="0"/>
              <a:t>d</a:t>
            </a:r>
            <a:r>
              <a:rPr lang="en-US" sz="2000" i="1" baseline="-25000" smtClean="0"/>
              <a:t>T</a:t>
            </a:r>
            <a:r>
              <a:rPr lang="en-US" sz="2000" i="1" smtClean="0"/>
              <a:t> = </a:t>
            </a:r>
            <a:r>
              <a:rPr lang="el-GR" sz="2000" smtClean="0"/>
              <a:t>Σ</a:t>
            </a:r>
            <a:r>
              <a:rPr lang="en-US" sz="2000" baseline="-25000" smtClean="0"/>
              <a:t>i</a:t>
            </a:r>
            <a:r>
              <a:rPr lang="en-US" sz="2000" smtClean="0"/>
              <a:t> di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400" smtClean="0"/>
              <a:t>Maximum degree determines the largest router needed in the network.</a:t>
            </a:r>
          </a:p>
          <a:p>
            <a:pPr eaLnBrk="1" hangingPunct="1"/>
            <a:r>
              <a:rPr lang="en-US" sz="2400" smtClean="0"/>
              <a:t>Range is a measure of different heterogeneities.</a:t>
            </a:r>
          </a:p>
          <a:p>
            <a:pPr eaLnBrk="1" hangingPunct="1"/>
            <a:r>
              <a:rPr lang="en-US" sz="2400" smtClean="0"/>
              <a:t>Sum of all degrees gives the total number of uni-directional links in the network.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5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28600" y="1752600"/>
          <a:ext cx="8763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atin typeface="+mj-lt"/>
                <a:cs typeface="Arial" pitchFamily="34" charset="0"/>
              </a:rPr>
              <a:t>OUTLINE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793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Impact of long-range links in degree distribution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Maximum degree of a standard mesh network is 4.</a:t>
            </a:r>
          </a:p>
          <a:p>
            <a:pPr eaLnBrk="1" hangingPunct="1">
              <a:defRPr/>
            </a:pPr>
            <a:r>
              <a:rPr lang="en-US" sz="2400" dirty="0" smtClean="0"/>
              <a:t>Increased to 5 – 1 extra link is attached to each tile.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                                                              </a:t>
            </a:r>
            <a:br>
              <a:rPr lang="en-US" sz="2400" dirty="0" smtClean="0"/>
            </a:br>
            <a:r>
              <a:rPr lang="en-US" sz="2400" dirty="0" smtClean="0"/>
              <a:t>                                                              --The total number of links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increases slightly.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				  --As network size scales up, % of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				  additional links drops.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				  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454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sz="4800" smtClean="0"/>
              <a:t>2. Diameter and Cost factor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5943600"/>
          </a:xfrm>
        </p:spPr>
        <p:txBody>
          <a:bodyPr/>
          <a:lstStyle/>
          <a:p>
            <a:pPr eaLnBrk="1" hangingPunct="1"/>
            <a:r>
              <a:rPr lang="en-US" sz="2400" smtClean="0"/>
              <a:t>Diameter – longest path between any two nodes of a network.</a:t>
            </a:r>
          </a:p>
          <a:p>
            <a:pPr eaLnBrk="1" hangingPunct="1"/>
            <a:r>
              <a:rPr lang="en-US" sz="2400" smtClean="0"/>
              <a:t>Variation in D , as network size increases provides a measure of scalability.</a:t>
            </a:r>
          </a:p>
          <a:p>
            <a:pPr eaLnBrk="1" hangingPunct="1"/>
            <a:r>
              <a:rPr lang="en-US" sz="2400" smtClean="0"/>
              <a:t>Comparing only the diameters doesn’t provide a fair comparison as higher node degrees results in smaller diameter but this may incur an extra cost.</a:t>
            </a:r>
          </a:p>
          <a:p>
            <a:pPr eaLnBrk="1" hangingPunct="1"/>
            <a:r>
              <a:rPr lang="en-US" sz="2400" smtClean="0"/>
              <a:t>Hence use D*d</a:t>
            </a:r>
            <a:r>
              <a:rPr lang="en-US" sz="2400" baseline="-25000" smtClean="0"/>
              <a:t>m </a:t>
            </a:r>
            <a:r>
              <a:rPr lang="en-US" sz="2400" smtClean="0"/>
              <a:t>which is the cost factor for quality measure.</a:t>
            </a:r>
          </a:p>
          <a:p>
            <a:pPr eaLnBrk="1" hangingPunct="1"/>
            <a:endParaRPr lang="en-US" sz="2400" baseline="-25000" smtClean="0"/>
          </a:p>
          <a:p>
            <a:pPr eaLnBrk="1" hangingPunct="1"/>
            <a:endParaRPr lang="en-US" sz="2400" smtClean="0"/>
          </a:p>
        </p:txBody>
      </p:sp>
      <p:sp>
        <p:nvSpPr>
          <p:cNvPr id="5" name="TextBox 4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Impact of long – range links on the diameter and cost factor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There is 30 % reduction in the diameter of the networks in study.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				        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			        -- Similar reduction is obtained for the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				        cost factor.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				        -- As network scales up, the gain in      				         the cost factor increases as the 					        change in average node degree 				                    becomes smaller.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	        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771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-1588"/>
            <a:ext cx="7772400" cy="915988"/>
          </a:xfrm>
        </p:spPr>
        <p:txBody>
          <a:bodyPr/>
          <a:lstStyle/>
          <a:p>
            <a:pPr eaLnBrk="1" hangingPunct="1"/>
            <a:r>
              <a:rPr lang="en-US" smtClean="0"/>
              <a:t>3. Clustering Coefficient</a:t>
            </a:r>
          </a:p>
        </p:txBody>
      </p:sp>
      <p:sp>
        <p:nvSpPr>
          <p:cNvPr id="17411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990600"/>
            <a:ext cx="9093926" cy="5715000"/>
          </a:xfrm>
          <a:blipFill rotWithShape="1">
            <a:blip r:embed="rId3" cstate="print"/>
            <a:stretch>
              <a:fillRect l="-871" t="-854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76275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Impact of long-range links on clustering coefficient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C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= 0 for all nodes in a mesh network as none of these 6 connections actually exist in a 2D network.</a:t>
            </a:r>
          </a:p>
          <a:p>
            <a:pPr eaLnBrk="1" hangingPunct="1">
              <a:defRPr/>
            </a:pPr>
            <a:r>
              <a:rPr lang="en-US" sz="2400" dirty="0" smtClean="0"/>
              <a:t>None of the immediate neighbors of a given node are directly connected to each other.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Long-range links of length 2 increase the C</a:t>
            </a:r>
            <a:r>
              <a:rPr lang="en-US" sz="2400" baseline="-25000" dirty="0" smtClean="0"/>
              <a:t>N.</a:t>
            </a:r>
          </a:p>
          <a:p>
            <a:pPr eaLnBrk="1" hangingPunct="1">
              <a:defRPr/>
            </a:pPr>
            <a:r>
              <a:rPr lang="en-US" sz="2400" dirty="0" smtClean="0"/>
              <a:t>Adding any of the dashed lines increases C</a:t>
            </a:r>
            <a:r>
              <a:rPr lang="en-US" sz="2400" baseline="-25000" dirty="0" smtClean="0"/>
              <a:t>N </a:t>
            </a:r>
            <a:r>
              <a:rPr lang="en-US" sz="2400" dirty="0" smtClean="0"/>
              <a:t> from 0 to 0.2.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 smtClean="0"/>
          </a:p>
          <a:p>
            <a:pPr marL="0" indent="0" eaLnBrk="1" hangingPunct="1">
              <a:buFontTx/>
              <a:buNone/>
              <a:defRPr/>
            </a:pPr>
            <a:endParaRPr lang="en-US" sz="2400" dirty="0"/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 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3025" y="2971800"/>
            <a:ext cx="3898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02020">
            <a:off x="685800" y="1981200"/>
            <a:ext cx="7772400" cy="41148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	</a:t>
            </a:r>
            <a:r>
              <a:rPr lang="en-US" u="sng" dirty="0"/>
              <a:t> </a:t>
            </a:r>
            <a:r>
              <a:rPr lang="en-US" sz="4400" u="sng" dirty="0" smtClean="0"/>
              <a:t>DYNAMIC PROPERTIES</a:t>
            </a:r>
            <a:endParaRPr lang="en-US" u="sng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Dynamic Properties		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Determined by :</a:t>
            </a:r>
          </a:p>
          <a:p>
            <a:pPr lvl="1" eaLnBrk="1" hangingPunct="1"/>
            <a:r>
              <a:rPr lang="en-US" sz="2000" smtClean="0"/>
              <a:t>Traffic flow</a:t>
            </a:r>
          </a:p>
          <a:p>
            <a:pPr lvl="1" eaLnBrk="1" hangingPunct="1"/>
            <a:r>
              <a:rPr lang="en-US" sz="2000" smtClean="0"/>
              <a:t>Routing strategy</a:t>
            </a:r>
          </a:p>
          <a:p>
            <a:pPr lvl="1" eaLnBrk="1" hangingPunct="1"/>
            <a:r>
              <a:rPr lang="en-US" sz="2000" smtClean="0"/>
              <a:t>Network topology</a:t>
            </a:r>
          </a:p>
          <a:p>
            <a:pPr eaLnBrk="1" hangingPunct="1"/>
            <a:r>
              <a:rPr lang="en-US" sz="2400" smtClean="0"/>
              <a:t>2 benchmarks were used :</a:t>
            </a:r>
          </a:p>
          <a:p>
            <a:pPr lvl="1" eaLnBrk="1" hangingPunct="1"/>
            <a:r>
              <a:rPr lang="en-US" sz="2000" i="1" smtClean="0"/>
              <a:t>hotspot </a:t>
            </a:r>
          </a:p>
          <a:p>
            <a:pPr lvl="1" eaLnBrk="1" hangingPunct="1"/>
            <a:r>
              <a:rPr lang="en-US" sz="2000" i="1" smtClean="0"/>
              <a:t>Transpose - </a:t>
            </a:r>
            <a:r>
              <a:rPr lang="en-US" sz="2000" smtClean="0"/>
              <a:t> each node send packets to the nodes located symmetrically to the first diagonal.</a:t>
            </a:r>
          </a:p>
          <a:p>
            <a:pPr lvl="1" eaLnBrk="1" hangingPunct="1"/>
            <a:endParaRPr lang="en-US" sz="2000" i="1" smtClean="0"/>
          </a:p>
        </p:txBody>
      </p:sp>
      <p:sp>
        <p:nvSpPr>
          <p:cNvPr id="5" name="TextBox 4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1. Average inter-node distance(µ)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067800" cy="5181600"/>
          </a:xfrm>
        </p:spPr>
        <p:txBody>
          <a:bodyPr/>
          <a:lstStyle/>
          <a:p>
            <a:pPr eaLnBrk="1" hangingPunct="1"/>
            <a:r>
              <a:rPr lang="en-US" sz="2400" smtClean="0"/>
              <a:t>Determines :</a:t>
            </a:r>
          </a:p>
          <a:p>
            <a:pPr lvl="1" eaLnBrk="1" hangingPunct="1"/>
            <a:r>
              <a:rPr lang="en-US" sz="2000" smtClean="0"/>
              <a:t>Packet delay in absence of contention</a:t>
            </a:r>
          </a:p>
          <a:p>
            <a:pPr lvl="1" eaLnBrk="1" hangingPunct="1"/>
            <a:r>
              <a:rPr lang="en-US" sz="2000" smtClean="0"/>
              <a:t>Effect on traffic congestion – Little’s theorem which states that the number of packets in the network is proportional to the average time the packets spend in the network.</a:t>
            </a:r>
          </a:p>
          <a:p>
            <a:pPr lvl="1" eaLnBrk="1" hangingPunct="1"/>
            <a:r>
              <a:rPr lang="en-US" sz="2000" smtClean="0"/>
              <a:t>µ is inversely proportional to </a:t>
            </a:r>
            <a:r>
              <a:rPr lang="el-GR" sz="2000" smtClean="0"/>
              <a:t>λ</a:t>
            </a:r>
            <a:r>
              <a:rPr lang="en-US" sz="2000" smtClean="0"/>
              <a:t>c, the critical traffic load.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long-range links on the avg. inter-node distance</a:t>
            </a:r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590800"/>
            <a:ext cx="8763000" cy="2433638"/>
          </a:xfrm>
        </p:spPr>
      </p:pic>
      <p:sp>
        <p:nvSpPr>
          <p:cNvPr id="5" name="TextBox 4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066800"/>
          </a:xfrm>
        </p:spPr>
        <p:txBody>
          <a:bodyPr/>
          <a:lstStyle/>
          <a:p>
            <a:r>
              <a:rPr lang="en-US" smtClean="0"/>
              <a:t>2. Link Utilization </a:t>
            </a:r>
            <a:r>
              <a:rPr lang="el-GR" smtClean="0"/>
              <a:t>(ρ)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113" y="2362200"/>
            <a:ext cx="9144001" cy="5562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Should be uniform across the network such that the traffic load is uniformly distributed and none of the routers become a performance bottleneck.</a:t>
            </a:r>
          </a:p>
          <a:p>
            <a:pPr>
              <a:defRPr/>
            </a:pPr>
            <a:r>
              <a:rPr lang="en-US" sz="2400" dirty="0" smtClean="0"/>
              <a:t>Maximum link utilization is defined as –</a:t>
            </a: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                 </a:t>
            </a:r>
            <a:r>
              <a:rPr lang="el-GR" sz="2400" dirty="0" smtClean="0"/>
              <a:t>ρ</a:t>
            </a:r>
            <a:r>
              <a:rPr lang="en-US" sz="2400" baseline="-25000" dirty="0" smtClean="0"/>
              <a:t>max</a:t>
            </a:r>
            <a:r>
              <a:rPr lang="en-US" sz="2400" dirty="0"/>
              <a:t> </a:t>
            </a:r>
            <a:r>
              <a:rPr lang="en-US" sz="2400" dirty="0" smtClean="0"/>
              <a:t>= max {</a:t>
            </a:r>
            <a:r>
              <a:rPr lang="el-GR" sz="2400" dirty="0" smtClean="0"/>
              <a:t>ρ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}</a:t>
            </a:r>
          </a:p>
          <a:p>
            <a:pPr>
              <a:defRPr/>
            </a:pPr>
            <a:r>
              <a:rPr lang="en-US" sz="2400" dirty="0" smtClean="0"/>
              <a:t>Maximum performance link -&gt; bottleneck, smaller </a:t>
            </a:r>
            <a:r>
              <a:rPr lang="el-GR" sz="2400" dirty="0" smtClean="0"/>
              <a:t>ρ</a:t>
            </a:r>
            <a:r>
              <a:rPr lang="en-US" sz="2400" dirty="0" smtClean="0"/>
              <a:t> implies higher critical load traffic.</a:t>
            </a:r>
            <a:br>
              <a:rPr lang="en-US" sz="2400" dirty="0" smtClean="0"/>
            </a:br>
            <a:r>
              <a:rPr lang="en-US" sz="2400" dirty="0" smtClean="0"/>
              <a:t>		        </a:t>
            </a:r>
          </a:p>
          <a:p>
            <a:pPr marL="0" indent="0">
              <a:buFontTx/>
              <a:buNone/>
              <a:defRPr/>
            </a:pP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6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20574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atin typeface="+mj-lt"/>
                <a:cs typeface="Arial" pitchFamily="34" charset="0"/>
              </a:rPr>
              <a:t>INTELLECTUAL PROPERTY BASED DESIGN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6D5AF8-DFE5-43D9-8E32-C839BB244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556D5AF8-DFE5-43D9-8E32-C839BB244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19FDAA-93D6-4389-BE6A-5982D6145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9F19FDAA-93D6-4389-BE6A-5982D6145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EC75822-EA84-4CED-92FC-828071451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7EC75822-EA84-4CED-92FC-828071451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2ACA7D-4AF0-4741-BAE7-420DE8604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DD2ACA7D-4AF0-4741-BAE7-420DE8604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smtClean="0"/>
              <a:t>Impact on link utilization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912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8382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88" y="3165475"/>
            <a:ext cx="295592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7938"/>
            <a:ext cx="7772400" cy="1143000"/>
          </a:xfrm>
        </p:spPr>
        <p:txBody>
          <a:bodyPr/>
          <a:lstStyle/>
          <a:p>
            <a:r>
              <a:rPr lang="en-US" smtClean="0"/>
              <a:t>Experiments using an FPGA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458200" cy="4800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Xilinx Virtex-2 based FPGA.</a:t>
            </a:r>
          </a:p>
          <a:p>
            <a:pPr>
              <a:defRPr/>
            </a:pPr>
            <a:r>
              <a:rPr lang="en-US" sz="2400" dirty="0" smtClean="0"/>
              <a:t>4x4 mesh network with 16 routers </a:t>
            </a:r>
          </a:p>
          <a:p>
            <a:pPr>
              <a:defRPr/>
            </a:pPr>
            <a:r>
              <a:rPr lang="en-US" sz="2400" dirty="0" smtClean="0"/>
              <a:t>Router has I/O ports (3-6 no., 16 bit wide), decision logic, switch fabric and output controller.</a:t>
            </a:r>
          </a:p>
          <a:p>
            <a:pPr>
              <a:defRPr/>
            </a:pPr>
            <a:r>
              <a:rPr lang="en-US" sz="2400" dirty="0" smtClean="0"/>
              <a:t>Besides performance and area comparisons, energy comparison impact is also evaluated. 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886200"/>
            <a:ext cx="4505325" cy="2655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7938"/>
            <a:ext cx="7772400" cy="1143000"/>
          </a:xfrm>
        </p:spPr>
        <p:txBody>
          <a:bodyPr/>
          <a:lstStyle/>
          <a:p>
            <a:r>
              <a:rPr lang="en-US" smtClean="0"/>
              <a:t>Performance Comparison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z="2400" smtClean="0"/>
              <a:t>12 links – inserted in the mesh network.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Low injection rates</a:t>
            </a:r>
          </a:p>
          <a:p>
            <a:pPr lvl="1"/>
            <a:r>
              <a:rPr lang="en-US" sz="2000" smtClean="0"/>
              <a:t>20% reduction in the packet latency</a:t>
            </a:r>
          </a:p>
          <a:p>
            <a:r>
              <a:rPr lang="en-US" sz="2400" smtClean="0"/>
              <a:t>Higher injection rates</a:t>
            </a:r>
          </a:p>
          <a:p>
            <a:pPr lvl="1"/>
            <a:r>
              <a:rPr lang="en-US" sz="2000" smtClean="0"/>
              <a:t>Reduction in latency goes over 50%</a:t>
            </a:r>
          </a:p>
          <a:p>
            <a:r>
              <a:rPr lang="en-US" sz="2400" smtClean="0"/>
              <a:t>Throughput increases by 11%.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-30163"/>
            <a:ext cx="7772400" cy="1020763"/>
          </a:xfrm>
        </p:spPr>
        <p:txBody>
          <a:bodyPr/>
          <a:lstStyle/>
          <a:p>
            <a:r>
              <a:rPr lang="en-US" smtClean="0"/>
              <a:t>Area Comparison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638800"/>
          </a:xfrm>
        </p:spPr>
        <p:txBody>
          <a:bodyPr/>
          <a:lstStyle/>
          <a:p>
            <a:r>
              <a:rPr lang="en-US" sz="2400" smtClean="0"/>
              <a:t>More resources – more area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Increases the number of ports.</a:t>
            </a:r>
          </a:p>
          <a:p>
            <a:r>
              <a:rPr lang="en-US" sz="2400" smtClean="0"/>
              <a:t>Increase in utilization by 85, 93 and 106 slices</a:t>
            </a:r>
          </a:p>
          <a:p>
            <a:endParaRPr lang="en-US" sz="2400" smtClean="0"/>
          </a:p>
          <a:p>
            <a:endParaRPr lang="en-US" sz="2400" smtClean="0"/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163" y="1600200"/>
            <a:ext cx="46958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Energy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813" y="1379538"/>
            <a:ext cx="9067801" cy="54864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As repeaters are present, not much change in link and buffer energy consumption.</a:t>
            </a:r>
          </a:p>
          <a:p>
            <a:pPr>
              <a:defRPr/>
            </a:pPr>
            <a:r>
              <a:rPr lang="en-US" sz="2400" dirty="0" smtClean="0"/>
              <a:t>Cycle accurate energy measurement tool.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2.2% reduction in energy.</a:t>
            </a:r>
          </a:p>
          <a:p>
            <a:pPr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n-US" sz="2400" dirty="0" smtClean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675" y="2819400"/>
            <a:ext cx="46767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34925"/>
            <a:ext cx="7772400" cy="1143000"/>
          </a:xfrm>
        </p:spPr>
        <p:txBody>
          <a:bodyPr/>
          <a:lstStyle/>
          <a:p>
            <a:r>
              <a:rPr lang="en-US" smtClean="0"/>
              <a:t>Conclusion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Explored the potential of inserting application specific long-range links to 2D mesh networks.</a:t>
            </a:r>
          </a:p>
          <a:p>
            <a:pPr>
              <a:defRPr/>
            </a:pPr>
            <a:r>
              <a:rPr lang="en-US" sz="2400" dirty="0" smtClean="0"/>
              <a:t>Small number of long-range links improve both static and dynamic properties of the network.</a:t>
            </a:r>
          </a:p>
          <a:p>
            <a:pPr marL="0" indent="0">
              <a:buFontTx/>
              <a:buNone/>
              <a:defRPr/>
            </a:pPr>
            <a:r>
              <a:rPr lang="en-US" sz="3600" dirty="0" smtClean="0"/>
              <a:t>Future work</a:t>
            </a:r>
          </a:p>
          <a:p>
            <a:pPr>
              <a:defRPr/>
            </a:pPr>
            <a:r>
              <a:rPr lang="en-US" sz="2400" dirty="0" smtClean="0"/>
              <a:t>Experiments should be implemented on higher node networks.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1524000"/>
            <a:ext cx="6324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83976" name="Picture 2" descr="http://i142.photobucket.com/albums/r96/Hisonly2007/Betty%20Hisonly/Sayings/garfieldAnimatio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057400"/>
            <a:ext cx="28860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7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20574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atin typeface="+mj-lt"/>
                <a:cs typeface="Arial" pitchFamily="34" charset="0"/>
              </a:rPr>
              <a:t>COMMUNICATION BUFFER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ABF913-EDF9-4FAC-A2B9-CC063481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CAABF913-EDF9-4FAC-A2B9-CC0634819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066C9B-1FA3-490A-8CBB-2DBEC1779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9D066C9B-1FA3-490A-8CBB-2DBEC1779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463D96-D4B9-460E-9B0F-3929BE87C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8C463D96-D4B9-460E-9B0F-3929BE87C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B9BA66-2D02-4853-98E9-FA1311B70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0AB9BA66-2D02-4853-98E9-FA1311B70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8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20574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atin typeface="+mj-lt"/>
                <a:cs typeface="Arial" pitchFamily="34" charset="0"/>
              </a:rPr>
              <a:t>BUFFER SIZE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ABF913-EDF9-4FAC-A2B9-CC063481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CAABF913-EDF9-4FAC-A2B9-CC0634819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066C9B-1FA3-490A-8CBB-2DBEC1779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9D066C9B-1FA3-490A-8CBB-2DBEC1779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9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On-Chip Communication Buffer Architecture Optimization Considering Bus Width</a:t>
            </a:r>
            <a:endParaRPr lang="en-US" b="1" dirty="0"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20574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914400"/>
            <a:ext cx="3886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atin typeface="+mj-lt"/>
                <a:cs typeface="Arial" pitchFamily="34" charset="0"/>
              </a:rPr>
              <a:t>PRIOR WORK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ABF913-EDF9-4FAC-A2B9-CC063481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CAABF913-EDF9-4FAC-A2B9-CC0634819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066C9B-1FA3-490A-8CBB-2DBEC1779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9D066C9B-1FA3-490A-8CBB-2DBEC1779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81D992-9D04-4233-A1D4-BCF22641C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9981D992-9D04-4233-A1D4-BCF22641C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EEC4E8-1E65-470E-A6E8-5B1EFA711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A6EEC4E8-1E65-470E-A6E8-5B1EFA711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3218</Words>
  <Application>Microsoft Office PowerPoint</Application>
  <PresentationFormat>On-screen Show (4:3)</PresentationFormat>
  <Paragraphs>574</Paragraphs>
  <Slides>66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29</vt:i4>
      </vt:variant>
      <vt:variant>
        <vt:lpstr>Slide Titles</vt:lpstr>
      </vt:variant>
      <vt:variant>
        <vt:i4>66</vt:i4>
      </vt:variant>
    </vt:vector>
  </HeadingPairs>
  <TitlesOfParts>
    <vt:vector size="95" baseType="lpstr">
      <vt:lpstr>Office Theme</vt:lpstr>
      <vt:lpstr>Blank Presentation</vt:lpstr>
      <vt:lpstr>1_Blank Presentation</vt:lpstr>
      <vt:lpstr>2_Blank Presentation</vt:lpstr>
      <vt:lpstr>3_Blank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14_Blank Presentation</vt:lpstr>
      <vt:lpstr>15_Blank Presentation</vt:lpstr>
      <vt:lpstr>16_Blank Presentation</vt:lpstr>
      <vt:lpstr>17_Blank Presentation</vt:lpstr>
      <vt:lpstr>18_Blank Presentation</vt:lpstr>
      <vt:lpstr>19_Blank Presentation</vt:lpstr>
      <vt:lpstr>20_Blank Presentation</vt:lpstr>
      <vt:lpstr>21_Blank Presentation</vt:lpstr>
      <vt:lpstr>22_Blank Presentation</vt:lpstr>
      <vt:lpstr>23_Blank Presentation</vt:lpstr>
      <vt:lpstr>24_Blank Presentation</vt:lpstr>
      <vt:lpstr>25_Blank Presentation</vt:lpstr>
      <vt:lpstr>26_Blank Presentation</vt:lpstr>
      <vt:lpstr>27_Blank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Architectural Optimizations </vt:lpstr>
      <vt:lpstr>Communication Architecture Optimization: Making the Shortest Path Shorter in Regular Networks-on-Chip</vt:lpstr>
      <vt:lpstr>The Problem</vt:lpstr>
      <vt:lpstr>The Potential Solution</vt:lpstr>
      <vt:lpstr>Introduction</vt:lpstr>
      <vt:lpstr>Slide 43</vt:lpstr>
      <vt:lpstr>Small world networks</vt:lpstr>
      <vt:lpstr>Structured Network with long range links</vt:lpstr>
      <vt:lpstr>The Working </vt:lpstr>
      <vt:lpstr>What this paper deals with</vt:lpstr>
      <vt:lpstr>Slide 48</vt:lpstr>
      <vt:lpstr>1. Degree Distribution</vt:lpstr>
      <vt:lpstr>Impact of long-range links in degree distribution</vt:lpstr>
      <vt:lpstr>2. Diameter and Cost factor</vt:lpstr>
      <vt:lpstr>Impact of long – range links on the diameter and cost factor</vt:lpstr>
      <vt:lpstr>3. Clustering Coefficient</vt:lpstr>
      <vt:lpstr>Impact of long-range links on clustering coefficient</vt:lpstr>
      <vt:lpstr>Slide 55</vt:lpstr>
      <vt:lpstr>      Dynamic Properties  </vt:lpstr>
      <vt:lpstr>1. Average inter-node distance(µ)</vt:lpstr>
      <vt:lpstr>Impact of long-range links on the avg. inter-node distance</vt:lpstr>
      <vt:lpstr>2. Link Utilization (ρ)</vt:lpstr>
      <vt:lpstr>Impact on link utilization</vt:lpstr>
      <vt:lpstr>Experiments using an FPGA prototype</vt:lpstr>
      <vt:lpstr>Performance Comparison</vt:lpstr>
      <vt:lpstr>Area Comparison</vt:lpstr>
      <vt:lpstr>Energy comparison</vt:lpstr>
      <vt:lpstr>Conclusion and Future Work</vt:lpstr>
      <vt:lpstr>Slide 66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Suchitra</dc:creator>
  <cp:lastModifiedBy>Suchitra</cp:lastModifiedBy>
  <cp:revision>123</cp:revision>
  <dcterms:created xsi:type="dcterms:W3CDTF">2013-04-14T23:48:07Z</dcterms:created>
  <dcterms:modified xsi:type="dcterms:W3CDTF">2013-04-16T03:35:29Z</dcterms:modified>
</cp:coreProperties>
</file>